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g"/>
  <Default Extension="emf" ContentType="image/x-emf"/>
  <Default Extension="rels" ContentType="application/vnd.openxmlformats-package.relationshi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3"/>
  </p:sldMasterIdLst>
  <p:notesMasterIdLst>
    <p:notesMasterId r:id="rId5"/>
  </p:notesMasterIdLst>
  <p:sldIdLst>
    <p:sldId id="525" r:id="rId4"/>
    <p:sldId id="328" r:id="rId6"/>
    <p:sldId id="1305" r:id="rId7"/>
    <p:sldId id="16776639" r:id="rId8"/>
    <p:sldId id="16776640" r:id="rId9"/>
    <p:sldId id="16776641" r:id="rId10"/>
    <p:sldId id="16776650" r:id="rId11"/>
    <p:sldId id="16776651" r:id="rId12"/>
    <p:sldId id="16776652" r:id="rId13"/>
    <p:sldId id="16776644" r:id="rId14"/>
    <p:sldId id="16776645" r:id="rId15"/>
    <p:sldId id="16776646" r:id="rId16"/>
    <p:sldId id="16776648" r:id="rId17"/>
    <p:sldId id="16776638" r:id="rId18"/>
    <p:sldId id="1458" r:id="rId19"/>
    <p:sldId id="1554" r:id="rId20"/>
    <p:sldId id="16775169" r:id="rId21"/>
    <p:sldId id="16776630" r:id="rId22"/>
    <p:sldId id="16776637" r:id="rId23"/>
    <p:sldId id="1519" r:id="rId24"/>
    <p:sldId id="16775254" r:id="rId25"/>
    <p:sldId id="16775269" r:id="rId26"/>
    <p:sldId id="558" r:id="rId27"/>
    <p:sldId id="559" r:id="rId28"/>
    <p:sldId id="560" r:id="rId29"/>
    <p:sldId id="550" r:id="rId30"/>
    <p:sldId id="561" r:id="rId31"/>
    <p:sldId id="16776649" r:id="rId32"/>
    <p:sldId id="16775268" r:id="rId33"/>
    <p:sldId id="16776636" r:id="rId34"/>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eredith Center" initials="MC [2]" lastIdx="3" clrIdx="6"/>
  <p:cmAuthor id="1" name="Christopher Lourenco" initials="CL" lastIdx="1" clrIdx="0"/>
  <p:cmAuthor id="8" name="Andy Tompsett" initials="AT" lastIdx="2" clrIdx="7"/>
  <p:cmAuthor id="9" name="Gosling, Roland (Roly)" initials="GR(" lastIdx="1" clrIdx="8"/>
  <p:cmAuthor id="3" name="Tarryn Haslam" initials="TH" lastIdx="1" clrIdx="2"/>
  <p:cmAuthor id="4" name="Lucy Paintain" initials="LP" lastIdx="9" clrIdx="3"/>
  <p:cmAuthor id="5" name="Sian Clarke" initials="SC" lastIdx="1" clrIdx="4"/>
  <p:cmAuthor id="6" name="Meredith Center (PSI/C)" initials="MC(" lastIdx="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9C8"/>
    <a:srgbClr val="0000FF"/>
    <a:srgbClr val="00B5E1"/>
    <a:srgbClr val="18AC68"/>
    <a:srgbClr val="ED4699"/>
    <a:srgbClr val="FCF45B"/>
    <a:srgbClr val="BFD730"/>
    <a:srgbClr val="F46E20"/>
    <a:srgbClr val="F18903"/>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0" d="100"/>
          <a:sy n="30" d="100"/>
        </p:scale>
        <p:origin x="884" y="24"/>
      </p:cViewPr>
      <p:guideLst/>
    </p:cSldViewPr>
  </p:slideViewPr>
  <p:notesTextViewPr>
    <p:cViewPr>
      <p:scale>
        <a:sx n="1" d="1"/>
        <a:sy n="1" d="1"/>
      </p:scale>
      <p:origin x="0" y="0"/>
    </p:cViewPr>
  </p:notesTextViewPr>
  <p:sorterViewPr>
    <p:cViewPr>
      <p:scale>
        <a:sx n="60" d="100"/>
        <a:sy n="60" d="100"/>
      </p:scale>
      <p:origin x="0" y="-953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1" Type="http://schemas.openxmlformats.org/officeDocument/2006/relationships/customXml" Target="../customXml/item3.xml"/><Relationship Id="rId40" Type="http://schemas.openxmlformats.org/officeDocument/2006/relationships/customXml" Target="../customXml/item2.xml"/><Relationship Id="rId4" Type="http://schemas.openxmlformats.org/officeDocument/2006/relationships/slide" Target="slides/slide1.xml"/><Relationship Id="rId39" Type="http://schemas.openxmlformats.org/officeDocument/2006/relationships/customXml" Target="../customXml/item1.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psiorg.sharepoint.com/sites/plusproject/Shared%20Documents/05.%20Reporting/Annual%20Report/Jan-Dec%202024/data%20for%20calcula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pivotSource>
    <c:name>[data for calculations.xlsx]Sheet4!PivotTable3</c:name>
    <c:fmtId val="-1"/>
  </c:pivotSource>
  <c:chart>
    <c:autoTitleDeleted val="1"/>
    <c:plotArea>
      <c:layout/>
      <c:barChart>
        <c:barDir val="col"/>
        <c:grouping val="clustered"/>
        <c:varyColors val="0"/>
        <c:ser>
          <c:idx val="0"/>
          <c:order val="0"/>
          <c:tx>
            <c:strRef>
              <c:f>Sheet4!$Z$22</c:f>
              <c:strCache>
                <c:ptCount val="1"/>
                <c:pt idx="0">
                  <c:v>0-11m </c:v>
                </c:pt>
              </c:strCache>
            </c:strRef>
          </c:tx>
          <c:spPr>
            <a:solidFill>
              <a:schemeClr val="accent1"/>
            </a:solidFill>
            <a:ln>
              <a:noFill/>
            </a:ln>
            <a:effectLst/>
          </c:spPr>
          <c:invertIfNegative val="0"/>
          <c:dLbls>
            <c:delete val="1"/>
          </c:dLbls>
          <c:cat>
            <c:multiLvlStrRef>
              <c:f>Sheet4!$Y$23:$Y$61</c:f>
              <c:multiLvlStrCache>
                <c:ptCount val="36"/>
                <c:lvl>
                  <c:pt idx="0">
                    <c:v>2024-01</c:v>
                  </c:pt>
                  <c:pt idx="1">
                    <c:v>2024-02</c:v>
                  </c:pt>
                  <c:pt idx="2">
                    <c:v>2024-03</c:v>
                  </c:pt>
                  <c:pt idx="3">
                    <c:v>2024-04</c:v>
                  </c:pt>
                  <c:pt idx="4">
                    <c:v>2024-05</c:v>
                  </c:pt>
                  <c:pt idx="5">
                    <c:v>2024-06</c:v>
                  </c:pt>
                  <c:pt idx="6">
                    <c:v>2024-07</c:v>
                  </c:pt>
                  <c:pt idx="7">
                    <c:v>2024-08</c:v>
                  </c:pt>
                  <c:pt idx="8">
                    <c:v>2024-09</c:v>
                  </c:pt>
                  <c:pt idx="9">
                    <c:v>2024-10</c:v>
                  </c:pt>
                  <c:pt idx="10">
                    <c:v>2024-11</c:v>
                  </c:pt>
                  <c:pt idx="11">
                    <c:v>2024-12</c:v>
                  </c:pt>
                  <c:pt idx="12">
                    <c:v>2024-01</c:v>
                  </c:pt>
                  <c:pt idx="13">
                    <c:v>2024-02</c:v>
                  </c:pt>
                  <c:pt idx="14">
                    <c:v>2024-03</c:v>
                  </c:pt>
                  <c:pt idx="15">
                    <c:v>2024-04</c:v>
                  </c:pt>
                  <c:pt idx="16">
                    <c:v>2024-05</c:v>
                  </c:pt>
                  <c:pt idx="17">
                    <c:v>2024-06</c:v>
                  </c:pt>
                  <c:pt idx="18">
                    <c:v>2024-07</c:v>
                  </c:pt>
                  <c:pt idx="19">
                    <c:v>2024-08</c:v>
                  </c:pt>
                  <c:pt idx="20">
                    <c:v>2024-09</c:v>
                  </c:pt>
                  <c:pt idx="21">
                    <c:v>2024-10</c:v>
                  </c:pt>
                  <c:pt idx="22">
                    <c:v>2024-11</c:v>
                  </c:pt>
                  <c:pt idx="23">
                    <c:v>2024-12</c:v>
                  </c:pt>
                  <c:pt idx="24">
                    <c:v>2024-01</c:v>
                  </c:pt>
                  <c:pt idx="25">
                    <c:v>2024-02</c:v>
                  </c:pt>
                  <c:pt idx="26">
                    <c:v>2024-03</c:v>
                  </c:pt>
                  <c:pt idx="27">
                    <c:v>2024-04</c:v>
                  </c:pt>
                  <c:pt idx="28">
                    <c:v>2024-05</c:v>
                  </c:pt>
                  <c:pt idx="29">
                    <c:v>2024-06</c:v>
                  </c:pt>
                  <c:pt idx="30">
                    <c:v>2024-07</c:v>
                  </c:pt>
                  <c:pt idx="31">
                    <c:v>2024-08</c:v>
                  </c:pt>
                  <c:pt idx="32">
                    <c:v>2024-09</c:v>
                  </c:pt>
                  <c:pt idx="33">
                    <c:v>2024-10</c:v>
                  </c:pt>
                  <c:pt idx="34">
                    <c:v>2024-11</c:v>
                  </c:pt>
                  <c:pt idx="35">
                    <c:v>2024-12</c:v>
                  </c:pt>
                </c:lvl>
                <c:lvl>
                  <c:pt idx="0">
                    <c:v>Benin</c:v>
                  </c:pt>
                  <c:pt idx="12">
                    <c:v>Cameroon</c:v>
                  </c:pt>
                  <c:pt idx="24">
                    <c:v>Mozambique</c:v>
                  </c:pt>
                </c:lvl>
              </c:multiLvlStrCache>
            </c:multiLvlStrRef>
          </c:cat>
          <c:val>
            <c:numRef>
              <c:f>Sheet4!$Z$23:$Z$61</c:f>
              <c:numCache>
                <c:formatCode>General</c:formatCode>
                <c:ptCount val="36"/>
                <c:pt idx="0">
                  <c:v>15683</c:v>
                </c:pt>
                <c:pt idx="1">
                  <c:v>13105</c:v>
                </c:pt>
                <c:pt idx="2">
                  <c:v>14639</c:v>
                </c:pt>
                <c:pt idx="3">
                  <c:v>12309</c:v>
                </c:pt>
                <c:pt idx="4">
                  <c:v>17071</c:v>
                </c:pt>
                <c:pt idx="5">
                  <c:v>15907</c:v>
                </c:pt>
                <c:pt idx="6">
                  <c:v>16975</c:v>
                </c:pt>
                <c:pt idx="7">
                  <c:v>14671</c:v>
                </c:pt>
                <c:pt idx="8">
                  <c:v>15217</c:v>
                </c:pt>
                <c:pt idx="9">
                  <c:v>15451</c:v>
                </c:pt>
                <c:pt idx="10">
                  <c:v>13066</c:v>
                </c:pt>
                <c:pt idx="11">
                  <c:v>12742</c:v>
                </c:pt>
                <c:pt idx="12">
                  <c:v>7376</c:v>
                </c:pt>
                <c:pt idx="13">
                  <c:v>6454</c:v>
                </c:pt>
                <c:pt idx="14">
                  <c:v>5870</c:v>
                </c:pt>
                <c:pt idx="15">
                  <c:v>5685</c:v>
                </c:pt>
                <c:pt idx="16">
                  <c:v>6697</c:v>
                </c:pt>
                <c:pt idx="17">
                  <c:v>6332</c:v>
                </c:pt>
                <c:pt idx="18">
                  <c:v>6513</c:v>
                </c:pt>
                <c:pt idx="19">
                  <c:v>6685</c:v>
                </c:pt>
                <c:pt idx="20">
                  <c:v>6427</c:v>
                </c:pt>
                <c:pt idx="21">
                  <c:v>4777</c:v>
                </c:pt>
                <c:pt idx="22">
                  <c:v>6402</c:v>
                </c:pt>
                <c:pt idx="23">
                  <c:v>5849</c:v>
                </c:pt>
                <c:pt idx="24">
                  <c:v>11822</c:v>
                </c:pt>
                <c:pt idx="25">
                  <c:v>15015</c:v>
                </c:pt>
                <c:pt idx="26">
                  <c:v>16966</c:v>
                </c:pt>
                <c:pt idx="27">
                  <c:v>16357</c:v>
                </c:pt>
                <c:pt idx="28">
                  <c:v>19412</c:v>
                </c:pt>
                <c:pt idx="29">
                  <c:v>20852</c:v>
                </c:pt>
                <c:pt idx="30">
                  <c:v>18712</c:v>
                </c:pt>
                <c:pt idx="31">
                  <c:v>18692</c:v>
                </c:pt>
                <c:pt idx="32">
                  <c:v>20859</c:v>
                </c:pt>
                <c:pt idx="33">
                  <c:v>20459</c:v>
                </c:pt>
                <c:pt idx="34">
                  <c:v>20822</c:v>
                </c:pt>
                <c:pt idx="35">
                  <c:v>22334</c:v>
                </c:pt>
              </c:numCache>
            </c:numRef>
          </c:val>
        </c:ser>
        <c:ser>
          <c:idx val="1"/>
          <c:order val="1"/>
          <c:tx>
            <c:strRef>
              <c:f>Sheet4!$AA$22</c:f>
              <c:strCache>
                <c:ptCount val="1"/>
                <c:pt idx="0">
                  <c:v>12-23m </c:v>
                </c:pt>
              </c:strCache>
            </c:strRef>
          </c:tx>
          <c:spPr>
            <a:solidFill>
              <a:srgbClr val="8DC9C8"/>
            </a:solidFill>
            <a:ln>
              <a:noFill/>
            </a:ln>
            <a:effectLst/>
          </c:spPr>
          <c:invertIfNegative val="0"/>
          <c:dLbls>
            <c:delete val="1"/>
          </c:dLbls>
          <c:cat>
            <c:multiLvlStrRef>
              <c:f>Sheet4!$Y$23:$Y$61</c:f>
              <c:multiLvlStrCache>
                <c:ptCount val="36"/>
                <c:lvl>
                  <c:pt idx="0">
                    <c:v>2024-01</c:v>
                  </c:pt>
                  <c:pt idx="1">
                    <c:v>2024-02</c:v>
                  </c:pt>
                  <c:pt idx="2">
                    <c:v>2024-03</c:v>
                  </c:pt>
                  <c:pt idx="3">
                    <c:v>2024-04</c:v>
                  </c:pt>
                  <c:pt idx="4">
                    <c:v>2024-05</c:v>
                  </c:pt>
                  <c:pt idx="5">
                    <c:v>2024-06</c:v>
                  </c:pt>
                  <c:pt idx="6">
                    <c:v>2024-07</c:v>
                  </c:pt>
                  <c:pt idx="7">
                    <c:v>2024-08</c:v>
                  </c:pt>
                  <c:pt idx="8">
                    <c:v>2024-09</c:v>
                  </c:pt>
                  <c:pt idx="9">
                    <c:v>2024-10</c:v>
                  </c:pt>
                  <c:pt idx="10">
                    <c:v>2024-11</c:v>
                  </c:pt>
                  <c:pt idx="11">
                    <c:v>2024-12</c:v>
                  </c:pt>
                  <c:pt idx="12">
                    <c:v>2024-01</c:v>
                  </c:pt>
                  <c:pt idx="13">
                    <c:v>2024-02</c:v>
                  </c:pt>
                  <c:pt idx="14">
                    <c:v>2024-03</c:v>
                  </c:pt>
                  <c:pt idx="15">
                    <c:v>2024-04</c:v>
                  </c:pt>
                  <c:pt idx="16">
                    <c:v>2024-05</c:v>
                  </c:pt>
                  <c:pt idx="17">
                    <c:v>2024-06</c:v>
                  </c:pt>
                  <c:pt idx="18">
                    <c:v>2024-07</c:v>
                  </c:pt>
                  <c:pt idx="19">
                    <c:v>2024-08</c:v>
                  </c:pt>
                  <c:pt idx="20">
                    <c:v>2024-09</c:v>
                  </c:pt>
                  <c:pt idx="21">
                    <c:v>2024-10</c:v>
                  </c:pt>
                  <c:pt idx="22">
                    <c:v>2024-11</c:v>
                  </c:pt>
                  <c:pt idx="23">
                    <c:v>2024-12</c:v>
                  </c:pt>
                  <c:pt idx="24">
                    <c:v>2024-01</c:v>
                  </c:pt>
                  <c:pt idx="25">
                    <c:v>2024-02</c:v>
                  </c:pt>
                  <c:pt idx="26">
                    <c:v>2024-03</c:v>
                  </c:pt>
                  <c:pt idx="27">
                    <c:v>2024-04</c:v>
                  </c:pt>
                  <c:pt idx="28">
                    <c:v>2024-05</c:v>
                  </c:pt>
                  <c:pt idx="29">
                    <c:v>2024-06</c:v>
                  </c:pt>
                  <c:pt idx="30">
                    <c:v>2024-07</c:v>
                  </c:pt>
                  <c:pt idx="31">
                    <c:v>2024-08</c:v>
                  </c:pt>
                  <c:pt idx="32">
                    <c:v>2024-09</c:v>
                  </c:pt>
                  <c:pt idx="33">
                    <c:v>2024-10</c:v>
                  </c:pt>
                  <c:pt idx="34">
                    <c:v>2024-11</c:v>
                  </c:pt>
                  <c:pt idx="35">
                    <c:v>2024-12</c:v>
                  </c:pt>
                </c:lvl>
                <c:lvl>
                  <c:pt idx="0">
                    <c:v>Benin</c:v>
                  </c:pt>
                  <c:pt idx="12">
                    <c:v>Cameroon</c:v>
                  </c:pt>
                  <c:pt idx="24">
                    <c:v>Mozambique</c:v>
                  </c:pt>
                </c:lvl>
              </c:multiLvlStrCache>
            </c:multiLvlStrRef>
          </c:cat>
          <c:val>
            <c:numRef>
              <c:f>Sheet4!$AA$23:$AA$61</c:f>
              <c:numCache>
                <c:formatCode>General</c:formatCode>
                <c:ptCount val="36"/>
                <c:pt idx="0">
                  <c:v>4001</c:v>
                </c:pt>
                <c:pt idx="1">
                  <c:v>3221</c:v>
                </c:pt>
                <c:pt idx="2">
                  <c:v>4963</c:v>
                </c:pt>
                <c:pt idx="3">
                  <c:v>5434</c:v>
                </c:pt>
                <c:pt idx="4">
                  <c:v>8595</c:v>
                </c:pt>
                <c:pt idx="5">
                  <c:v>7686</c:v>
                </c:pt>
                <c:pt idx="6">
                  <c:v>7259</c:v>
                </c:pt>
                <c:pt idx="7">
                  <c:v>6194</c:v>
                </c:pt>
                <c:pt idx="8">
                  <c:v>5942</c:v>
                </c:pt>
                <c:pt idx="9">
                  <c:v>6388</c:v>
                </c:pt>
                <c:pt idx="10">
                  <c:v>5683</c:v>
                </c:pt>
                <c:pt idx="11">
                  <c:v>4720</c:v>
                </c:pt>
                <c:pt idx="12">
                  <c:v>1442</c:v>
                </c:pt>
                <c:pt idx="13">
                  <c:v>1634</c:v>
                </c:pt>
                <c:pt idx="14">
                  <c:v>1703</c:v>
                </c:pt>
                <c:pt idx="15">
                  <c:v>1433</c:v>
                </c:pt>
                <c:pt idx="16">
                  <c:v>1809</c:v>
                </c:pt>
                <c:pt idx="17">
                  <c:v>1477</c:v>
                </c:pt>
                <c:pt idx="18">
                  <c:v>1901</c:v>
                </c:pt>
                <c:pt idx="19">
                  <c:v>1956</c:v>
                </c:pt>
                <c:pt idx="20">
                  <c:v>1994</c:v>
                </c:pt>
                <c:pt idx="21">
                  <c:v>1724</c:v>
                </c:pt>
                <c:pt idx="22">
                  <c:v>2316</c:v>
                </c:pt>
                <c:pt idx="23">
                  <c:v>1923</c:v>
                </c:pt>
                <c:pt idx="24">
                  <c:v>7363</c:v>
                </c:pt>
                <c:pt idx="25">
                  <c:v>10529</c:v>
                </c:pt>
                <c:pt idx="26">
                  <c:v>11805</c:v>
                </c:pt>
                <c:pt idx="27">
                  <c:v>11377</c:v>
                </c:pt>
                <c:pt idx="28">
                  <c:v>12541</c:v>
                </c:pt>
                <c:pt idx="29">
                  <c:v>14398</c:v>
                </c:pt>
                <c:pt idx="30">
                  <c:v>14102</c:v>
                </c:pt>
                <c:pt idx="31">
                  <c:v>13603</c:v>
                </c:pt>
                <c:pt idx="32">
                  <c:v>13443</c:v>
                </c:pt>
                <c:pt idx="33">
                  <c:v>12364</c:v>
                </c:pt>
                <c:pt idx="34">
                  <c:v>13778</c:v>
                </c:pt>
                <c:pt idx="35">
                  <c:v>13232</c:v>
                </c:pt>
              </c:numCache>
            </c:numRef>
          </c:val>
        </c:ser>
        <c:dLbls>
          <c:showLegendKey val="0"/>
          <c:showVal val="0"/>
          <c:showCatName val="0"/>
          <c:showSerName val="0"/>
          <c:showPercent val="0"/>
          <c:showBubbleSize val="0"/>
        </c:dLbls>
        <c:gapWidth val="219"/>
        <c:overlap val="-27"/>
        <c:axId val="712009024"/>
        <c:axId val="712003744"/>
      </c:barChart>
      <c:catAx>
        <c:axId val="71200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GB" sz="3600" b="0" i="0" u="none" strike="noStrike" kern="1200" baseline="0">
                <a:solidFill>
                  <a:schemeClr val="tx1"/>
                </a:solidFill>
                <a:latin typeface="+mn-lt"/>
                <a:ea typeface="+mn-ea"/>
                <a:cs typeface="+mn-cs"/>
              </a:defRPr>
            </a:pPr>
          </a:p>
        </c:txPr>
        <c:crossAx val="712003744"/>
        <c:crosses val="autoZero"/>
        <c:auto val="1"/>
        <c:lblAlgn val="ctr"/>
        <c:lblOffset val="100"/>
        <c:noMultiLvlLbl val="0"/>
      </c:catAx>
      <c:valAx>
        <c:axId val="712003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GB" sz="4000" b="0" i="0" u="none" strike="noStrike" kern="1200" baseline="0">
                <a:solidFill>
                  <a:schemeClr val="tx1"/>
                </a:solidFill>
                <a:latin typeface="+mn-lt"/>
                <a:ea typeface="+mn-ea"/>
                <a:cs typeface="+mn-cs"/>
              </a:defRPr>
            </a:pPr>
          </a:p>
        </c:txPr>
        <c:crossAx val="7120090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GB" sz="4000" b="0" i="0" u="none" strike="noStrike" kern="1200" baseline="0">
              <a:solidFill>
                <a:schemeClr val="tx1"/>
              </a:solidFill>
              <a:latin typeface="+mn-lt"/>
              <a:ea typeface="+mn-ea"/>
              <a:cs typeface="+mn-cs"/>
            </a:defRPr>
          </a:pPr>
        </a:p>
      </c:txPr>
    </c:legend>
    <c:plotVisOnly val="1"/>
    <c:dispBlanksAs val="gap"/>
    <c:showDLblsOverMax val="0"/>
    <c:extLst>
      <c:ext uri="{0b15fc19-7d7d-44ad-8c2d-2c3a37ce22c3}">
        <chartProps xmlns="https://web.wps.cn/et/2018/main" chartId="{84c0d241-0f66-4678-9505-942f073cbe8c}"/>
      </c:ext>
    </c:extLst>
  </c:chart>
  <c:spPr>
    <a:noFill/>
    <a:ln>
      <a:noFill/>
    </a:ln>
    <a:effectLst/>
  </c:spPr>
  <c:txPr>
    <a:bodyPr/>
    <a:lstStyle/>
    <a:p>
      <a:pPr>
        <a:defRPr lang="en-GB" sz="4000">
          <a:solidFill>
            <a:schemeClr val="tx1"/>
          </a:solidFill>
        </a:defRPr>
      </a:pPr>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3D6B4D1-DEAF-46EF-B43F-6AD5C2240F08}" type="doc">
      <dgm:prSet loTypeId="urn:microsoft.com/office/officeart/2005/8/layout/process3" loCatId="process" qsTypeId="urn:microsoft.com/office/officeart/2005/8/quickstyle/simple1" qsCatId="simple" csTypeId="urn:microsoft.com/office/officeart/2005/8/colors/colorful4" csCatId="colorful" phldr="1"/>
      <dgm:spPr/>
      <dgm:t>
        <a:bodyPr/>
        <a:lstStyle/>
        <a:p>
          <a:endParaRPr lang="en-US"/>
        </a:p>
      </dgm:t>
    </dgm:pt>
    <dgm:pt modelId="{A7E7ABC6-DC1D-4079-AA02-33E4DA701DDE}">
      <dgm:prSet phldrT="[Texte]"/>
      <dgm:spPr/>
      <dgm:t>
        <a:bodyPr/>
        <a:lstStyle/>
        <a:p>
          <a:pPr algn="ctr"/>
          <a:r>
            <a:rPr lang="en-US">
              <a:solidFill>
                <a:schemeClr val="tx1"/>
              </a:solidFill>
            </a:rPr>
            <a:t>April 2024</a:t>
          </a:r>
          <a:endParaRPr lang="en-US">
            <a:solidFill>
              <a:schemeClr val="tx1"/>
            </a:solidFill>
          </a:endParaRPr>
        </a:p>
      </dgm:t>
    </dgm:pt>
    <dgm:pt modelId="{AF2CF226-D1BA-4529-BA74-395F07ACFFFF}" cxnId="{BE212FDC-37D1-4088-852E-94B31DA6ED46}" type="parTrans">
      <dgm:prSet/>
      <dgm:spPr/>
      <dgm:t>
        <a:bodyPr/>
        <a:lstStyle/>
        <a:p>
          <a:endParaRPr lang="en-US"/>
        </a:p>
      </dgm:t>
    </dgm:pt>
    <dgm:pt modelId="{D5FC8071-2AA2-4A7A-8DDB-FBC8AAC331A2}" cxnId="{BE212FDC-37D1-4088-852E-94B31DA6ED46}" type="sibTrans">
      <dgm:prSet/>
      <dgm:spPr/>
      <dgm:t>
        <a:bodyPr/>
        <a:lstStyle/>
        <a:p>
          <a:endParaRPr lang="en-US">
            <a:solidFill>
              <a:schemeClr val="tx1"/>
            </a:solidFill>
          </a:endParaRPr>
        </a:p>
      </dgm:t>
    </dgm:pt>
    <dgm:pt modelId="{B2B7D12D-7F3F-4418-8FEB-05BE167F330D}">
      <dgm:prSet/>
      <dgm:spPr/>
      <dgm:t>
        <a:bodyPr/>
        <a:lstStyle/>
        <a:p>
          <a:pPr algn="ctr"/>
          <a:r>
            <a:rPr lang="en-US">
              <a:solidFill>
                <a:schemeClr val="tx1"/>
              </a:solidFill>
            </a:rPr>
            <a:t>June 2024</a:t>
          </a:r>
          <a:endParaRPr lang="en-US">
            <a:solidFill>
              <a:schemeClr val="tx1"/>
            </a:solidFill>
          </a:endParaRPr>
        </a:p>
      </dgm:t>
    </dgm:pt>
    <dgm:pt modelId="{C8842AEC-C787-4CD5-B10C-17EC81311441}" cxnId="{4A406629-D5BB-4529-91C0-56149E6FA0BC}" type="parTrans">
      <dgm:prSet/>
      <dgm:spPr/>
      <dgm:t>
        <a:bodyPr/>
        <a:lstStyle/>
        <a:p>
          <a:endParaRPr lang="en-US"/>
        </a:p>
      </dgm:t>
    </dgm:pt>
    <dgm:pt modelId="{36FA5E98-DF8E-41A1-BBEB-07CBBDF3C4B6}" cxnId="{4A406629-D5BB-4529-91C0-56149E6FA0BC}" type="sibTrans">
      <dgm:prSet/>
      <dgm:spPr/>
      <dgm:t>
        <a:bodyPr/>
        <a:lstStyle/>
        <a:p>
          <a:endParaRPr lang="en-US">
            <a:solidFill>
              <a:schemeClr val="tx1"/>
            </a:solidFill>
          </a:endParaRPr>
        </a:p>
      </dgm:t>
    </dgm:pt>
    <dgm:pt modelId="{5F92F010-0328-4ECB-8849-801ED75319FC}">
      <dgm:prSet/>
      <dgm:spPr/>
      <dgm:t>
        <a:bodyPr/>
        <a:lstStyle/>
        <a:p>
          <a:pPr algn="ctr"/>
          <a:r>
            <a:rPr lang="en-US">
              <a:solidFill>
                <a:schemeClr val="tx1"/>
              </a:solidFill>
            </a:rPr>
            <a:t>July 2024</a:t>
          </a:r>
          <a:endParaRPr lang="en-US">
            <a:solidFill>
              <a:schemeClr val="tx1"/>
            </a:solidFill>
          </a:endParaRPr>
        </a:p>
      </dgm:t>
    </dgm:pt>
    <dgm:pt modelId="{BA22EE47-22FD-44CE-9572-5B2D95DB5BD5}" cxnId="{886D4CDD-DC85-4A92-A4CF-869B4302799E}" type="parTrans">
      <dgm:prSet/>
      <dgm:spPr/>
      <dgm:t>
        <a:bodyPr/>
        <a:lstStyle/>
        <a:p>
          <a:endParaRPr lang="en-US"/>
        </a:p>
      </dgm:t>
    </dgm:pt>
    <dgm:pt modelId="{5AB9E158-70E7-4A90-9247-3BE21EEFD2AF}" cxnId="{886D4CDD-DC85-4A92-A4CF-869B4302799E}" type="sibTrans">
      <dgm:prSet/>
      <dgm:spPr/>
      <dgm:t>
        <a:bodyPr/>
        <a:lstStyle/>
        <a:p>
          <a:endParaRPr lang="en-US">
            <a:solidFill>
              <a:schemeClr val="tx1"/>
            </a:solidFill>
          </a:endParaRPr>
        </a:p>
      </dgm:t>
    </dgm:pt>
    <dgm:pt modelId="{B9ACCCE3-CB12-44FD-AF9B-F52EC8E0396D}">
      <dgm:prSet/>
      <dgm:spPr/>
      <dgm:t>
        <a:bodyPr/>
        <a:lstStyle/>
        <a:p>
          <a:pPr algn="ctr"/>
          <a:r>
            <a:rPr lang="en-US">
              <a:solidFill>
                <a:schemeClr val="tx1"/>
              </a:solidFill>
            </a:rPr>
            <a:t>Sept -Dec 2024</a:t>
          </a:r>
          <a:endParaRPr lang="en-US">
            <a:solidFill>
              <a:schemeClr val="tx1"/>
            </a:solidFill>
          </a:endParaRPr>
        </a:p>
      </dgm:t>
    </dgm:pt>
    <dgm:pt modelId="{41E081CB-7956-4141-AFA6-DF85330B6FD7}" cxnId="{6C32F0AA-E444-47AE-B645-1AA8B07FF8D9}" type="parTrans">
      <dgm:prSet/>
      <dgm:spPr/>
      <dgm:t>
        <a:bodyPr/>
        <a:lstStyle/>
        <a:p>
          <a:endParaRPr lang="en-US"/>
        </a:p>
      </dgm:t>
    </dgm:pt>
    <dgm:pt modelId="{AF1BEBA4-181D-46DA-B09B-1C0E5459E160}" cxnId="{6C32F0AA-E444-47AE-B645-1AA8B07FF8D9}" type="sibTrans">
      <dgm:prSet/>
      <dgm:spPr/>
      <dgm:t>
        <a:bodyPr/>
        <a:lstStyle/>
        <a:p>
          <a:endParaRPr lang="en-US">
            <a:solidFill>
              <a:schemeClr val="tx1"/>
            </a:solidFill>
          </a:endParaRPr>
        </a:p>
      </dgm:t>
    </dgm:pt>
    <dgm:pt modelId="{50FFAFFA-35CF-400C-B48E-08B070479DCD}">
      <dgm:prSet/>
      <dgm:spPr/>
      <dgm:t>
        <a:bodyPr/>
        <a:lstStyle/>
        <a:p>
          <a:pPr algn="ctr"/>
          <a:r>
            <a:rPr lang="en-US">
              <a:solidFill>
                <a:schemeClr val="tx1"/>
              </a:solidFill>
            </a:rPr>
            <a:t>January 2025</a:t>
          </a:r>
          <a:endParaRPr lang="en-US">
            <a:solidFill>
              <a:schemeClr val="tx1"/>
            </a:solidFill>
          </a:endParaRPr>
        </a:p>
      </dgm:t>
    </dgm:pt>
    <dgm:pt modelId="{697FF1C2-CF2C-4A2E-811C-E2B714C7E48D}" cxnId="{57CAAE33-F3A4-4509-AC53-AA0FD7DDCF63}" type="parTrans">
      <dgm:prSet/>
      <dgm:spPr/>
      <dgm:t>
        <a:bodyPr/>
        <a:lstStyle/>
        <a:p>
          <a:endParaRPr lang="en-US"/>
        </a:p>
      </dgm:t>
    </dgm:pt>
    <dgm:pt modelId="{4A99620E-0C63-44F8-838A-5DD4A69EB1FC}" cxnId="{57CAAE33-F3A4-4509-AC53-AA0FD7DDCF63}" type="sibTrans">
      <dgm:prSet/>
      <dgm:spPr/>
      <dgm:t>
        <a:bodyPr/>
        <a:lstStyle/>
        <a:p>
          <a:endParaRPr lang="en-US">
            <a:solidFill>
              <a:schemeClr val="tx1"/>
            </a:solidFill>
          </a:endParaRPr>
        </a:p>
      </dgm:t>
    </dgm:pt>
    <dgm:pt modelId="{2D57A1B0-DE27-4B78-82C8-189BF2A61F12}">
      <dgm:prSet/>
      <dgm:spPr/>
      <dgm:t>
        <a:bodyPr/>
        <a:lstStyle/>
        <a:p>
          <a:pPr algn="ctr"/>
          <a:r>
            <a:rPr lang="en-US" b="1">
              <a:solidFill>
                <a:schemeClr val="tx1"/>
              </a:solidFill>
            </a:rPr>
            <a:t>Feb  2025</a:t>
          </a:r>
          <a:endParaRPr lang="en-US" b="1">
            <a:solidFill>
              <a:schemeClr val="tx1"/>
            </a:solidFill>
          </a:endParaRPr>
        </a:p>
      </dgm:t>
    </dgm:pt>
    <dgm:pt modelId="{6F8AB4D5-0646-4B2A-AFFE-12F41A6CED52}" cxnId="{CF8FFDF0-B826-43B2-A6E9-29682911466D}" type="parTrans">
      <dgm:prSet/>
      <dgm:spPr/>
      <dgm:t>
        <a:bodyPr/>
        <a:lstStyle/>
        <a:p>
          <a:endParaRPr lang="en-US"/>
        </a:p>
      </dgm:t>
    </dgm:pt>
    <dgm:pt modelId="{9DCF6E03-1DF1-4291-AC66-C51D13393D73}" cxnId="{CF8FFDF0-B826-43B2-A6E9-29682911466D}" type="sibTrans">
      <dgm:prSet/>
      <dgm:spPr/>
      <dgm:t>
        <a:bodyPr/>
        <a:lstStyle/>
        <a:p>
          <a:endParaRPr lang="en-US"/>
        </a:p>
      </dgm:t>
    </dgm:pt>
    <dgm:pt modelId="{CC5E0632-F350-4271-8738-EC3ED25325C2}">
      <dgm:prSet phldrT="[Texte]" custT="1"/>
      <dgm:spPr/>
      <dgm:t>
        <a:bodyPr/>
        <a:lstStyle/>
        <a:p>
          <a:r>
            <a:rPr lang="en-US" sz="1800" noProof="0">
              <a:solidFill>
                <a:schemeClr val="tx1"/>
              </a:solidFill>
            </a:rPr>
            <a:t>8th </a:t>
          </a:r>
          <a:r>
            <a:rPr lang="en-US" sz="1800" noProof="0" err="1">
              <a:solidFill>
                <a:schemeClr val="tx1"/>
              </a:solidFill>
            </a:rPr>
            <a:t>MIM</a:t>
          </a:r>
          <a:r>
            <a:rPr lang="en-US" sz="1800" noProof="0">
              <a:solidFill>
                <a:schemeClr val="tx1"/>
              </a:solidFill>
            </a:rPr>
            <a:t> Society Conference</a:t>
          </a:r>
          <a:r>
            <a:rPr lang="fr-FR" sz="1800">
              <a:solidFill>
                <a:schemeClr val="tx1"/>
              </a:solidFill>
            </a:rPr>
            <a:t> </a:t>
          </a:r>
          <a:r>
            <a:rPr lang="en-US" sz="1800" noProof="0">
              <a:solidFill>
                <a:schemeClr val="tx1"/>
              </a:solidFill>
            </a:rPr>
            <a:t>Kigali - 1st</a:t>
          </a:r>
          <a:r>
            <a:rPr lang="fr-FR" sz="1800">
              <a:solidFill>
                <a:schemeClr val="tx1"/>
              </a:solidFill>
            </a:rPr>
            <a:t> PMC  </a:t>
          </a:r>
          <a:r>
            <a:rPr lang="fr-FR" sz="1800" err="1">
              <a:solidFill>
                <a:schemeClr val="tx1"/>
              </a:solidFill>
            </a:rPr>
            <a:t>CoP</a:t>
          </a:r>
          <a:r>
            <a:rPr lang="fr-FR" sz="1800">
              <a:solidFill>
                <a:schemeClr val="tx1"/>
              </a:solidFill>
            </a:rPr>
            <a:t> in-</a:t>
          </a:r>
          <a:r>
            <a:rPr lang="fr-FR" sz="1800" err="1">
              <a:solidFill>
                <a:schemeClr val="tx1"/>
              </a:solidFill>
            </a:rPr>
            <a:t>person</a:t>
          </a:r>
          <a:r>
            <a:rPr lang="fr-FR" sz="1800">
              <a:solidFill>
                <a:schemeClr val="tx1"/>
              </a:solidFill>
            </a:rPr>
            <a:t> Meeting - </a:t>
          </a:r>
          <a:r>
            <a:rPr lang="en-US" sz="1800">
              <a:solidFill>
                <a:schemeClr val="tx1"/>
              </a:solidFill>
            </a:rPr>
            <a:t>Overview of the Zero Draft  operational handbook – Group work by Chapter to collect inputs </a:t>
          </a:r>
          <a:endParaRPr lang="en-US" sz="1800">
            <a:solidFill>
              <a:schemeClr val="tx1"/>
            </a:solidFill>
          </a:endParaRPr>
        </a:p>
      </dgm:t>
    </dgm:pt>
    <dgm:pt modelId="{73A1AAC6-28D5-4F76-98F7-A31FFD00E637}" cxnId="{B10F324A-9E6E-462C-BAFF-B84541471E6E}" type="parTrans">
      <dgm:prSet/>
      <dgm:spPr/>
      <dgm:t>
        <a:bodyPr/>
        <a:lstStyle/>
        <a:p>
          <a:endParaRPr lang="en-US"/>
        </a:p>
      </dgm:t>
    </dgm:pt>
    <dgm:pt modelId="{325E7D34-28E9-4185-866E-665C7D34E6A4}" cxnId="{B10F324A-9E6E-462C-BAFF-B84541471E6E}" type="sibTrans">
      <dgm:prSet/>
      <dgm:spPr/>
      <dgm:t>
        <a:bodyPr/>
        <a:lstStyle/>
        <a:p>
          <a:endParaRPr lang="en-US"/>
        </a:p>
      </dgm:t>
    </dgm:pt>
    <dgm:pt modelId="{F1FBA61A-510B-4D2C-B41E-DDC124D92533}">
      <dgm:prSet custT="1"/>
      <dgm:spPr/>
      <dgm:t>
        <a:bodyPr/>
        <a:lstStyle/>
        <a:p>
          <a:r>
            <a:rPr lang="en-US" sz="1800">
              <a:solidFill>
                <a:schemeClr val="tx1"/>
              </a:solidFill>
            </a:rPr>
            <a:t>In country consultations (TWG, Advisory groups etc.) to receive feedback on the handbook</a:t>
          </a:r>
          <a:endParaRPr lang="en-US" sz="1800">
            <a:solidFill>
              <a:schemeClr val="tx1"/>
            </a:solidFill>
          </a:endParaRPr>
        </a:p>
      </dgm:t>
    </dgm:pt>
    <dgm:pt modelId="{1199A035-5F5B-484E-9FFC-A415C1234B6B}" cxnId="{7EE0FD96-D445-467B-B4E6-E93F8E447B8E}" type="parTrans">
      <dgm:prSet/>
      <dgm:spPr/>
      <dgm:t>
        <a:bodyPr/>
        <a:lstStyle/>
        <a:p>
          <a:endParaRPr lang="en-US"/>
        </a:p>
      </dgm:t>
    </dgm:pt>
    <dgm:pt modelId="{38986CF6-537A-48AA-B5B9-1E2ABA9EC964}" cxnId="{7EE0FD96-D445-467B-B4E6-E93F8E447B8E}" type="sibTrans">
      <dgm:prSet/>
      <dgm:spPr/>
      <dgm:t>
        <a:bodyPr/>
        <a:lstStyle/>
        <a:p>
          <a:endParaRPr lang="en-US"/>
        </a:p>
      </dgm:t>
    </dgm:pt>
    <dgm:pt modelId="{5C43B1E0-E89A-4084-9F23-889AE66E0DF5}">
      <dgm:prSet custT="1"/>
      <dgm:spPr/>
      <dgm:t>
        <a:bodyPr/>
        <a:lstStyle/>
        <a:p>
          <a:r>
            <a:rPr lang="en-US" sz="1800" noProof="0">
              <a:solidFill>
                <a:schemeClr val="tx1"/>
              </a:solidFill>
            </a:rPr>
            <a:t>PMC Operational Handbook Technical Review -  Chapter by chapter (Team call)</a:t>
          </a:r>
        </a:p>
      </dgm:t>
    </dgm:pt>
    <dgm:pt modelId="{62E91454-6424-4BE8-BB37-1B9A8FA16511}" cxnId="{ECF0A62E-A680-4498-982C-18B37B49CAA1}" type="parTrans">
      <dgm:prSet/>
      <dgm:spPr/>
      <dgm:t>
        <a:bodyPr/>
        <a:lstStyle/>
        <a:p>
          <a:endParaRPr lang="en-US"/>
        </a:p>
      </dgm:t>
    </dgm:pt>
    <dgm:pt modelId="{02E16F94-1C7B-43FA-9E72-76C268067CE8}" cxnId="{ECF0A62E-A680-4498-982C-18B37B49CAA1}" type="sibTrans">
      <dgm:prSet/>
      <dgm:spPr/>
      <dgm:t>
        <a:bodyPr/>
        <a:lstStyle/>
        <a:p>
          <a:endParaRPr lang="en-US"/>
        </a:p>
      </dgm:t>
    </dgm:pt>
    <dgm:pt modelId="{B3BDACFD-7184-4654-A6CE-AFAEDFF5A68B}">
      <dgm:prSet custT="1"/>
      <dgm:spPr/>
      <dgm:t>
        <a:bodyPr/>
        <a:lstStyle/>
        <a:p>
          <a:r>
            <a:rPr lang="en-US" sz="1800">
              <a:solidFill>
                <a:schemeClr val="tx1"/>
              </a:solidFill>
            </a:rPr>
            <a:t> Second draft (Both French and English version) -  hosted on MMV SharePoint and link shared with all CoP members for final inputs </a:t>
          </a:r>
          <a:endParaRPr lang="en-US" sz="1800">
            <a:solidFill>
              <a:schemeClr val="tx1"/>
            </a:solidFill>
          </a:endParaRPr>
        </a:p>
      </dgm:t>
    </dgm:pt>
    <dgm:pt modelId="{12FD15F1-521A-4685-A71E-DF3A9B9FCF71}" cxnId="{4EB26F1C-C88C-4E09-884B-A0E0DA374D84}" type="parTrans">
      <dgm:prSet/>
      <dgm:spPr/>
      <dgm:t>
        <a:bodyPr/>
        <a:lstStyle/>
        <a:p>
          <a:endParaRPr lang="en-US"/>
        </a:p>
      </dgm:t>
    </dgm:pt>
    <dgm:pt modelId="{3A0C05A9-8FDC-4F04-80CB-47CD4DB9639E}" cxnId="{4EB26F1C-C88C-4E09-884B-A0E0DA374D84}" type="sibTrans">
      <dgm:prSet/>
      <dgm:spPr/>
      <dgm:t>
        <a:bodyPr/>
        <a:lstStyle/>
        <a:p>
          <a:endParaRPr lang="en-US"/>
        </a:p>
      </dgm:t>
    </dgm:pt>
    <dgm:pt modelId="{7A81B3BF-FC7D-4F82-9AD4-6BFFAD423F10}">
      <dgm:prSet custT="1"/>
      <dgm:spPr/>
      <dgm:t>
        <a:bodyPr/>
        <a:lstStyle/>
        <a:p>
          <a:r>
            <a:rPr lang="en-US" sz="1800" noProof="0">
              <a:solidFill>
                <a:schemeClr val="tx1"/>
              </a:solidFill>
            </a:rPr>
            <a:t>PMC Operational </a:t>
          </a:r>
          <a:r>
            <a:rPr lang="en-US" sz="1800" noProof="0" err="1">
              <a:solidFill>
                <a:schemeClr val="tx1"/>
              </a:solidFill>
            </a:rPr>
            <a:t>Handboo</a:t>
          </a:r>
          <a:r>
            <a:rPr lang="fr-FR" sz="1800">
              <a:solidFill>
                <a:schemeClr val="tx1"/>
              </a:solidFill>
            </a:rPr>
            <a:t>k f</a:t>
          </a:r>
          <a:r>
            <a:rPr lang="en-US" sz="1800" noProof="0" err="1">
              <a:solidFill>
                <a:schemeClr val="tx1"/>
              </a:solidFill>
            </a:rPr>
            <a:t>inal</a:t>
          </a:r>
          <a:r>
            <a:rPr lang="en-US" sz="1800" noProof="0">
              <a:solidFill>
                <a:schemeClr val="tx1"/>
              </a:solidFill>
            </a:rPr>
            <a:t> version (French and English)</a:t>
          </a:r>
          <a:r>
            <a:rPr lang="fr-FR" sz="1800">
              <a:solidFill>
                <a:schemeClr val="tx1"/>
              </a:solidFill>
            </a:rPr>
            <a:t> - </a:t>
          </a:r>
          <a:r>
            <a:rPr lang="en-US" sz="1800">
              <a:solidFill>
                <a:schemeClr val="tx1"/>
              </a:solidFill>
            </a:rPr>
            <a:t> working with graphic designer for layout</a:t>
          </a:r>
          <a:endParaRPr lang="en-US" sz="1800">
            <a:solidFill>
              <a:schemeClr val="tx1"/>
            </a:solidFill>
          </a:endParaRPr>
        </a:p>
      </dgm:t>
    </dgm:pt>
    <dgm:pt modelId="{D1E6C0E3-CAD7-4970-B049-163B04DA7A9F}" cxnId="{F45793E8-7744-4A4A-B24F-255318535246}" type="parTrans">
      <dgm:prSet/>
      <dgm:spPr/>
      <dgm:t>
        <a:bodyPr/>
        <a:lstStyle/>
        <a:p>
          <a:endParaRPr lang="en-US"/>
        </a:p>
      </dgm:t>
    </dgm:pt>
    <dgm:pt modelId="{0427F972-FB8C-43F6-BC51-FDE114F524C6}" cxnId="{F45793E8-7744-4A4A-B24F-255318535246}" type="sibTrans">
      <dgm:prSet/>
      <dgm:spPr/>
      <dgm:t>
        <a:bodyPr/>
        <a:lstStyle/>
        <a:p>
          <a:endParaRPr lang="en-US"/>
        </a:p>
      </dgm:t>
    </dgm:pt>
    <dgm:pt modelId="{379EC797-2DE7-48D8-B687-E1D4808DEFFB}">
      <dgm:prSet custT="1"/>
      <dgm:spPr/>
      <dgm:t>
        <a:bodyPr/>
        <a:lstStyle/>
        <a:p>
          <a:r>
            <a:rPr lang="fr-FR" sz="1800" b="1" noProof="0" dirty="0">
              <a:solidFill>
                <a:schemeClr val="tx1"/>
              </a:solidFill>
            </a:rPr>
            <a:t>8th SMC Alliance Meeting, Lomé -Share PMC </a:t>
          </a:r>
          <a:r>
            <a:rPr lang="en-US" sz="1800" b="1" noProof="0" dirty="0">
              <a:solidFill>
                <a:schemeClr val="tx1"/>
              </a:solidFill>
            </a:rPr>
            <a:t>operational handbook with </a:t>
          </a:r>
          <a:r>
            <a:rPr lang="fr-FR" sz="1800" b="1" noProof="0" dirty="0">
              <a:solidFill>
                <a:schemeClr val="tx1"/>
              </a:solidFill>
            </a:rPr>
            <a:t>Stakeholders </a:t>
          </a:r>
          <a:endParaRPr lang="en-US" sz="1800" b="1" noProof="0" dirty="0">
            <a:solidFill>
              <a:schemeClr val="tx1"/>
            </a:solidFill>
          </a:endParaRPr>
        </a:p>
      </dgm:t>
    </dgm:pt>
    <dgm:pt modelId="{DCDE8147-A69C-43BB-90C7-D260427FE964}" cxnId="{F305FACA-0FD8-489E-82F5-6F6CD3BE9131}" type="parTrans">
      <dgm:prSet/>
      <dgm:spPr/>
      <dgm:t>
        <a:bodyPr/>
        <a:lstStyle/>
        <a:p>
          <a:endParaRPr lang="en-US"/>
        </a:p>
      </dgm:t>
    </dgm:pt>
    <dgm:pt modelId="{7B81F4BA-C028-48B0-A016-19B89F77A934}" cxnId="{F305FACA-0FD8-489E-82F5-6F6CD3BE9131}" type="sibTrans">
      <dgm:prSet/>
      <dgm:spPr/>
      <dgm:t>
        <a:bodyPr/>
        <a:lstStyle/>
        <a:p>
          <a:endParaRPr lang="en-US"/>
        </a:p>
      </dgm:t>
    </dgm:pt>
    <dgm:pt modelId="{19F12651-8B2A-44C4-80E1-F0FDFC876450}">
      <dgm:prSet/>
      <dgm:spPr/>
      <dgm:t>
        <a:bodyPr/>
        <a:lstStyle/>
        <a:p>
          <a:pPr algn="ctr"/>
          <a:r>
            <a:rPr lang="fr-FR">
              <a:solidFill>
                <a:schemeClr val="tx1"/>
              </a:solidFill>
            </a:rPr>
            <a:t>July 2024</a:t>
          </a:r>
          <a:endParaRPr lang="en-US">
            <a:solidFill>
              <a:schemeClr val="tx1"/>
            </a:solidFill>
          </a:endParaRPr>
        </a:p>
      </dgm:t>
    </dgm:pt>
    <dgm:pt modelId="{CE4D0AB2-949C-4EDF-BA1F-82DF5AA92B7A}" cxnId="{55335B69-F7F4-4C92-A97F-C0A0EBDAF569}" type="parTrans">
      <dgm:prSet/>
      <dgm:spPr/>
      <dgm:t>
        <a:bodyPr/>
        <a:lstStyle/>
        <a:p>
          <a:endParaRPr lang="en-US"/>
        </a:p>
      </dgm:t>
    </dgm:pt>
    <dgm:pt modelId="{D009F042-DB0A-4AE6-870D-ED848FB84FA7}" cxnId="{55335B69-F7F4-4C92-A97F-C0A0EBDAF569}" type="sibTrans">
      <dgm:prSet/>
      <dgm:spPr/>
      <dgm:t>
        <a:bodyPr/>
        <a:lstStyle/>
        <a:p>
          <a:endParaRPr lang="en-US">
            <a:solidFill>
              <a:schemeClr val="tx1"/>
            </a:solidFill>
          </a:endParaRPr>
        </a:p>
      </dgm:t>
    </dgm:pt>
    <dgm:pt modelId="{CB818129-AFF5-4FE1-8C1C-4A2532B6452D}">
      <dgm:prSet custT="1"/>
      <dgm:spPr/>
      <dgm:t>
        <a:bodyPr/>
        <a:lstStyle/>
        <a:p>
          <a:r>
            <a:rPr lang="fr-FR" sz="1800">
              <a:solidFill>
                <a:schemeClr val="tx1"/>
              </a:solidFill>
            </a:rPr>
            <a:t> </a:t>
          </a:r>
          <a:r>
            <a:rPr lang="en-US" sz="1800" noProof="0">
              <a:solidFill>
                <a:schemeClr val="tx1"/>
              </a:solidFill>
            </a:rPr>
            <a:t>1st draft PMC  Operational – Translation into French version -  Both versions shared with broader PMC CoP members   </a:t>
          </a:r>
        </a:p>
      </dgm:t>
    </dgm:pt>
    <dgm:pt modelId="{6B322B95-95A3-4DF9-929E-A77EA7352F9D}" cxnId="{4FAB3478-0D0E-4A9B-96E5-C28BA5834FDE}" type="parTrans">
      <dgm:prSet/>
      <dgm:spPr/>
      <dgm:t>
        <a:bodyPr/>
        <a:lstStyle/>
        <a:p>
          <a:endParaRPr lang="en-US"/>
        </a:p>
      </dgm:t>
    </dgm:pt>
    <dgm:pt modelId="{9B0A4BC0-C675-4B8A-A0D5-FC79BAD57EA5}" cxnId="{4FAB3478-0D0E-4A9B-96E5-C28BA5834FDE}" type="sibTrans">
      <dgm:prSet/>
      <dgm:spPr/>
      <dgm:t>
        <a:bodyPr/>
        <a:lstStyle/>
        <a:p>
          <a:endParaRPr lang="en-US"/>
        </a:p>
      </dgm:t>
    </dgm:pt>
    <dgm:pt modelId="{82638A9B-1BA6-49C7-9BAC-A1F3D19C2E0C}">
      <dgm:prSet custT="1"/>
      <dgm:spPr/>
      <dgm:t>
        <a:bodyPr/>
        <a:lstStyle/>
        <a:p>
          <a:endParaRPr lang="fr-FR" sz="1800">
            <a:solidFill>
              <a:schemeClr val="tx1"/>
            </a:solidFill>
          </a:endParaRPr>
        </a:p>
      </dgm:t>
    </dgm:pt>
    <dgm:pt modelId="{9C4945D4-7FB3-4CBB-9007-E3A022B1E3B3}" cxnId="{496234C1-F136-417A-82C3-C78ADE0F69B0}" type="parTrans">
      <dgm:prSet/>
      <dgm:spPr/>
      <dgm:t>
        <a:bodyPr/>
        <a:lstStyle/>
        <a:p>
          <a:endParaRPr lang="fr-FR"/>
        </a:p>
      </dgm:t>
    </dgm:pt>
    <dgm:pt modelId="{6F3C3406-8131-4829-AFAC-49EDB8A2B8F6}" cxnId="{496234C1-F136-417A-82C3-C78ADE0F69B0}" type="sibTrans">
      <dgm:prSet/>
      <dgm:spPr/>
      <dgm:t>
        <a:bodyPr/>
        <a:lstStyle/>
        <a:p>
          <a:endParaRPr lang="fr-FR"/>
        </a:p>
      </dgm:t>
    </dgm:pt>
    <dgm:pt modelId="{A2A93F52-7683-4864-AD3F-2CA30088E7A5}">
      <dgm:prSet custT="1"/>
      <dgm:spPr/>
      <dgm:t>
        <a:bodyPr/>
        <a:lstStyle/>
        <a:p>
          <a:endParaRPr lang="fr-FR" sz="1800" noProof="0">
            <a:solidFill>
              <a:schemeClr val="tx1"/>
            </a:solidFill>
          </a:endParaRPr>
        </a:p>
      </dgm:t>
    </dgm:pt>
    <dgm:pt modelId="{917129D1-914C-47C4-B7A5-22CB0DD85921}" cxnId="{599065B4-AA77-4863-8560-A1E2FA5E443F}" type="parTrans">
      <dgm:prSet/>
      <dgm:spPr/>
      <dgm:t>
        <a:bodyPr/>
        <a:lstStyle/>
        <a:p>
          <a:endParaRPr lang="fr-FR"/>
        </a:p>
      </dgm:t>
    </dgm:pt>
    <dgm:pt modelId="{8FA90B1F-D0C8-4AD3-8748-4F67F0635AA6}" cxnId="{599065B4-AA77-4863-8560-A1E2FA5E443F}" type="sibTrans">
      <dgm:prSet/>
      <dgm:spPr/>
      <dgm:t>
        <a:bodyPr/>
        <a:lstStyle/>
        <a:p>
          <a:endParaRPr lang="fr-FR"/>
        </a:p>
      </dgm:t>
    </dgm:pt>
    <dgm:pt modelId="{477DEB25-7EEE-4C76-B0D0-E4A9830571E6}" type="pres">
      <dgm:prSet presAssocID="{D3D6B4D1-DEAF-46EF-B43F-6AD5C2240F08}" presName="linearFlow" presStyleCnt="0">
        <dgm:presLayoutVars>
          <dgm:dir/>
          <dgm:animLvl val="lvl"/>
          <dgm:resizeHandles val="exact"/>
        </dgm:presLayoutVars>
      </dgm:prSet>
      <dgm:spPr/>
    </dgm:pt>
    <dgm:pt modelId="{F96140D1-FC65-4E2C-B8FE-2BF21EF1015F}" type="pres">
      <dgm:prSet presAssocID="{A7E7ABC6-DC1D-4079-AA02-33E4DA701DDE}" presName="composite" presStyleCnt="0"/>
      <dgm:spPr/>
    </dgm:pt>
    <dgm:pt modelId="{C2E4306C-6A85-4195-9638-D24BD57C14B2}" type="pres">
      <dgm:prSet presAssocID="{A7E7ABC6-DC1D-4079-AA02-33E4DA701DDE}" presName="parTx" presStyleLbl="node1" presStyleIdx="0" presStyleCnt="7">
        <dgm:presLayoutVars>
          <dgm:chMax val="0"/>
          <dgm:chPref val="0"/>
          <dgm:bulletEnabled val="1"/>
        </dgm:presLayoutVars>
      </dgm:prSet>
      <dgm:spPr/>
    </dgm:pt>
    <dgm:pt modelId="{2617C443-B94E-4604-A043-28CC29CA1F43}" type="pres">
      <dgm:prSet presAssocID="{A7E7ABC6-DC1D-4079-AA02-33E4DA701DDE}" presName="parSh" presStyleLbl="node1" presStyleIdx="0" presStyleCnt="7" custLinFactNeighborX="17136"/>
      <dgm:spPr/>
    </dgm:pt>
    <dgm:pt modelId="{B1D38185-5752-4ECA-B06B-729980E06123}" type="pres">
      <dgm:prSet presAssocID="{A7E7ABC6-DC1D-4079-AA02-33E4DA701DDE}" presName="desTx" presStyleLbl="fgAcc1" presStyleIdx="0" presStyleCnt="7" custScaleX="131588" custScaleY="67959">
        <dgm:presLayoutVars>
          <dgm:bulletEnabled val="1"/>
        </dgm:presLayoutVars>
      </dgm:prSet>
      <dgm:spPr/>
    </dgm:pt>
    <dgm:pt modelId="{A001A688-8EC1-477F-8B35-6FECE1B474AE}" type="pres">
      <dgm:prSet presAssocID="{D5FC8071-2AA2-4A7A-8DDB-FBC8AAC331A2}" presName="sibTrans" presStyleLbl="sibTrans2D1" presStyleIdx="0" presStyleCnt="6"/>
      <dgm:spPr/>
    </dgm:pt>
    <dgm:pt modelId="{982FE4AB-BAA0-476F-A6FA-0A6C88663090}" type="pres">
      <dgm:prSet presAssocID="{D5FC8071-2AA2-4A7A-8DDB-FBC8AAC331A2}" presName="connTx" presStyleLbl="sibTrans2D1" presStyleIdx="0" presStyleCnt="6"/>
      <dgm:spPr/>
    </dgm:pt>
    <dgm:pt modelId="{B84A605C-9704-4401-82B8-1D15312E8AD6}" type="pres">
      <dgm:prSet presAssocID="{B2B7D12D-7F3F-4418-8FEB-05BE167F330D}" presName="composite" presStyleCnt="0"/>
      <dgm:spPr/>
    </dgm:pt>
    <dgm:pt modelId="{A21B115E-5868-431C-9C35-5BDD8FA9856C}" type="pres">
      <dgm:prSet presAssocID="{B2B7D12D-7F3F-4418-8FEB-05BE167F330D}" presName="parTx" presStyleLbl="node1" presStyleIdx="0" presStyleCnt="7">
        <dgm:presLayoutVars>
          <dgm:chMax val="0"/>
          <dgm:chPref val="0"/>
          <dgm:bulletEnabled val="1"/>
        </dgm:presLayoutVars>
      </dgm:prSet>
      <dgm:spPr/>
    </dgm:pt>
    <dgm:pt modelId="{60F9813A-1A37-4762-A9EB-590A648C3CBD}" type="pres">
      <dgm:prSet presAssocID="{B2B7D12D-7F3F-4418-8FEB-05BE167F330D}" presName="parSh" presStyleLbl="node1" presStyleIdx="1" presStyleCnt="7" custLinFactNeighborX="10472"/>
      <dgm:spPr/>
    </dgm:pt>
    <dgm:pt modelId="{30295E97-853A-430F-BABB-09BF752729F3}" type="pres">
      <dgm:prSet presAssocID="{B2B7D12D-7F3F-4418-8FEB-05BE167F330D}" presName="desTx" presStyleLbl="fgAcc1" presStyleIdx="1" presStyleCnt="7" custScaleX="133674" custScaleY="68239" custLinFactNeighborX="-5713" custLinFactNeighborY="388">
        <dgm:presLayoutVars>
          <dgm:bulletEnabled val="1"/>
        </dgm:presLayoutVars>
      </dgm:prSet>
      <dgm:spPr/>
    </dgm:pt>
    <dgm:pt modelId="{DFFE03ED-AD15-4324-A64A-05121F0D5CC5}" type="pres">
      <dgm:prSet presAssocID="{36FA5E98-DF8E-41A1-BBEB-07CBBDF3C4B6}" presName="sibTrans" presStyleLbl="sibTrans2D1" presStyleIdx="1" presStyleCnt="6"/>
      <dgm:spPr/>
    </dgm:pt>
    <dgm:pt modelId="{D1E9DECE-0021-47C4-94D1-A5724F880CF0}" type="pres">
      <dgm:prSet presAssocID="{36FA5E98-DF8E-41A1-BBEB-07CBBDF3C4B6}" presName="connTx" presStyleLbl="sibTrans2D1" presStyleIdx="1" presStyleCnt="6"/>
      <dgm:spPr/>
    </dgm:pt>
    <dgm:pt modelId="{94AE35A8-9E9B-4E6B-B6A7-646E17579911}" type="pres">
      <dgm:prSet presAssocID="{19F12651-8B2A-44C4-80E1-F0FDFC876450}" presName="composite" presStyleCnt="0"/>
      <dgm:spPr/>
    </dgm:pt>
    <dgm:pt modelId="{B11A0798-1376-4090-8F03-E8D8D3D3B076}" type="pres">
      <dgm:prSet presAssocID="{19F12651-8B2A-44C4-80E1-F0FDFC876450}" presName="parTx" presStyleLbl="node1" presStyleIdx="1" presStyleCnt="7">
        <dgm:presLayoutVars>
          <dgm:chMax val="0"/>
          <dgm:chPref val="0"/>
          <dgm:bulletEnabled val="1"/>
        </dgm:presLayoutVars>
      </dgm:prSet>
      <dgm:spPr/>
    </dgm:pt>
    <dgm:pt modelId="{DD92E51A-0C1A-4B73-A924-4DE0E85E15B8}" type="pres">
      <dgm:prSet presAssocID="{19F12651-8B2A-44C4-80E1-F0FDFC876450}" presName="parSh" presStyleLbl="node1" presStyleIdx="2" presStyleCnt="7"/>
      <dgm:spPr/>
    </dgm:pt>
    <dgm:pt modelId="{07BEA82C-D168-4B13-B8C4-322BD3D37E26}" type="pres">
      <dgm:prSet presAssocID="{19F12651-8B2A-44C4-80E1-F0FDFC876450}" presName="desTx" presStyleLbl="fgAcc1" presStyleIdx="2" presStyleCnt="7" custScaleX="111317" custScaleY="70647" custLinFactNeighborX="-20507" custLinFactNeighborY="1906">
        <dgm:presLayoutVars>
          <dgm:bulletEnabled val="1"/>
        </dgm:presLayoutVars>
      </dgm:prSet>
      <dgm:spPr/>
    </dgm:pt>
    <dgm:pt modelId="{757F4F2D-2E76-46DD-A5C4-0F3D5A0EAC3E}" type="pres">
      <dgm:prSet presAssocID="{D009F042-DB0A-4AE6-870D-ED848FB84FA7}" presName="sibTrans" presStyleLbl="sibTrans2D1" presStyleIdx="2" presStyleCnt="6"/>
      <dgm:spPr/>
    </dgm:pt>
    <dgm:pt modelId="{29A856DE-ABDA-4876-B906-39179E823F2F}" type="pres">
      <dgm:prSet presAssocID="{D009F042-DB0A-4AE6-870D-ED848FB84FA7}" presName="connTx" presStyleLbl="sibTrans2D1" presStyleIdx="2" presStyleCnt="6"/>
      <dgm:spPr/>
    </dgm:pt>
    <dgm:pt modelId="{2EC3AB5C-8E26-4862-B086-325056F8A6E3}" type="pres">
      <dgm:prSet presAssocID="{5F92F010-0328-4ECB-8849-801ED75319FC}" presName="composite" presStyleCnt="0"/>
      <dgm:spPr/>
    </dgm:pt>
    <dgm:pt modelId="{DD5066FD-BBC6-4E1C-9D2C-12BB0D8CBC6D}" type="pres">
      <dgm:prSet presAssocID="{5F92F010-0328-4ECB-8849-801ED75319FC}" presName="parTx" presStyleLbl="node1" presStyleIdx="2" presStyleCnt="7">
        <dgm:presLayoutVars>
          <dgm:chMax val="0"/>
          <dgm:chPref val="0"/>
          <dgm:bulletEnabled val="1"/>
        </dgm:presLayoutVars>
      </dgm:prSet>
      <dgm:spPr/>
    </dgm:pt>
    <dgm:pt modelId="{812FC448-AD33-41C0-8E4D-A5FAB145B8A9}" type="pres">
      <dgm:prSet presAssocID="{5F92F010-0328-4ECB-8849-801ED75319FC}" presName="parSh" presStyleLbl="node1" presStyleIdx="3" presStyleCnt="7"/>
      <dgm:spPr/>
    </dgm:pt>
    <dgm:pt modelId="{D9A57181-DE79-4065-8F2E-AAC75D9CCE13}" type="pres">
      <dgm:prSet presAssocID="{5F92F010-0328-4ECB-8849-801ED75319FC}" presName="desTx" presStyleLbl="fgAcc1" presStyleIdx="3" presStyleCnt="7" custScaleX="123467" custScaleY="70358" custLinFactNeighborX="-17728" custLinFactNeighborY="3049">
        <dgm:presLayoutVars>
          <dgm:bulletEnabled val="1"/>
        </dgm:presLayoutVars>
      </dgm:prSet>
      <dgm:spPr/>
    </dgm:pt>
    <dgm:pt modelId="{E47AAFAA-91BA-4BD9-8794-FED978E51222}" type="pres">
      <dgm:prSet presAssocID="{5AB9E158-70E7-4A90-9247-3BE21EEFD2AF}" presName="sibTrans" presStyleLbl="sibTrans2D1" presStyleIdx="3" presStyleCnt="6"/>
      <dgm:spPr/>
    </dgm:pt>
    <dgm:pt modelId="{67D6AB5B-2C01-4930-B19E-1A974B6C1B6D}" type="pres">
      <dgm:prSet presAssocID="{5AB9E158-70E7-4A90-9247-3BE21EEFD2AF}" presName="connTx" presStyleLbl="sibTrans2D1" presStyleIdx="3" presStyleCnt="6"/>
      <dgm:spPr/>
    </dgm:pt>
    <dgm:pt modelId="{6A1F18F1-F4F9-4A58-9E21-0B22A7F665C2}" type="pres">
      <dgm:prSet presAssocID="{B9ACCCE3-CB12-44FD-AF9B-F52EC8E0396D}" presName="composite" presStyleCnt="0"/>
      <dgm:spPr/>
    </dgm:pt>
    <dgm:pt modelId="{96CF36A2-8837-4F11-8122-A4D2BB93BB80}" type="pres">
      <dgm:prSet presAssocID="{B9ACCCE3-CB12-44FD-AF9B-F52EC8E0396D}" presName="parTx" presStyleLbl="node1" presStyleIdx="3" presStyleCnt="7">
        <dgm:presLayoutVars>
          <dgm:chMax val="0"/>
          <dgm:chPref val="0"/>
          <dgm:bulletEnabled val="1"/>
        </dgm:presLayoutVars>
      </dgm:prSet>
      <dgm:spPr/>
    </dgm:pt>
    <dgm:pt modelId="{E6B009F1-E22B-4A01-8A57-0E1CB24FCEBD}" type="pres">
      <dgm:prSet presAssocID="{B9ACCCE3-CB12-44FD-AF9B-F52EC8E0396D}" presName="parSh" presStyleLbl="node1" presStyleIdx="4" presStyleCnt="7" custScaleX="113992" custLinFactNeighborX="-2846" custLinFactNeighborY="3358"/>
      <dgm:spPr/>
    </dgm:pt>
    <dgm:pt modelId="{44B85993-952F-4727-B84A-1627E1BD39EF}" type="pres">
      <dgm:prSet presAssocID="{B9ACCCE3-CB12-44FD-AF9B-F52EC8E0396D}" presName="desTx" presStyleLbl="fgAcc1" presStyleIdx="4" presStyleCnt="7" custScaleX="118043" custScaleY="71535" custLinFactNeighborX="-21586" custLinFactNeighborY="1794">
        <dgm:presLayoutVars>
          <dgm:bulletEnabled val="1"/>
        </dgm:presLayoutVars>
      </dgm:prSet>
      <dgm:spPr/>
    </dgm:pt>
    <dgm:pt modelId="{F154A402-7BE7-46F0-A3DB-B26D33E95C93}" type="pres">
      <dgm:prSet presAssocID="{AF1BEBA4-181D-46DA-B09B-1C0E5459E160}" presName="sibTrans" presStyleLbl="sibTrans2D1" presStyleIdx="4" presStyleCnt="6"/>
      <dgm:spPr/>
    </dgm:pt>
    <dgm:pt modelId="{488AD8E6-A5FF-42D7-A1CB-88A76C1BF5BF}" type="pres">
      <dgm:prSet presAssocID="{AF1BEBA4-181D-46DA-B09B-1C0E5459E160}" presName="connTx" presStyleLbl="sibTrans2D1" presStyleIdx="4" presStyleCnt="6"/>
      <dgm:spPr/>
    </dgm:pt>
    <dgm:pt modelId="{F5FB721B-9762-42C7-B8A5-DE6B7C2677B0}" type="pres">
      <dgm:prSet presAssocID="{50FFAFFA-35CF-400C-B48E-08B070479DCD}" presName="composite" presStyleCnt="0"/>
      <dgm:spPr/>
    </dgm:pt>
    <dgm:pt modelId="{42CBFAF7-325D-416E-8BD0-C02D30B907B0}" type="pres">
      <dgm:prSet presAssocID="{50FFAFFA-35CF-400C-B48E-08B070479DCD}" presName="parTx" presStyleLbl="node1" presStyleIdx="4" presStyleCnt="7">
        <dgm:presLayoutVars>
          <dgm:chMax val="0"/>
          <dgm:chPref val="0"/>
          <dgm:bulletEnabled val="1"/>
        </dgm:presLayoutVars>
      </dgm:prSet>
      <dgm:spPr/>
    </dgm:pt>
    <dgm:pt modelId="{A6736AC0-B80F-4280-93AD-E8EFAD8E23CF}" type="pres">
      <dgm:prSet presAssocID="{50FFAFFA-35CF-400C-B48E-08B070479DCD}" presName="parSh" presStyleLbl="node1" presStyleIdx="5" presStyleCnt="7"/>
      <dgm:spPr/>
    </dgm:pt>
    <dgm:pt modelId="{CC065904-F450-4ADF-BB92-CC24E91FF29A}" type="pres">
      <dgm:prSet presAssocID="{50FFAFFA-35CF-400C-B48E-08B070479DCD}" presName="desTx" presStyleLbl="fgAcc1" presStyleIdx="5" presStyleCnt="7" custScaleX="119154" custScaleY="69420" custLinFactNeighborX="-19843" custLinFactNeighborY="2323">
        <dgm:presLayoutVars>
          <dgm:bulletEnabled val="1"/>
        </dgm:presLayoutVars>
      </dgm:prSet>
      <dgm:spPr/>
    </dgm:pt>
    <dgm:pt modelId="{BBF89113-0960-4789-83C3-F3AE63CE18E0}" type="pres">
      <dgm:prSet presAssocID="{4A99620E-0C63-44F8-838A-5DD4A69EB1FC}" presName="sibTrans" presStyleLbl="sibTrans2D1" presStyleIdx="5" presStyleCnt="6"/>
      <dgm:spPr/>
    </dgm:pt>
    <dgm:pt modelId="{98F84F7A-A86F-4355-95A3-DF85C3D72570}" type="pres">
      <dgm:prSet presAssocID="{4A99620E-0C63-44F8-838A-5DD4A69EB1FC}" presName="connTx" presStyleLbl="sibTrans2D1" presStyleIdx="5" presStyleCnt="6"/>
      <dgm:spPr/>
    </dgm:pt>
    <dgm:pt modelId="{915906CD-54DF-4BA4-B407-DCDE05F49803}" type="pres">
      <dgm:prSet presAssocID="{2D57A1B0-DE27-4B78-82C8-189BF2A61F12}" presName="composite" presStyleCnt="0"/>
      <dgm:spPr/>
    </dgm:pt>
    <dgm:pt modelId="{1AEAD3E7-C6CF-492A-982D-066CCAFBD584}" type="pres">
      <dgm:prSet presAssocID="{2D57A1B0-DE27-4B78-82C8-189BF2A61F12}" presName="parTx" presStyleLbl="node1" presStyleIdx="5" presStyleCnt="7">
        <dgm:presLayoutVars>
          <dgm:chMax val="0"/>
          <dgm:chPref val="0"/>
          <dgm:bulletEnabled val="1"/>
        </dgm:presLayoutVars>
      </dgm:prSet>
      <dgm:spPr/>
    </dgm:pt>
    <dgm:pt modelId="{C70B971A-72D8-43CB-83C9-08FD2512D36F}" type="pres">
      <dgm:prSet presAssocID="{2D57A1B0-DE27-4B78-82C8-189BF2A61F12}" presName="parSh" presStyleLbl="node1" presStyleIdx="6" presStyleCnt="7"/>
      <dgm:spPr/>
    </dgm:pt>
    <dgm:pt modelId="{36780AE5-E393-4DB5-93EC-B2CDF07D992B}" type="pres">
      <dgm:prSet presAssocID="{2D57A1B0-DE27-4B78-82C8-189BF2A61F12}" presName="desTx" presStyleLbl="fgAcc1" presStyleIdx="6" presStyleCnt="7" custScaleX="142388" custScaleY="73976" custLinFactNeighborX="-15262" custLinFactNeighborY="5320">
        <dgm:presLayoutVars>
          <dgm:bulletEnabled val="1"/>
        </dgm:presLayoutVars>
      </dgm:prSet>
      <dgm:spPr/>
    </dgm:pt>
  </dgm:ptLst>
  <dgm:cxnLst>
    <dgm:cxn modelId="{0B061905-8787-4D6E-B502-D3FD1FC4B442}" type="presOf" srcId="{D3D6B4D1-DEAF-46EF-B43F-6AD5C2240F08}" destId="{477DEB25-7EEE-4C76-B0D0-E4A9830571E6}" srcOrd="0" destOrd="0" presId="urn:microsoft.com/office/officeart/2005/8/layout/process3"/>
    <dgm:cxn modelId="{6E775805-92C1-4E28-BB1E-EF7028595D46}" type="presOf" srcId="{AF1BEBA4-181D-46DA-B09B-1C0E5459E160}" destId="{F154A402-7BE7-46F0-A3DB-B26D33E95C93}" srcOrd="0" destOrd="0" presId="urn:microsoft.com/office/officeart/2005/8/layout/process3"/>
    <dgm:cxn modelId="{0F119D05-2680-48E0-8E59-3D68482D3364}" type="presOf" srcId="{19F12651-8B2A-44C4-80E1-F0FDFC876450}" destId="{DD92E51A-0C1A-4B73-A924-4DE0E85E15B8}" srcOrd="1" destOrd="0" presId="urn:microsoft.com/office/officeart/2005/8/layout/process3"/>
    <dgm:cxn modelId="{2054EC0A-6FED-4301-995C-3E5840C543AD}" type="presOf" srcId="{CC5E0632-F350-4271-8738-EC3ED25325C2}" destId="{B1D38185-5752-4ECA-B06B-729980E06123}" srcOrd="0" destOrd="0" presId="urn:microsoft.com/office/officeart/2005/8/layout/process3"/>
    <dgm:cxn modelId="{0976F80B-5ADB-480F-B2EF-33E5F7DF82DA}" type="presOf" srcId="{B2B7D12D-7F3F-4418-8FEB-05BE167F330D}" destId="{A21B115E-5868-431C-9C35-5BDD8FA9856C}" srcOrd="0" destOrd="0" presId="urn:microsoft.com/office/officeart/2005/8/layout/process3"/>
    <dgm:cxn modelId="{487A5A0E-A670-43F5-AC21-03C4B3DBCAA0}" type="presOf" srcId="{5F92F010-0328-4ECB-8849-801ED75319FC}" destId="{DD5066FD-BBC6-4E1C-9D2C-12BB0D8CBC6D}" srcOrd="0" destOrd="0" presId="urn:microsoft.com/office/officeart/2005/8/layout/process3"/>
    <dgm:cxn modelId="{F5A18614-409E-4D70-B0E6-9EA1FDB18E54}" type="presOf" srcId="{5AB9E158-70E7-4A90-9247-3BE21EEFD2AF}" destId="{E47AAFAA-91BA-4BD9-8794-FED978E51222}" srcOrd="0" destOrd="0" presId="urn:microsoft.com/office/officeart/2005/8/layout/process3"/>
    <dgm:cxn modelId="{4EB26F1C-C88C-4E09-884B-A0E0DA374D84}" srcId="{B9ACCCE3-CB12-44FD-AF9B-F52EC8E0396D}" destId="{B3BDACFD-7184-4654-A6CE-AFAEDFF5A68B}" srcOrd="0" destOrd="0" parTransId="{12FD15F1-521A-4685-A71E-DF3A9B9FCF71}" sibTransId="{3A0C05A9-8FDC-4F04-80CB-47CD4DB9639E}"/>
    <dgm:cxn modelId="{97A0531F-A08F-48FB-9C83-FDB8C930F3BC}" type="presOf" srcId="{B2B7D12D-7F3F-4418-8FEB-05BE167F330D}" destId="{60F9813A-1A37-4762-A9EB-590A648C3CBD}" srcOrd="1" destOrd="0" presId="urn:microsoft.com/office/officeart/2005/8/layout/process3"/>
    <dgm:cxn modelId="{5738CB28-369E-4360-9564-1CA6166DFD84}" type="presOf" srcId="{19F12651-8B2A-44C4-80E1-F0FDFC876450}" destId="{B11A0798-1376-4090-8F03-E8D8D3D3B076}" srcOrd="0" destOrd="0" presId="urn:microsoft.com/office/officeart/2005/8/layout/process3"/>
    <dgm:cxn modelId="{4A406629-D5BB-4529-91C0-56149E6FA0BC}" srcId="{D3D6B4D1-DEAF-46EF-B43F-6AD5C2240F08}" destId="{B2B7D12D-7F3F-4418-8FEB-05BE167F330D}" srcOrd="1" destOrd="0" parTransId="{C8842AEC-C787-4CD5-B10C-17EC81311441}" sibTransId="{36FA5E98-DF8E-41A1-BBEB-07CBBDF3C4B6}"/>
    <dgm:cxn modelId="{ECF0A62E-A680-4498-982C-18B37B49CAA1}" srcId="{5F92F010-0328-4ECB-8849-801ED75319FC}" destId="{5C43B1E0-E89A-4084-9F23-889AE66E0DF5}" srcOrd="0" destOrd="0" parTransId="{62E91454-6424-4BE8-BB37-1B9A8FA16511}" sibTransId="{02E16F94-1C7B-43FA-9E72-76C268067CE8}"/>
    <dgm:cxn modelId="{57CAAE33-F3A4-4509-AC53-AA0FD7DDCF63}" srcId="{D3D6B4D1-DEAF-46EF-B43F-6AD5C2240F08}" destId="{50FFAFFA-35CF-400C-B48E-08B070479DCD}" srcOrd="5" destOrd="0" parTransId="{697FF1C2-CF2C-4A2E-811C-E2B714C7E48D}" sibTransId="{4A99620E-0C63-44F8-838A-5DD4A69EB1FC}"/>
    <dgm:cxn modelId="{22676E3A-5383-47B9-957A-3FB7B7AE4158}" type="presOf" srcId="{82638A9B-1BA6-49C7-9BAC-A1F3D19C2E0C}" destId="{07BEA82C-D168-4B13-B8C4-322BD3D37E26}" srcOrd="0" destOrd="1" presId="urn:microsoft.com/office/officeart/2005/8/layout/process3"/>
    <dgm:cxn modelId="{126E0D41-4099-44E6-8B5C-4E21E066C0A9}" type="presOf" srcId="{D5FC8071-2AA2-4A7A-8DDB-FBC8AAC331A2}" destId="{A001A688-8EC1-477F-8B35-6FECE1B474AE}" srcOrd="0" destOrd="0" presId="urn:microsoft.com/office/officeart/2005/8/layout/process3"/>
    <dgm:cxn modelId="{2C2CC145-F372-4E2F-8F1E-BE5D3730D265}" type="presOf" srcId="{D009F042-DB0A-4AE6-870D-ED848FB84FA7}" destId="{29A856DE-ABDA-4876-B906-39179E823F2F}" srcOrd="1" destOrd="0" presId="urn:microsoft.com/office/officeart/2005/8/layout/process3"/>
    <dgm:cxn modelId="{C03BC848-12EB-4DED-80F5-666DC8506FF3}" type="presOf" srcId="{5F92F010-0328-4ECB-8849-801ED75319FC}" destId="{812FC448-AD33-41C0-8E4D-A5FAB145B8A9}" srcOrd="1" destOrd="0" presId="urn:microsoft.com/office/officeart/2005/8/layout/process3"/>
    <dgm:cxn modelId="{55335B69-F7F4-4C92-A97F-C0A0EBDAF569}" srcId="{D3D6B4D1-DEAF-46EF-B43F-6AD5C2240F08}" destId="{19F12651-8B2A-44C4-80E1-F0FDFC876450}" srcOrd="2" destOrd="0" parTransId="{CE4D0AB2-949C-4EDF-BA1F-82DF5AA92B7A}" sibTransId="{D009F042-DB0A-4AE6-870D-ED848FB84FA7}"/>
    <dgm:cxn modelId="{B10F324A-9E6E-462C-BAFF-B84541471E6E}" srcId="{A7E7ABC6-DC1D-4079-AA02-33E4DA701DDE}" destId="{CC5E0632-F350-4271-8738-EC3ED25325C2}" srcOrd="0" destOrd="0" parTransId="{73A1AAC6-28D5-4F76-98F7-A31FFD00E637}" sibTransId="{325E7D34-28E9-4185-866E-665C7D34E6A4}"/>
    <dgm:cxn modelId="{809DBE4E-2C15-4C90-8C59-FADC8C216BB3}" type="presOf" srcId="{2D57A1B0-DE27-4B78-82C8-189BF2A61F12}" destId="{1AEAD3E7-C6CF-492A-982D-066CCAFBD584}" srcOrd="0" destOrd="0" presId="urn:microsoft.com/office/officeart/2005/8/layout/process3"/>
    <dgm:cxn modelId="{AC83C375-E869-4482-A90D-237CB2CD7616}" type="presOf" srcId="{AF1BEBA4-181D-46DA-B09B-1C0E5459E160}" destId="{488AD8E6-A5FF-42D7-A1CB-88A76C1BF5BF}" srcOrd="1" destOrd="0" presId="urn:microsoft.com/office/officeart/2005/8/layout/process3"/>
    <dgm:cxn modelId="{323A4F57-201C-4742-AF47-9F2BDC3F081D}" type="presOf" srcId="{A7E7ABC6-DC1D-4079-AA02-33E4DA701DDE}" destId="{C2E4306C-6A85-4195-9638-D24BD57C14B2}" srcOrd="0" destOrd="0" presId="urn:microsoft.com/office/officeart/2005/8/layout/process3"/>
    <dgm:cxn modelId="{4FAB3478-0D0E-4A9B-96E5-C28BA5834FDE}" srcId="{19F12651-8B2A-44C4-80E1-F0FDFC876450}" destId="{CB818129-AFF5-4FE1-8C1C-4A2532B6452D}" srcOrd="0" destOrd="0" parTransId="{6B322B95-95A3-4DF9-929E-A77EA7352F9D}" sibTransId="{9B0A4BC0-C675-4B8A-A0D5-FC79BAD57EA5}"/>
    <dgm:cxn modelId="{A27A7F78-64A6-4DF0-8E2A-4F24CBA27E4A}" type="presOf" srcId="{50FFAFFA-35CF-400C-B48E-08B070479DCD}" destId="{42CBFAF7-325D-416E-8BD0-C02D30B907B0}" srcOrd="0" destOrd="0" presId="urn:microsoft.com/office/officeart/2005/8/layout/process3"/>
    <dgm:cxn modelId="{9DB4317D-BB55-4140-819D-C1A94920E411}" type="presOf" srcId="{A7E7ABC6-DC1D-4079-AA02-33E4DA701DDE}" destId="{2617C443-B94E-4604-A043-28CC29CA1F43}" srcOrd="1" destOrd="0" presId="urn:microsoft.com/office/officeart/2005/8/layout/process3"/>
    <dgm:cxn modelId="{7EE0FD96-D445-467B-B4E6-E93F8E447B8E}" srcId="{B2B7D12D-7F3F-4418-8FEB-05BE167F330D}" destId="{F1FBA61A-510B-4D2C-B41E-DDC124D92533}" srcOrd="0" destOrd="0" parTransId="{1199A035-5F5B-484E-9FFC-A415C1234B6B}" sibTransId="{38986CF6-537A-48AA-B5B9-1E2ABA9EC964}"/>
    <dgm:cxn modelId="{364F0D9A-9FDB-4182-9A14-847CC473FA77}" type="presOf" srcId="{36FA5E98-DF8E-41A1-BBEB-07CBBDF3C4B6}" destId="{DFFE03ED-AD15-4324-A64A-05121F0D5CC5}" srcOrd="0" destOrd="0" presId="urn:microsoft.com/office/officeart/2005/8/layout/process3"/>
    <dgm:cxn modelId="{06C81FAA-6040-40D0-A9F6-211F7A000309}" type="presOf" srcId="{CB818129-AFF5-4FE1-8C1C-4A2532B6452D}" destId="{07BEA82C-D168-4B13-B8C4-322BD3D37E26}" srcOrd="0" destOrd="0" presId="urn:microsoft.com/office/officeart/2005/8/layout/process3"/>
    <dgm:cxn modelId="{6C32F0AA-E444-47AE-B645-1AA8B07FF8D9}" srcId="{D3D6B4D1-DEAF-46EF-B43F-6AD5C2240F08}" destId="{B9ACCCE3-CB12-44FD-AF9B-F52EC8E0396D}" srcOrd="4" destOrd="0" parTransId="{41E081CB-7956-4141-AFA6-DF85330B6FD7}" sibTransId="{AF1BEBA4-181D-46DA-B09B-1C0E5459E160}"/>
    <dgm:cxn modelId="{FC8E51AF-3254-4B3C-8EC7-9B785F50E6AB}" type="presOf" srcId="{A2A93F52-7683-4864-AD3F-2CA30088E7A5}" destId="{36780AE5-E393-4DB5-93EC-B2CDF07D992B}" srcOrd="0" destOrd="1" presId="urn:microsoft.com/office/officeart/2005/8/layout/process3"/>
    <dgm:cxn modelId="{599065B4-AA77-4863-8560-A1E2FA5E443F}" srcId="{2D57A1B0-DE27-4B78-82C8-189BF2A61F12}" destId="{A2A93F52-7683-4864-AD3F-2CA30088E7A5}" srcOrd="1" destOrd="0" parTransId="{917129D1-914C-47C4-B7A5-22CB0DD85921}" sibTransId="{8FA90B1F-D0C8-4AD3-8748-4F67F0635AA6}"/>
    <dgm:cxn modelId="{D97D7BB6-1CD5-4B68-91AA-6820CCBA4B51}" type="presOf" srcId="{50FFAFFA-35CF-400C-B48E-08B070479DCD}" destId="{A6736AC0-B80F-4280-93AD-E8EFAD8E23CF}" srcOrd="1" destOrd="0" presId="urn:microsoft.com/office/officeart/2005/8/layout/process3"/>
    <dgm:cxn modelId="{020A04BC-AD3D-4316-ACBF-52F082742E99}" type="presOf" srcId="{4A99620E-0C63-44F8-838A-5DD4A69EB1FC}" destId="{BBF89113-0960-4789-83C3-F3AE63CE18E0}" srcOrd="0" destOrd="0" presId="urn:microsoft.com/office/officeart/2005/8/layout/process3"/>
    <dgm:cxn modelId="{496234C1-F136-417A-82C3-C78ADE0F69B0}" srcId="{19F12651-8B2A-44C4-80E1-F0FDFC876450}" destId="{82638A9B-1BA6-49C7-9BAC-A1F3D19C2E0C}" srcOrd="1" destOrd="0" parTransId="{9C4945D4-7FB3-4CBB-9007-E3A022B1E3B3}" sibTransId="{6F3C3406-8131-4829-AFAC-49EDB8A2B8F6}"/>
    <dgm:cxn modelId="{03CC1AC2-1A89-4C9F-834F-79C77C57A0AA}" type="presOf" srcId="{5C43B1E0-E89A-4084-9F23-889AE66E0DF5}" destId="{D9A57181-DE79-4065-8F2E-AAC75D9CCE13}" srcOrd="0" destOrd="0" presId="urn:microsoft.com/office/officeart/2005/8/layout/process3"/>
    <dgm:cxn modelId="{CAE283C5-BAF4-46CB-B7B2-97B873BE3634}" type="presOf" srcId="{7A81B3BF-FC7D-4F82-9AD4-6BFFAD423F10}" destId="{CC065904-F450-4ADF-BB92-CC24E91FF29A}" srcOrd="0" destOrd="0" presId="urn:microsoft.com/office/officeart/2005/8/layout/process3"/>
    <dgm:cxn modelId="{6A73BCC7-7F17-4D42-B460-DCD84A5E9F0F}" type="presOf" srcId="{B9ACCCE3-CB12-44FD-AF9B-F52EC8E0396D}" destId="{96CF36A2-8837-4F11-8122-A4D2BB93BB80}" srcOrd="0" destOrd="0" presId="urn:microsoft.com/office/officeart/2005/8/layout/process3"/>
    <dgm:cxn modelId="{FB18E3C7-A5E8-4D80-936E-8BF47D988C69}" type="presOf" srcId="{379EC797-2DE7-48D8-B687-E1D4808DEFFB}" destId="{36780AE5-E393-4DB5-93EC-B2CDF07D992B}" srcOrd="0" destOrd="0" presId="urn:microsoft.com/office/officeart/2005/8/layout/process3"/>
    <dgm:cxn modelId="{F305FACA-0FD8-489E-82F5-6F6CD3BE9131}" srcId="{2D57A1B0-DE27-4B78-82C8-189BF2A61F12}" destId="{379EC797-2DE7-48D8-B687-E1D4808DEFFB}" srcOrd="0" destOrd="0" parTransId="{DCDE8147-A69C-43BB-90C7-D260427FE964}" sibTransId="{7B81F4BA-C028-48B0-A016-19B89F77A934}"/>
    <dgm:cxn modelId="{6A21B3CB-D3FA-4670-BA21-7A83C55665E7}" type="presOf" srcId="{5AB9E158-70E7-4A90-9247-3BE21EEFD2AF}" destId="{67D6AB5B-2C01-4930-B19E-1A974B6C1B6D}" srcOrd="1" destOrd="0" presId="urn:microsoft.com/office/officeart/2005/8/layout/process3"/>
    <dgm:cxn modelId="{8DFAA6CF-4F3C-42D4-B97E-EFB2106B04A9}" type="presOf" srcId="{36FA5E98-DF8E-41A1-BBEB-07CBBDF3C4B6}" destId="{D1E9DECE-0021-47C4-94D1-A5724F880CF0}" srcOrd="1" destOrd="0" presId="urn:microsoft.com/office/officeart/2005/8/layout/process3"/>
    <dgm:cxn modelId="{57CE16D8-233B-4D11-9BC7-5C458F2346AA}" type="presOf" srcId="{B9ACCCE3-CB12-44FD-AF9B-F52EC8E0396D}" destId="{E6B009F1-E22B-4A01-8A57-0E1CB24FCEBD}" srcOrd="1" destOrd="0" presId="urn:microsoft.com/office/officeart/2005/8/layout/process3"/>
    <dgm:cxn modelId="{BE212FDC-37D1-4088-852E-94B31DA6ED46}" srcId="{D3D6B4D1-DEAF-46EF-B43F-6AD5C2240F08}" destId="{A7E7ABC6-DC1D-4079-AA02-33E4DA701DDE}" srcOrd="0" destOrd="0" parTransId="{AF2CF226-D1BA-4529-BA74-395F07ACFFFF}" sibTransId="{D5FC8071-2AA2-4A7A-8DDB-FBC8AAC331A2}"/>
    <dgm:cxn modelId="{886D4CDD-DC85-4A92-A4CF-869B4302799E}" srcId="{D3D6B4D1-DEAF-46EF-B43F-6AD5C2240F08}" destId="{5F92F010-0328-4ECB-8849-801ED75319FC}" srcOrd="3" destOrd="0" parTransId="{BA22EE47-22FD-44CE-9572-5B2D95DB5BD5}" sibTransId="{5AB9E158-70E7-4A90-9247-3BE21EEFD2AF}"/>
    <dgm:cxn modelId="{49F84CDD-1445-4E3B-B301-674B607051E5}" type="presOf" srcId="{2D57A1B0-DE27-4B78-82C8-189BF2A61F12}" destId="{C70B971A-72D8-43CB-83C9-08FD2512D36F}" srcOrd="1" destOrd="0" presId="urn:microsoft.com/office/officeart/2005/8/layout/process3"/>
    <dgm:cxn modelId="{3D5C14E7-7B57-4286-AFCC-ADE05341E56E}" type="presOf" srcId="{4A99620E-0C63-44F8-838A-5DD4A69EB1FC}" destId="{98F84F7A-A86F-4355-95A3-DF85C3D72570}" srcOrd="1" destOrd="0" presId="urn:microsoft.com/office/officeart/2005/8/layout/process3"/>
    <dgm:cxn modelId="{F45793E8-7744-4A4A-B24F-255318535246}" srcId="{50FFAFFA-35CF-400C-B48E-08B070479DCD}" destId="{7A81B3BF-FC7D-4F82-9AD4-6BFFAD423F10}" srcOrd="0" destOrd="0" parTransId="{D1E6C0E3-CAD7-4970-B049-163B04DA7A9F}" sibTransId="{0427F972-FB8C-43F6-BC51-FDE114F524C6}"/>
    <dgm:cxn modelId="{A956BDEA-6F3F-43D3-9AB2-6E236F3A1CD7}" type="presOf" srcId="{B3BDACFD-7184-4654-A6CE-AFAEDFF5A68B}" destId="{44B85993-952F-4727-B84A-1627E1BD39EF}" srcOrd="0" destOrd="0" presId="urn:microsoft.com/office/officeart/2005/8/layout/process3"/>
    <dgm:cxn modelId="{093EC1EA-040B-4A84-B5C0-E84C57CB2091}" type="presOf" srcId="{D009F042-DB0A-4AE6-870D-ED848FB84FA7}" destId="{757F4F2D-2E76-46DD-A5C4-0F3D5A0EAC3E}" srcOrd="0" destOrd="0" presId="urn:microsoft.com/office/officeart/2005/8/layout/process3"/>
    <dgm:cxn modelId="{C5B244EC-A70F-4DBD-B220-8ECDA94681E0}" type="presOf" srcId="{D5FC8071-2AA2-4A7A-8DDB-FBC8AAC331A2}" destId="{982FE4AB-BAA0-476F-A6FA-0A6C88663090}" srcOrd="1" destOrd="0" presId="urn:microsoft.com/office/officeart/2005/8/layout/process3"/>
    <dgm:cxn modelId="{5041ACF0-EC03-4B71-950C-488DB2480EB8}" type="presOf" srcId="{F1FBA61A-510B-4D2C-B41E-DDC124D92533}" destId="{30295E97-853A-430F-BABB-09BF752729F3}" srcOrd="0" destOrd="0" presId="urn:microsoft.com/office/officeart/2005/8/layout/process3"/>
    <dgm:cxn modelId="{CF8FFDF0-B826-43B2-A6E9-29682911466D}" srcId="{D3D6B4D1-DEAF-46EF-B43F-6AD5C2240F08}" destId="{2D57A1B0-DE27-4B78-82C8-189BF2A61F12}" srcOrd="6" destOrd="0" parTransId="{6F8AB4D5-0646-4B2A-AFFE-12F41A6CED52}" sibTransId="{9DCF6E03-1DF1-4291-AC66-C51D13393D73}"/>
    <dgm:cxn modelId="{66AB051E-27E7-4AC0-98D4-BE50DEBD9EC5}" type="presParOf" srcId="{477DEB25-7EEE-4C76-B0D0-E4A9830571E6}" destId="{F96140D1-FC65-4E2C-B8FE-2BF21EF1015F}" srcOrd="0" destOrd="0" presId="urn:microsoft.com/office/officeart/2005/8/layout/process3"/>
    <dgm:cxn modelId="{74CAC860-801E-47B6-ACF6-1E1123A3D92A}" type="presParOf" srcId="{F96140D1-FC65-4E2C-B8FE-2BF21EF1015F}" destId="{C2E4306C-6A85-4195-9638-D24BD57C14B2}" srcOrd="0" destOrd="0" presId="urn:microsoft.com/office/officeart/2005/8/layout/process3"/>
    <dgm:cxn modelId="{FC28DD55-EBA0-4BCD-AC74-B0082881B691}" type="presParOf" srcId="{F96140D1-FC65-4E2C-B8FE-2BF21EF1015F}" destId="{2617C443-B94E-4604-A043-28CC29CA1F43}" srcOrd="1" destOrd="0" presId="urn:microsoft.com/office/officeart/2005/8/layout/process3"/>
    <dgm:cxn modelId="{5819B4FD-0733-40ED-97A1-BF7B0C3BD10B}" type="presParOf" srcId="{F96140D1-FC65-4E2C-B8FE-2BF21EF1015F}" destId="{B1D38185-5752-4ECA-B06B-729980E06123}" srcOrd="2" destOrd="0" presId="urn:microsoft.com/office/officeart/2005/8/layout/process3"/>
    <dgm:cxn modelId="{BD936339-1A87-451F-84DB-84BE2BA04571}" type="presParOf" srcId="{477DEB25-7EEE-4C76-B0D0-E4A9830571E6}" destId="{A001A688-8EC1-477F-8B35-6FECE1B474AE}" srcOrd="1" destOrd="0" presId="urn:microsoft.com/office/officeart/2005/8/layout/process3"/>
    <dgm:cxn modelId="{DFEC2927-0B51-485C-8C90-3BCDCC53A7F5}" type="presParOf" srcId="{A001A688-8EC1-477F-8B35-6FECE1B474AE}" destId="{982FE4AB-BAA0-476F-A6FA-0A6C88663090}" srcOrd="0" destOrd="0" presId="urn:microsoft.com/office/officeart/2005/8/layout/process3"/>
    <dgm:cxn modelId="{E947F793-07D8-41D9-9F11-7857DB4AFC8B}" type="presParOf" srcId="{477DEB25-7EEE-4C76-B0D0-E4A9830571E6}" destId="{B84A605C-9704-4401-82B8-1D15312E8AD6}" srcOrd="2" destOrd="0" presId="urn:microsoft.com/office/officeart/2005/8/layout/process3"/>
    <dgm:cxn modelId="{774CE4D2-AF00-42B5-9E70-C31019508D19}" type="presParOf" srcId="{B84A605C-9704-4401-82B8-1D15312E8AD6}" destId="{A21B115E-5868-431C-9C35-5BDD8FA9856C}" srcOrd="0" destOrd="0" presId="urn:microsoft.com/office/officeart/2005/8/layout/process3"/>
    <dgm:cxn modelId="{ABA737F3-6CAF-4188-8C0D-19E623CE38EE}" type="presParOf" srcId="{B84A605C-9704-4401-82B8-1D15312E8AD6}" destId="{60F9813A-1A37-4762-A9EB-590A648C3CBD}" srcOrd="1" destOrd="0" presId="urn:microsoft.com/office/officeart/2005/8/layout/process3"/>
    <dgm:cxn modelId="{60832090-E379-45A7-89DA-D6564BA2AF54}" type="presParOf" srcId="{B84A605C-9704-4401-82B8-1D15312E8AD6}" destId="{30295E97-853A-430F-BABB-09BF752729F3}" srcOrd="2" destOrd="0" presId="urn:microsoft.com/office/officeart/2005/8/layout/process3"/>
    <dgm:cxn modelId="{D0693020-DCB0-4C6C-95B7-44193C340FE3}" type="presParOf" srcId="{477DEB25-7EEE-4C76-B0D0-E4A9830571E6}" destId="{DFFE03ED-AD15-4324-A64A-05121F0D5CC5}" srcOrd="3" destOrd="0" presId="urn:microsoft.com/office/officeart/2005/8/layout/process3"/>
    <dgm:cxn modelId="{8C05FC7C-2D93-4F76-9EEC-E32962F9171D}" type="presParOf" srcId="{DFFE03ED-AD15-4324-A64A-05121F0D5CC5}" destId="{D1E9DECE-0021-47C4-94D1-A5724F880CF0}" srcOrd="0" destOrd="0" presId="urn:microsoft.com/office/officeart/2005/8/layout/process3"/>
    <dgm:cxn modelId="{208516C6-270E-423E-8F19-C2851AD58C10}" type="presParOf" srcId="{477DEB25-7EEE-4C76-B0D0-E4A9830571E6}" destId="{94AE35A8-9E9B-4E6B-B6A7-646E17579911}" srcOrd="4" destOrd="0" presId="urn:microsoft.com/office/officeart/2005/8/layout/process3"/>
    <dgm:cxn modelId="{78EEEAC1-4F77-40B4-B884-A04A6CA10BAE}" type="presParOf" srcId="{94AE35A8-9E9B-4E6B-B6A7-646E17579911}" destId="{B11A0798-1376-4090-8F03-E8D8D3D3B076}" srcOrd="0" destOrd="0" presId="urn:microsoft.com/office/officeart/2005/8/layout/process3"/>
    <dgm:cxn modelId="{19A2AF06-A7E8-433B-8E14-5F9DFED1F4BD}" type="presParOf" srcId="{94AE35A8-9E9B-4E6B-B6A7-646E17579911}" destId="{DD92E51A-0C1A-4B73-A924-4DE0E85E15B8}" srcOrd="1" destOrd="0" presId="urn:microsoft.com/office/officeart/2005/8/layout/process3"/>
    <dgm:cxn modelId="{6679B9C1-42F5-4A2F-A1A3-9B12CC836CB9}" type="presParOf" srcId="{94AE35A8-9E9B-4E6B-B6A7-646E17579911}" destId="{07BEA82C-D168-4B13-B8C4-322BD3D37E26}" srcOrd="2" destOrd="0" presId="urn:microsoft.com/office/officeart/2005/8/layout/process3"/>
    <dgm:cxn modelId="{85DAE83F-E8C5-4088-9650-F8AA6376E3CE}" type="presParOf" srcId="{477DEB25-7EEE-4C76-B0D0-E4A9830571E6}" destId="{757F4F2D-2E76-46DD-A5C4-0F3D5A0EAC3E}" srcOrd="5" destOrd="0" presId="urn:microsoft.com/office/officeart/2005/8/layout/process3"/>
    <dgm:cxn modelId="{6D750A40-A818-4782-AADB-1088913A0EF4}" type="presParOf" srcId="{757F4F2D-2E76-46DD-A5C4-0F3D5A0EAC3E}" destId="{29A856DE-ABDA-4876-B906-39179E823F2F}" srcOrd="0" destOrd="0" presId="urn:microsoft.com/office/officeart/2005/8/layout/process3"/>
    <dgm:cxn modelId="{86035EE3-56FA-4D22-AA76-0C09A9AE26A7}" type="presParOf" srcId="{477DEB25-7EEE-4C76-B0D0-E4A9830571E6}" destId="{2EC3AB5C-8E26-4862-B086-325056F8A6E3}" srcOrd="6" destOrd="0" presId="urn:microsoft.com/office/officeart/2005/8/layout/process3"/>
    <dgm:cxn modelId="{B0DF0B1B-C67D-42E4-8346-B2341CF000B9}" type="presParOf" srcId="{2EC3AB5C-8E26-4862-B086-325056F8A6E3}" destId="{DD5066FD-BBC6-4E1C-9D2C-12BB0D8CBC6D}" srcOrd="0" destOrd="0" presId="urn:microsoft.com/office/officeart/2005/8/layout/process3"/>
    <dgm:cxn modelId="{DCD376C1-CC48-46E8-8CBC-210B916F7E2F}" type="presParOf" srcId="{2EC3AB5C-8E26-4862-B086-325056F8A6E3}" destId="{812FC448-AD33-41C0-8E4D-A5FAB145B8A9}" srcOrd="1" destOrd="0" presId="urn:microsoft.com/office/officeart/2005/8/layout/process3"/>
    <dgm:cxn modelId="{937A2596-34CC-4F07-B3E2-5AA1B3827B9A}" type="presParOf" srcId="{2EC3AB5C-8E26-4862-B086-325056F8A6E3}" destId="{D9A57181-DE79-4065-8F2E-AAC75D9CCE13}" srcOrd="2" destOrd="0" presId="urn:microsoft.com/office/officeart/2005/8/layout/process3"/>
    <dgm:cxn modelId="{87D8166D-F054-4113-8DA3-58F2AF192B6D}" type="presParOf" srcId="{477DEB25-7EEE-4C76-B0D0-E4A9830571E6}" destId="{E47AAFAA-91BA-4BD9-8794-FED978E51222}" srcOrd="7" destOrd="0" presId="urn:microsoft.com/office/officeart/2005/8/layout/process3"/>
    <dgm:cxn modelId="{AAED9E1E-FB16-403A-AC6C-550D908D4F0D}" type="presParOf" srcId="{E47AAFAA-91BA-4BD9-8794-FED978E51222}" destId="{67D6AB5B-2C01-4930-B19E-1A974B6C1B6D}" srcOrd="0" destOrd="0" presId="urn:microsoft.com/office/officeart/2005/8/layout/process3"/>
    <dgm:cxn modelId="{82ED0BF5-F229-4E88-8AB6-D4384663F644}" type="presParOf" srcId="{477DEB25-7EEE-4C76-B0D0-E4A9830571E6}" destId="{6A1F18F1-F4F9-4A58-9E21-0B22A7F665C2}" srcOrd="8" destOrd="0" presId="urn:microsoft.com/office/officeart/2005/8/layout/process3"/>
    <dgm:cxn modelId="{638CB2C4-9015-4C71-824C-521E6E9B07AD}" type="presParOf" srcId="{6A1F18F1-F4F9-4A58-9E21-0B22A7F665C2}" destId="{96CF36A2-8837-4F11-8122-A4D2BB93BB80}" srcOrd="0" destOrd="0" presId="urn:microsoft.com/office/officeart/2005/8/layout/process3"/>
    <dgm:cxn modelId="{1CEDDB3A-269D-4665-BCFA-957721DAB4F2}" type="presParOf" srcId="{6A1F18F1-F4F9-4A58-9E21-0B22A7F665C2}" destId="{E6B009F1-E22B-4A01-8A57-0E1CB24FCEBD}" srcOrd="1" destOrd="0" presId="urn:microsoft.com/office/officeart/2005/8/layout/process3"/>
    <dgm:cxn modelId="{30768590-F0A5-403F-AC95-8F3F32A4477C}" type="presParOf" srcId="{6A1F18F1-F4F9-4A58-9E21-0B22A7F665C2}" destId="{44B85993-952F-4727-B84A-1627E1BD39EF}" srcOrd="2" destOrd="0" presId="urn:microsoft.com/office/officeart/2005/8/layout/process3"/>
    <dgm:cxn modelId="{044F49B8-5C68-4ACA-9F5F-42E3BC3BC990}" type="presParOf" srcId="{477DEB25-7EEE-4C76-B0D0-E4A9830571E6}" destId="{F154A402-7BE7-46F0-A3DB-B26D33E95C93}" srcOrd="9" destOrd="0" presId="urn:microsoft.com/office/officeart/2005/8/layout/process3"/>
    <dgm:cxn modelId="{9FF7468B-150C-4839-A7D8-5A54E3F93FC7}" type="presParOf" srcId="{F154A402-7BE7-46F0-A3DB-B26D33E95C93}" destId="{488AD8E6-A5FF-42D7-A1CB-88A76C1BF5BF}" srcOrd="0" destOrd="0" presId="urn:microsoft.com/office/officeart/2005/8/layout/process3"/>
    <dgm:cxn modelId="{5AEC301A-4CE1-4C76-A3CE-B1912460AF6E}" type="presParOf" srcId="{477DEB25-7EEE-4C76-B0D0-E4A9830571E6}" destId="{F5FB721B-9762-42C7-B8A5-DE6B7C2677B0}" srcOrd="10" destOrd="0" presId="urn:microsoft.com/office/officeart/2005/8/layout/process3"/>
    <dgm:cxn modelId="{8666DBF7-4D79-4201-995D-880DA3CCC890}" type="presParOf" srcId="{F5FB721B-9762-42C7-B8A5-DE6B7C2677B0}" destId="{42CBFAF7-325D-416E-8BD0-C02D30B907B0}" srcOrd="0" destOrd="0" presId="urn:microsoft.com/office/officeart/2005/8/layout/process3"/>
    <dgm:cxn modelId="{5837C9A8-8196-4810-8F6D-21A22F0C8F48}" type="presParOf" srcId="{F5FB721B-9762-42C7-B8A5-DE6B7C2677B0}" destId="{A6736AC0-B80F-4280-93AD-E8EFAD8E23CF}" srcOrd="1" destOrd="0" presId="urn:microsoft.com/office/officeart/2005/8/layout/process3"/>
    <dgm:cxn modelId="{FE9E6768-7DEE-48BD-BD64-D75B3485DCB4}" type="presParOf" srcId="{F5FB721B-9762-42C7-B8A5-DE6B7C2677B0}" destId="{CC065904-F450-4ADF-BB92-CC24E91FF29A}" srcOrd="2" destOrd="0" presId="urn:microsoft.com/office/officeart/2005/8/layout/process3"/>
    <dgm:cxn modelId="{162DC1FB-F101-4242-821F-F1F1551629F1}" type="presParOf" srcId="{477DEB25-7EEE-4C76-B0D0-E4A9830571E6}" destId="{BBF89113-0960-4789-83C3-F3AE63CE18E0}" srcOrd="11" destOrd="0" presId="urn:microsoft.com/office/officeart/2005/8/layout/process3"/>
    <dgm:cxn modelId="{50520944-32D4-4A19-ACFC-81D0735FEFA6}" type="presParOf" srcId="{BBF89113-0960-4789-83C3-F3AE63CE18E0}" destId="{98F84F7A-A86F-4355-95A3-DF85C3D72570}" srcOrd="0" destOrd="0" presId="urn:microsoft.com/office/officeart/2005/8/layout/process3"/>
    <dgm:cxn modelId="{ADAA82E0-3500-434B-929C-71FF1D3D3A90}" type="presParOf" srcId="{477DEB25-7EEE-4C76-B0D0-E4A9830571E6}" destId="{915906CD-54DF-4BA4-B407-DCDE05F49803}" srcOrd="12" destOrd="0" presId="urn:microsoft.com/office/officeart/2005/8/layout/process3"/>
    <dgm:cxn modelId="{B8FAB288-F8D2-4660-BDF2-7435D81817B8}" type="presParOf" srcId="{915906CD-54DF-4BA4-B407-DCDE05F49803}" destId="{1AEAD3E7-C6CF-492A-982D-066CCAFBD584}" srcOrd="0" destOrd="0" presId="urn:microsoft.com/office/officeart/2005/8/layout/process3"/>
    <dgm:cxn modelId="{DEB813EE-3969-4C72-A1E1-DBDB1F22DB4B}" type="presParOf" srcId="{915906CD-54DF-4BA4-B407-DCDE05F49803}" destId="{C70B971A-72D8-43CB-83C9-08FD2512D36F}" srcOrd="1" destOrd="0" presId="urn:microsoft.com/office/officeart/2005/8/layout/process3"/>
    <dgm:cxn modelId="{6748E8FB-F7F6-4909-8282-2AB85802B53F}" type="presParOf" srcId="{915906CD-54DF-4BA4-B407-DCDE05F49803}" destId="{36780AE5-E393-4DB5-93EC-B2CDF07D992B}" srcOrd="2" destOrd="0" presId="urn:microsoft.com/office/officeart/2005/8/layout/process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D3BFF3-E4FD-4355-B920-1461B927F5C1}"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7EA479AD-148E-4E41-B0B9-E1DCFB98F938}">
      <dgm:prSet phldrT="[Text]" custT="1"/>
      <dgm:spPr>
        <a:ln>
          <a:solidFill>
            <a:srgbClr val="8DC9C8"/>
          </a:solidFill>
        </a:ln>
      </dgm:spPr>
      <dgm:t>
        <a:bodyPr/>
        <a:lstStyle/>
        <a:p>
          <a:pPr>
            <a:buFont typeface="+mj-lt"/>
            <a:buAutoNum type="arabicPeriod"/>
          </a:pPr>
          <a:r>
            <a:rPr lang="en-US" sz="2400"/>
            <a:t>PMC involves the administration of full treatment courses of antimalarial medication (primarily </a:t>
          </a:r>
          <a:r>
            <a:rPr lang="en-US" sz="2400" b="1" err="1"/>
            <a:t>Sulfadoxine</a:t>
          </a:r>
          <a:r>
            <a:rPr lang="en-US" sz="2400" b="1"/>
            <a:t>-Pyrimethamine (SP)</a:t>
          </a:r>
          <a:r>
            <a:rPr lang="en-US" sz="2400"/>
            <a:t>) at predefined intervals to </a:t>
          </a:r>
          <a:r>
            <a:rPr lang="en-US" sz="2400" b="1"/>
            <a:t>prevent malaria in young children</a:t>
          </a:r>
          <a:r>
            <a:rPr lang="en-US" sz="2400"/>
            <a:t>.</a:t>
          </a:r>
        </a:p>
      </dgm:t>
    </dgm:pt>
    <dgm:pt modelId="{89CDAEAC-39CD-4BF4-92AB-91890A0081B5}" cxnId="{4455328C-9D12-4C9D-9403-3ECD7271336D}" type="parTrans">
      <dgm:prSet/>
      <dgm:spPr/>
      <dgm:t>
        <a:bodyPr/>
        <a:lstStyle/>
        <a:p>
          <a:endParaRPr lang="en-US"/>
        </a:p>
      </dgm:t>
    </dgm:pt>
    <dgm:pt modelId="{13D9EA99-AC5D-4C3D-A790-7E49AE4F1A28}" cxnId="{4455328C-9D12-4C9D-9403-3ECD7271336D}" type="sibTrans">
      <dgm:prSet/>
      <dgm:spPr/>
      <dgm:t>
        <a:bodyPr/>
        <a:lstStyle/>
        <a:p>
          <a:endParaRPr lang="en-US"/>
        </a:p>
      </dgm:t>
    </dgm:pt>
    <dgm:pt modelId="{896E10F8-05ED-4795-B237-35E1CF908369}">
      <dgm:prSet phldrT="[Text]"/>
      <dgm:spPr>
        <a:ln>
          <a:solidFill>
            <a:srgbClr val="8DC9C8"/>
          </a:solidFill>
        </a:ln>
      </dgm:spPr>
      <dgm:t>
        <a:bodyPr/>
        <a:lstStyle/>
        <a:p>
          <a:pPr>
            <a:buFont typeface="Courier New" panose="02070309020205020404" pitchFamily="49" charset="0"/>
            <a:buChar char="o"/>
          </a:pPr>
          <a:r>
            <a:rPr lang="en-US"/>
            <a:t>- WHO recommends </a:t>
          </a:r>
          <a:r>
            <a:rPr lang="en-US" b="1"/>
            <a:t>PMC for children at high risk</a:t>
          </a:r>
          <a:r>
            <a:rPr lang="en-US"/>
            <a:t> in malaria-endemic regions.</a:t>
          </a:r>
        </a:p>
        <a:p>
          <a:pPr>
            <a:buFont typeface="Courier New" panose="02070309020205020404" pitchFamily="49" charset="0"/>
            <a:buChar char="o"/>
          </a:pPr>
          <a:r>
            <a:rPr lang="en-US"/>
            <a:t>- PMC has been </a:t>
          </a:r>
          <a:r>
            <a:rPr lang="en-US" b="1"/>
            <a:t>shown to reduce malaria cases, severe malaria, anemia, and hospital admissions</a:t>
          </a:r>
          <a:r>
            <a:rPr lang="en-US"/>
            <a:t>.</a:t>
          </a:r>
        </a:p>
        <a:p>
          <a:pPr>
            <a:buFont typeface="Courier New" panose="02070309020205020404" pitchFamily="49" charset="0"/>
            <a:buChar char="o"/>
          </a:pPr>
          <a:r>
            <a:rPr lang="en-US"/>
            <a:t>- Various studies have confirmed its effectiveness, with SP being the most used drug due to its </a:t>
          </a:r>
          <a:r>
            <a:rPr lang="en-US" b="1"/>
            <a:t>safety, affordability, and ease of administration</a:t>
          </a:r>
          <a:r>
            <a:rPr lang="en-US"/>
            <a:t>.</a:t>
          </a:r>
        </a:p>
      </dgm:t>
    </dgm:pt>
    <dgm:pt modelId="{3FB4B8D3-3321-4612-A94C-69ACD5250BB6}" cxnId="{A73AB238-DF5C-4CB6-AE10-B1EB75BAE1D8}" type="parTrans">
      <dgm:prSet/>
      <dgm:spPr/>
      <dgm:t>
        <a:bodyPr/>
        <a:lstStyle/>
        <a:p>
          <a:endParaRPr lang="en-US"/>
        </a:p>
      </dgm:t>
    </dgm:pt>
    <dgm:pt modelId="{4ED1AD8B-A50E-4AE9-A7AC-F59D6CCE3346}" cxnId="{A73AB238-DF5C-4CB6-AE10-B1EB75BAE1D8}" type="sibTrans">
      <dgm:prSet/>
      <dgm:spPr/>
      <dgm:t>
        <a:bodyPr/>
        <a:lstStyle/>
        <a:p>
          <a:endParaRPr lang="en-US"/>
        </a:p>
      </dgm:t>
    </dgm:pt>
    <dgm:pt modelId="{AA94AE79-0E77-437D-85BF-C419B87E1418}">
      <dgm:prSet phldrT="[Text]"/>
      <dgm:spPr>
        <a:ln>
          <a:solidFill>
            <a:srgbClr val="8DC9C8"/>
          </a:solidFill>
        </a:ln>
      </dgm:spPr>
      <dgm:t>
        <a:bodyPr/>
        <a:lstStyle/>
        <a:p>
          <a:pPr>
            <a:buFont typeface="Courier New" panose="02070309020205020404" pitchFamily="49" charset="0"/>
            <a:buChar char="o"/>
          </a:pPr>
          <a:r>
            <a:rPr lang="en-US"/>
            <a:t>- Countries should develop policies based on their malaria burden, drug resistance patterns, and existing health    programs.</a:t>
          </a:r>
        </a:p>
        <a:p>
          <a:pPr>
            <a:buFont typeface="Courier New" panose="02070309020205020404" pitchFamily="49" charset="0"/>
            <a:buChar char="o"/>
          </a:pPr>
          <a:r>
            <a:rPr lang="en-US"/>
            <a:t>- PMC is best delivered through routine health programs, leveraging contact points like child vaccination, Vitamin A distribution, and well-child visits.</a:t>
          </a:r>
        </a:p>
        <a:p>
          <a:pPr>
            <a:buFont typeface="Courier New" panose="02070309020205020404" pitchFamily="49" charset="0"/>
            <a:buChar char="o"/>
          </a:pPr>
          <a:r>
            <a:rPr lang="en-US"/>
            <a:t>- The handbook provides a step-by-step process for countries to incorporate PMC into their malaria control strategies.</a:t>
          </a:r>
        </a:p>
      </dgm:t>
    </dgm:pt>
    <dgm:pt modelId="{A84618FD-918E-47F7-A5B2-1C601858B957}" cxnId="{CDCCC1C7-429B-4981-9AF0-EEB1B0CDA078}" type="parTrans">
      <dgm:prSet/>
      <dgm:spPr/>
      <dgm:t>
        <a:bodyPr/>
        <a:lstStyle/>
        <a:p>
          <a:endParaRPr lang="en-US"/>
        </a:p>
      </dgm:t>
    </dgm:pt>
    <dgm:pt modelId="{4F2C74FD-2299-4596-986F-097025388303}" cxnId="{CDCCC1C7-429B-4981-9AF0-EEB1B0CDA078}" type="sibTrans">
      <dgm:prSet/>
      <dgm:spPr/>
      <dgm:t>
        <a:bodyPr/>
        <a:lstStyle/>
        <a:p>
          <a:endParaRPr lang="en-US"/>
        </a:p>
      </dgm:t>
    </dgm:pt>
    <dgm:pt modelId="{A4FB8C76-58A8-405E-A829-C44936085D2F}" type="pres">
      <dgm:prSet presAssocID="{5ED3BFF3-E4FD-4355-B920-1461B927F5C1}" presName="Name0" presStyleCnt="0">
        <dgm:presLayoutVars>
          <dgm:dir/>
          <dgm:resizeHandles val="exact"/>
        </dgm:presLayoutVars>
      </dgm:prSet>
      <dgm:spPr/>
    </dgm:pt>
    <dgm:pt modelId="{D86ACAEC-64E5-4E12-BB9B-75FD07024D6E}" type="pres">
      <dgm:prSet presAssocID="{7EA479AD-148E-4E41-B0B9-E1DCFB98F938}" presName="composite" presStyleCnt="0"/>
      <dgm:spPr/>
    </dgm:pt>
    <dgm:pt modelId="{5D54EB50-4B7D-494F-B3D1-D6FF09CAFACF}" type="pres">
      <dgm:prSet presAssocID="{7EA479AD-148E-4E41-B0B9-E1DCFB98F938}" presName="rect1" presStyleLbl="trAlignAcc1" presStyleIdx="0" presStyleCnt="3">
        <dgm:presLayoutVars>
          <dgm:bulletEnabled val="1"/>
        </dgm:presLayoutVars>
      </dgm:prSet>
      <dgm:spPr/>
    </dgm:pt>
    <dgm:pt modelId="{054BDFE9-5128-4F89-9372-F9D49AEE1E93}" type="pres">
      <dgm:prSet presAssocID="{7EA479AD-148E-4E41-B0B9-E1DCFB98F938}" presName="rect2" presStyleLbl="fgImgPlace1" presStyleIdx="0" presStyleCnt="3"/>
      <dgm:spPr>
        <a:solidFill>
          <a:srgbClr val="8DC9C8"/>
        </a:solidFill>
        <a:ln>
          <a:solidFill>
            <a:srgbClr val="8DC9C8"/>
          </a:solidFill>
        </a:ln>
      </dgm:spPr>
    </dgm:pt>
    <dgm:pt modelId="{FAC48BB4-0161-4BF5-8D78-22A51136FD6B}" type="pres">
      <dgm:prSet presAssocID="{13D9EA99-AC5D-4C3D-A790-7E49AE4F1A28}" presName="sibTrans" presStyleCnt="0"/>
      <dgm:spPr/>
    </dgm:pt>
    <dgm:pt modelId="{38C6EA3D-3C7E-4805-BFF0-2CE45CA52C28}" type="pres">
      <dgm:prSet presAssocID="{896E10F8-05ED-4795-B237-35E1CF908369}" presName="composite" presStyleCnt="0"/>
      <dgm:spPr/>
    </dgm:pt>
    <dgm:pt modelId="{1DF5D22B-B54C-4D22-B020-F9B5CD92ECFA}" type="pres">
      <dgm:prSet presAssocID="{896E10F8-05ED-4795-B237-35E1CF908369}" presName="rect1" presStyleLbl="trAlignAcc1" presStyleIdx="1" presStyleCnt="3">
        <dgm:presLayoutVars>
          <dgm:bulletEnabled val="1"/>
        </dgm:presLayoutVars>
      </dgm:prSet>
      <dgm:spPr/>
    </dgm:pt>
    <dgm:pt modelId="{7FA937B7-9B93-42DC-B878-29B543E8271D}" type="pres">
      <dgm:prSet presAssocID="{896E10F8-05ED-4795-B237-35E1CF908369}" presName="rect2" presStyleLbl="fgImgPlace1" presStyleIdx="1" presStyleCnt="3"/>
      <dgm:spPr>
        <a:solidFill>
          <a:srgbClr val="8DC9C8"/>
        </a:solidFill>
      </dgm:spPr>
    </dgm:pt>
    <dgm:pt modelId="{118DC9C3-99F5-4529-959A-9B1EE1A6AAF8}" type="pres">
      <dgm:prSet presAssocID="{4ED1AD8B-A50E-4AE9-A7AC-F59D6CCE3346}" presName="sibTrans" presStyleCnt="0"/>
      <dgm:spPr/>
    </dgm:pt>
    <dgm:pt modelId="{5009E2D0-1991-41C2-B6D6-42FD8CEE83C6}" type="pres">
      <dgm:prSet presAssocID="{AA94AE79-0E77-437D-85BF-C419B87E1418}" presName="composite" presStyleCnt="0"/>
      <dgm:spPr/>
    </dgm:pt>
    <dgm:pt modelId="{66294EF7-CF54-4361-9C9E-7B21F79D4108}" type="pres">
      <dgm:prSet presAssocID="{AA94AE79-0E77-437D-85BF-C419B87E1418}" presName="rect1" presStyleLbl="trAlignAcc1" presStyleIdx="2" presStyleCnt="3">
        <dgm:presLayoutVars>
          <dgm:bulletEnabled val="1"/>
        </dgm:presLayoutVars>
      </dgm:prSet>
      <dgm:spPr/>
    </dgm:pt>
    <dgm:pt modelId="{498C7448-FD98-4BC1-AA63-B77A4D161A01}" type="pres">
      <dgm:prSet presAssocID="{AA94AE79-0E77-437D-85BF-C419B87E1418}" presName="rect2" presStyleLbl="fgImgPlace1" presStyleIdx="2" presStyleCnt="3"/>
      <dgm:spPr>
        <a:solidFill>
          <a:srgbClr val="8DC9C8"/>
        </a:solidFill>
        <a:ln>
          <a:solidFill>
            <a:srgbClr val="8DC9C8"/>
          </a:solidFill>
        </a:ln>
      </dgm:spPr>
    </dgm:pt>
  </dgm:ptLst>
  <dgm:cxnLst>
    <dgm:cxn modelId="{A73AB238-DF5C-4CB6-AE10-B1EB75BAE1D8}" srcId="{5ED3BFF3-E4FD-4355-B920-1461B927F5C1}" destId="{896E10F8-05ED-4795-B237-35E1CF908369}" srcOrd="1" destOrd="0" parTransId="{3FB4B8D3-3321-4612-A94C-69ACD5250BB6}" sibTransId="{4ED1AD8B-A50E-4AE9-A7AC-F59D6CCE3346}"/>
    <dgm:cxn modelId="{C99E2C56-E8D1-48FA-8E43-91EFCC96857D}" type="presOf" srcId="{AA94AE79-0E77-437D-85BF-C419B87E1418}" destId="{66294EF7-CF54-4361-9C9E-7B21F79D4108}" srcOrd="0" destOrd="0" presId="urn:microsoft.com/office/officeart/2008/layout/PictureStrips"/>
    <dgm:cxn modelId="{4455328C-9D12-4C9D-9403-3ECD7271336D}" srcId="{5ED3BFF3-E4FD-4355-B920-1461B927F5C1}" destId="{7EA479AD-148E-4E41-B0B9-E1DCFB98F938}" srcOrd="0" destOrd="0" parTransId="{89CDAEAC-39CD-4BF4-92AB-91890A0081B5}" sibTransId="{13D9EA99-AC5D-4C3D-A790-7E49AE4F1A28}"/>
    <dgm:cxn modelId="{0999B3B3-0354-4952-B53C-CCC229544D66}" type="presOf" srcId="{7EA479AD-148E-4E41-B0B9-E1DCFB98F938}" destId="{5D54EB50-4B7D-494F-B3D1-D6FF09CAFACF}" srcOrd="0" destOrd="0" presId="urn:microsoft.com/office/officeart/2008/layout/PictureStrips"/>
    <dgm:cxn modelId="{FE96CAC0-C76E-4B34-8DEF-81ED8AAEA9CC}" type="presOf" srcId="{5ED3BFF3-E4FD-4355-B920-1461B927F5C1}" destId="{A4FB8C76-58A8-405E-A829-C44936085D2F}" srcOrd="0" destOrd="0" presId="urn:microsoft.com/office/officeart/2008/layout/PictureStrips"/>
    <dgm:cxn modelId="{03639FC2-9130-412E-B381-2E697FF4CEBE}" type="presOf" srcId="{896E10F8-05ED-4795-B237-35E1CF908369}" destId="{1DF5D22B-B54C-4D22-B020-F9B5CD92ECFA}" srcOrd="0" destOrd="0" presId="urn:microsoft.com/office/officeart/2008/layout/PictureStrips"/>
    <dgm:cxn modelId="{CDCCC1C7-429B-4981-9AF0-EEB1B0CDA078}" srcId="{5ED3BFF3-E4FD-4355-B920-1461B927F5C1}" destId="{AA94AE79-0E77-437D-85BF-C419B87E1418}" srcOrd="2" destOrd="0" parTransId="{A84618FD-918E-47F7-A5B2-1C601858B957}" sibTransId="{4F2C74FD-2299-4596-986F-097025388303}"/>
    <dgm:cxn modelId="{09A55BAD-2F81-4C49-AB78-9235192DB38C}" type="presParOf" srcId="{A4FB8C76-58A8-405E-A829-C44936085D2F}" destId="{D86ACAEC-64E5-4E12-BB9B-75FD07024D6E}" srcOrd="0" destOrd="0" presId="urn:microsoft.com/office/officeart/2008/layout/PictureStrips"/>
    <dgm:cxn modelId="{D3473CE0-07D7-4CC2-9DB3-2163331DAAFF}" type="presParOf" srcId="{D86ACAEC-64E5-4E12-BB9B-75FD07024D6E}" destId="{5D54EB50-4B7D-494F-B3D1-D6FF09CAFACF}" srcOrd="0" destOrd="0" presId="urn:microsoft.com/office/officeart/2008/layout/PictureStrips"/>
    <dgm:cxn modelId="{9EBCE9B6-CBBF-4175-9DE0-8CE272A9AE22}" type="presParOf" srcId="{D86ACAEC-64E5-4E12-BB9B-75FD07024D6E}" destId="{054BDFE9-5128-4F89-9372-F9D49AEE1E93}" srcOrd="1" destOrd="0" presId="urn:microsoft.com/office/officeart/2008/layout/PictureStrips"/>
    <dgm:cxn modelId="{C7CB089F-33B4-443B-A4A0-2A121A9FFBBE}" type="presParOf" srcId="{A4FB8C76-58A8-405E-A829-C44936085D2F}" destId="{FAC48BB4-0161-4BF5-8D78-22A51136FD6B}" srcOrd="1" destOrd="0" presId="urn:microsoft.com/office/officeart/2008/layout/PictureStrips"/>
    <dgm:cxn modelId="{FD549BC7-0A72-4493-BD87-EF172E494F48}" type="presParOf" srcId="{A4FB8C76-58A8-405E-A829-C44936085D2F}" destId="{38C6EA3D-3C7E-4805-BFF0-2CE45CA52C28}" srcOrd="2" destOrd="0" presId="urn:microsoft.com/office/officeart/2008/layout/PictureStrips"/>
    <dgm:cxn modelId="{8DA56E6E-480A-4773-8782-3B48962D0BAF}" type="presParOf" srcId="{38C6EA3D-3C7E-4805-BFF0-2CE45CA52C28}" destId="{1DF5D22B-B54C-4D22-B020-F9B5CD92ECFA}" srcOrd="0" destOrd="0" presId="urn:microsoft.com/office/officeart/2008/layout/PictureStrips"/>
    <dgm:cxn modelId="{53EC4F01-8358-4E6A-AEB9-EE3BCDDACD6E}" type="presParOf" srcId="{38C6EA3D-3C7E-4805-BFF0-2CE45CA52C28}" destId="{7FA937B7-9B93-42DC-B878-29B543E8271D}" srcOrd="1" destOrd="0" presId="urn:microsoft.com/office/officeart/2008/layout/PictureStrips"/>
    <dgm:cxn modelId="{90459C27-A7F9-4BF2-816D-89254F0D558C}" type="presParOf" srcId="{A4FB8C76-58A8-405E-A829-C44936085D2F}" destId="{118DC9C3-99F5-4529-959A-9B1EE1A6AAF8}" srcOrd="3" destOrd="0" presId="urn:microsoft.com/office/officeart/2008/layout/PictureStrips"/>
    <dgm:cxn modelId="{2C6ABFFA-2BBD-400D-BFEF-4145A647CADF}" type="presParOf" srcId="{A4FB8C76-58A8-405E-A829-C44936085D2F}" destId="{5009E2D0-1991-41C2-B6D6-42FD8CEE83C6}" srcOrd="4" destOrd="0" presId="urn:microsoft.com/office/officeart/2008/layout/PictureStrips"/>
    <dgm:cxn modelId="{150C088B-4484-4968-8F58-A485121BE301}" type="presParOf" srcId="{5009E2D0-1991-41C2-B6D6-42FD8CEE83C6}" destId="{66294EF7-CF54-4361-9C9E-7B21F79D4108}" srcOrd="0" destOrd="0" presId="urn:microsoft.com/office/officeart/2008/layout/PictureStrips"/>
    <dgm:cxn modelId="{2730D8FC-B2CF-4AEB-AA2B-A6BDBC0D7A66}" type="presParOf" srcId="{5009E2D0-1991-41C2-B6D6-42FD8CEE83C6}" destId="{498C7448-FD98-4BC1-AA63-B77A4D161A01}" srcOrd="1" destOrd="0" presId="urn:microsoft.com/office/officeart/2008/layout/PictureStrip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D3BFF3-E4FD-4355-B920-1461B927F5C1}"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7EA479AD-148E-4E41-B0B9-E1DCFB98F938}">
      <dgm:prSet phldrT="[Text]"/>
      <dgm:spPr>
        <a:ln>
          <a:solidFill>
            <a:srgbClr val="8DC9C8"/>
          </a:solidFill>
        </a:ln>
      </dgm:spPr>
      <dgm:t>
        <a:bodyPr/>
        <a:lstStyle/>
        <a:p>
          <a:pPr>
            <a:buFont typeface="Courier New" panose="02070309020205020404" pitchFamily="49" charset="0"/>
            <a:buChar char="o"/>
          </a:pPr>
          <a:r>
            <a:rPr lang="en-US"/>
            <a:t>- Facility based delivery (e.g., during routine immunization).</a:t>
          </a:r>
        </a:p>
        <a:p>
          <a:pPr>
            <a:buFont typeface="Courier New" panose="02070309020205020404" pitchFamily="49" charset="0"/>
            <a:buChar char="o"/>
          </a:pPr>
          <a:r>
            <a:rPr lang="en-US"/>
            <a:t>- Outreach strategies in remote areas via temporary health posts.</a:t>
          </a:r>
        </a:p>
        <a:p>
          <a:pPr>
            <a:buFont typeface="Courier New" panose="02070309020205020404" pitchFamily="49" charset="0"/>
            <a:buChar char="o"/>
          </a:pPr>
          <a:r>
            <a:rPr lang="en-US"/>
            <a:t>- Mobile teams for hard-to-reach populations.</a:t>
          </a:r>
        </a:p>
        <a:p>
          <a:pPr>
            <a:buFont typeface="Courier New" panose="02070309020205020404" pitchFamily="49" charset="0"/>
            <a:buChar char="o"/>
          </a:pPr>
          <a:r>
            <a:rPr lang="en-US"/>
            <a:t>Community-based administration by trained CHWs.</a:t>
          </a:r>
        </a:p>
      </dgm:t>
    </dgm:pt>
    <dgm:pt modelId="{89CDAEAC-39CD-4BF4-92AB-91890A0081B5}" cxnId="{4455328C-9D12-4C9D-9403-3ECD7271336D}" type="parTrans">
      <dgm:prSet/>
      <dgm:spPr/>
      <dgm:t>
        <a:bodyPr/>
        <a:lstStyle/>
        <a:p>
          <a:endParaRPr lang="en-US"/>
        </a:p>
      </dgm:t>
    </dgm:pt>
    <dgm:pt modelId="{13D9EA99-AC5D-4C3D-A790-7E49AE4F1A28}" cxnId="{4455328C-9D12-4C9D-9403-3ECD7271336D}" type="sibTrans">
      <dgm:prSet/>
      <dgm:spPr/>
      <dgm:t>
        <a:bodyPr/>
        <a:lstStyle/>
        <a:p>
          <a:endParaRPr lang="en-US"/>
        </a:p>
      </dgm:t>
    </dgm:pt>
    <dgm:pt modelId="{896E10F8-05ED-4795-B237-35E1CF908369}">
      <dgm:prSet phldrT="[Text]"/>
      <dgm:spPr>
        <a:ln>
          <a:solidFill>
            <a:srgbClr val="8DC9C8"/>
          </a:solidFill>
        </a:ln>
      </dgm:spPr>
      <dgm:t>
        <a:bodyPr/>
        <a:lstStyle/>
        <a:p>
          <a:pPr>
            <a:buFont typeface="Courier New" panose="02070309020205020404" pitchFamily="49" charset="0"/>
            <a:buChar char="o"/>
          </a:pPr>
          <a:r>
            <a:rPr lang="en-US"/>
            <a:t>- Training is essential for </a:t>
          </a:r>
          <a:r>
            <a:rPr lang="en-US" b="1"/>
            <a:t>healthcare providers, CHWs, and policy makers</a:t>
          </a:r>
          <a:r>
            <a:rPr lang="en-US"/>
            <a:t>.</a:t>
          </a:r>
        </a:p>
        <a:p>
          <a:pPr>
            <a:buFont typeface="Courier New" panose="02070309020205020404" pitchFamily="49" charset="0"/>
            <a:buChar char="o"/>
          </a:pPr>
          <a:r>
            <a:rPr lang="en-US"/>
            <a:t>- Focus areas include </a:t>
          </a:r>
          <a:r>
            <a:rPr lang="en-US" b="1"/>
            <a:t>PMC administration, supply chain management, community engagement, and pharmacovigilance</a:t>
          </a:r>
          <a:r>
            <a:rPr lang="en-US"/>
            <a:t>.</a:t>
          </a:r>
        </a:p>
      </dgm:t>
    </dgm:pt>
    <dgm:pt modelId="{3FB4B8D3-3321-4612-A94C-69ACD5250BB6}" cxnId="{A73AB238-DF5C-4CB6-AE10-B1EB75BAE1D8}" type="parTrans">
      <dgm:prSet/>
      <dgm:spPr/>
      <dgm:t>
        <a:bodyPr/>
        <a:lstStyle/>
        <a:p>
          <a:endParaRPr lang="en-US"/>
        </a:p>
      </dgm:t>
    </dgm:pt>
    <dgm:pt modelId="{4ED1AD8B-A50E-4AE9-A7AC-F59D6CCE3346}" cxnId="{A73AB238-DF5C-4CB6-AE10-B1EB75BAE1D8}" type="sibTrans">
      <dgm:prSet/>
      <dgm:spPr/>
      <dgm:t>
        <a:bodyPr/>
        <a:lstStyle/>
        <a:p>
          <a:endParaRPr lang="en-US"/>
        </a:p>
      </dgm:t>
    </dgm:pt>
    <dgm:pt modelId="{AA94AE79-0E77-437D-85BF-C419B87E1418}">
      <dgm:prSet phldrT="[Text]"/>
      <dgm:spPr>
        <a:ln>
          <a:solidFill>
            <a:srgbClr val="8DC9C8"/>
          </a:solidFill>
        </a:ln>
      </dgm:spPr>
      <dgm:t>
        <a:bodyPr/>
        <a:lstStyle/>
        <a:p>
          <a:pPr>
            <a:buFont typeface="Courier New" panose="02070309020205020404" pitchFamily="49" charset="0"/>
            <a:buChar char="o"/>
          </a:pPr>
          <a:endParaRPr lang="en-US"/>
        </a:p>
      </dgm:t>
    </dgm:pt>
    <dgm:pt modelId="{A84618FD-918E-47F7-A5B2-1C601858B957}" cxnId="{CDCCC1C7-429B-4981-9AF0-EEB1B0CDA078}" type="parTrans">
      <dgm:prSet/>
      <dgm:spPr/>
      <dgm:t>
        <a:bodyPr/>
        <a:lstStyle/>
        <a:p>
          <a:endParaRPr lang="en-US"/>
        </a:p>
      </dgm:t>
    </dgm:pt>
    <dgm:pt modelId="{4F2C74FD-2299-4596-986F-097025388303}" cxnId="{CDCCC1C7-429B-4981-9AF0-EEB1B0CDA078}" type="sibTrans">
      <dgm:prSet/>
      <dgm:spPr/>
      <dgm:t>
        <a:bodyPr/>
        <a:lstStyle/>
        <a:p>
          <a:endParaRPr lang="en-US"/>
        </a:p>
      </dgm:t>
    </dgm:pt>
    <dgm:pt modelId="{A4FB8C76-58A8-405E-A829-C44936085D2F}" type="pres">
      <dgm:prSet presAssocID="{5ED3BFF3-E4FD-4355-B920-1461B927F5C1}" presName="Name0" presStyleCnt="0">
        <dgm:presLayoutVars>
          <dgm:dir/>
          <dgm:resizeHandles val="exact"/>
        </dgm:presLayoutVars>
      </dgm:prSet>
      <dgm:spPr/>
    </dgm:pt>
    <dgm:pt modelId="{D86ACAEC-64E5-4E12-BB9B-75FD07024D6E}" type="pres">
      <dgm:prSet presAssocID="{7EA479AD-148E-4E41-B0B9-E1DCFB98F938}" presName="composite" presStyleCnt="0"/>
      <dgm:spPr/>
    </dgm:pt>
    <dgm:pt modelId="{5D54EB50-4B7D-494F-B3D1-D6FF09CAFACF}" type="pres">
      <dgm:prSet presAssocID="{7EA479AD-148E-4E41-B0B9-E1DCFB98F938}" presName="rect1" presStyleLbl="trAlignAcc1" presStyleIdx="0" presStyleCnt="3">
        <dgm:presLayoutVars>
          <dgm:bulletEnabled val="1"/>
        </dgm:presLayoutVars>
      </dgm:prSet>
      <dgm:spPr/>
    </dgm:pt>
    <dgm:pt modelId="{054BDFE9-5128-4F89-9372-F9D49AEE1E93}" type="pres">
      <dgm:prSet presAssocID="{7EA479AD-148E-4E41-B0B9-E1DCFB98F938}" presName="rect2" presStyleLbl="fgImgPlace1" presStyleIdx="0" presStyleCnt="3"/>
      <dgm:spPr>
        <a:solidFill>
          <a:srgbClr val="8DC9C8"/>
        </a:solidFill>
        <a:ln>
          <a:solidFill>
            <a:srgbClr val="8DC9C8"/>
          </a:solidFill>
        </a:ln>
      </dgm:spPr>
    </dgm:pt>
    <dgm:pt modelId="{FAC48BB4-0161-4BF5-8D78-22A51136FD6B}" type="pres">
      <dgm:prSet presAssocID="{13D9EA99-AC5D-4C3D-A790-7E49AE4F1A28}" presName="sibTrans" presStyleCnt="0"/>
      <dgm:spPr/>
    </dgm:pt>
    <dgm:pt modelId="{38C6EA3D-3C7E-4805-BFF0-2CE45CA52C28}" type="pres">
      <dgm:prSet presAssocID="{896E10F8-05ED-4795-B237-35E1CF908369}" presName="composite" presStyleCnt="0"/>
      <dgm:spPr/>
    </dgm:pt>
    <dgm:pt modelId="{1DF5D22B-B54C-4D22-B020-F9B5CD92ECFA}" type="pres">
      <dgm:prSet presAssocID="{896E10F8-05ED-4795-B237-35E1CF908369}" presName="rect1" presStyleLbl="trAlignAcc1" presStyleIdx="1" presStyleCnt="3">
        <dgm:presLayoutVars>
          <dgm:bulletEnabled val="1"/>
        </dgm:presLayoutVars>
      </dgm:prSet>
      <dgm:spPr/>
    </dgm:pt>
    <dgm:pt modelId="{7FA937B7-9B93-42DC-B878-29B543E8271D}" type="pres">
      <dgm:prSet presAssocID="{896E10F8-05ED-4795-B237-35E1CF908369}" presName="rect2" presStyleLbl="fgImgPlace1" presStyleIdx="1" presStyleCnt="3"/>
      <dgm:spPr>
        <a:solidFill>
          <a:srgbClr val="8DC9C8"/>
        </a:solidFill>
      </dgm:spPr>
    </dgm:pt>
    <dgm:pt modelId="{118DC9C3-99F5-4529-959A-9B1EE1A6AAF8}" type="pres">
      <dgm:prSet presAssocID="{4ED1AD8B-A50E-4AE9-A7AC-F59D6CCE3346}" presName="sibTrans" presStyleCnt="0"/>
      <dgm:spPr/>
    </dgm:pt>
    <dgm:pt modelId="{5009E2D0-1991-41C2-B6D6-42FD8CEE83C6}" type="pres">
      <dgm:prSet presAssocID="{AA94AE79-0E77-437D-85BF-C419B87E1418}" presName="composite" presStyleCnt="0"/>
      <dgm:spPr/>
    </dgm:pt>
    <dgm:pt modelId="{66294EF7-CF54-4361-9C9E-7B21F79D4108}" type="pres">
      <dgm:prSet presAssocID="{AA94AE79-0E77-437D-85BF-C419B87E1418}" presName="rect1" presStyleLbl="trAlignAcc1" presStyleIdx="2" presStyleCnt="3">
        <dgm:presLayoutVars>
          <dgm:bulletEnabled val="1"/>
        </dgm:presLayoutVars>
      </dgm:prSet>
      <dgm:spPr/>
    </dgm:pt>
    <dgm:pt modelId="{498C7448-FD98-4BC1-AA63-B77A4D161A01}" type="pres">
      <dgm:prSet presAssocID="{AA94AE79-0E77-437D-85BF-C419B87E1418}" presName="rect2" presStyleLbl="fgImgPlace1" presStyleIdx="2" presStyleCnt="3"/>
      <dgm:spPr>
        <a:solidFill>
          <a:srgbClr val="8DC9C8"/>
        </a:solidFill>
        <a:ln>
          <a:solidFill>
            <a:srgbClr val="8DC9C8"/>
          </a:solidFill>
        </a:ln>
      </dgm:spPr>
    </dgm:pt>
  </dgm:ptLst>
  <dgm:cxnLst>
    <dgm:cxn modelId="{A73AB238-DF5C-4CB6-AE10-B1EB75BAE1D8}" srcId="{5ED3BFF3-E4FD-4355-B920-1461B927F5C1}" destId="{896E10F8-05ED-4795-B237-35E1CF908369}" srcOrd="1" destOrd="0" parTransId="{3FB4B8D3-3321-4612-A94C-69ACD5250BB6}" sibTransId="{4ED1AD8B-A50E-4AE9-A7AC-F59D6CCE3346}"/>
    <dgm:cxn modelId="{C99E2C56-E8D1-48FA-8E43-91EFCC96857D}" type="presOf" srcId="{AA94AE79-0E77-437D-85BF-C419B87E1418}" destId="{66294EF7-CF54-4361-9C9E-7B21F79D4108}" srcOrd="0" destOrd="0" presId="urn:microsoft.com/office/officeart/2008/layout/PictureStrips"/>
    <dgm:cxn modelId="{4455328C-9D12-4C9D-9403-3ECD7271336D}" srcId="{5ED3BFF3-E4FD-4355-B920-1461B927F5C1}" destId="{7EA479AD-148E-4E41-B0B9-E1DCFB98F938}" srcOrd="0" destOrd="0" parTransId="{89CDAEAC-39CD-4BF4-92AB-91890A0081B5}" sibTransId="{13D9EA99-AC5D-4C3D-A790-7E49AE4F1A28}"/>
    <dgm:cxn modelId="{0999B3B3-0354-4952-B53C-CCC229544D66}" type="presOf" srcId="{7EA479AD-148E-4E41-B0B9-E1DCFB98F938}" destId="{5D54EB50-4B7D-494F-B3D1-D6FF09CAFACF}" srcOrd="0" destOrd="0" presId="urn:microsoft.com/office/officeart/2008/layout/PictureStrips"/>
    <dgm:cxn modelId="{FE96CAC0-C76E-4B34-8DEF-81ED8AAEA9CC}" type="presOf" srcId="{5ED3BFF3-E4FD-4355-B920-1461B927F5C1}" destId="{A4FB8C76-58A8-405E-A829-C44936085D2F}" srcOrd="0" destOrd="0" presId="urn:microsoft.com/office/officeart/2008/layout/PictureStrips"/>
    <dgm:cxn modelId="{03639FC2-9130-412E-B381-2E697FF4CEBE}" type="presOf" srcId="{896E10F8-05ED-4795-B237-35E1CF908369}" destId="{1DF5D22B-B54C-4D22-B020-F9B5CD92ECFA}" srcOrd="0" destOrd="0" presId="urn:microsoft.com/office/officeart/2008/layout/PictureStrips"/>
    <dgm:cxn modelId="{CDCCC1C7-429B-4981-9AF0-EEB1B0CDA078}" srcId="{5ED3BFF3-E4FD-4355-B920-1461B927F5C1}" destId="{AA94AE79-0E77-437D-85BF-C419B87E1418}" srcOrd="2" destOrd="0" parTransId="{A84618FD-918E-47F7-A5B2-1C601858B957}" sibTransId="{4F2C74FD-2299-4596-986F-097025388303}"/>
    <dgm:cxn modelId="{09A55BAD-2F81-4C49-AB78-9235192DB38C}" type="presParOf" srcId="{A4FB8C76-58A8-405E-A829-C44936085D2F}" destId="{D86ACAEC-64E5-4E12-BB9B-75FD07024D6E}" srcOrd="0" destOrd="0" presId="urn:microsoft.com/office/officeart/2008/layout/PictureStrips"/>
    <dgm:cxn modelId="{D3473CE0-07D7-4CC2-9DB3-2163331DAAFF}" type="presParOf" srcId="{D86ACAEC-64E5-4E12-BB9B-75FD07024D6E}" destId="{5D54EB50-4B7D-494F-B3D1-D6FF09CAFACF}" srcOrd="0" destOrd="0" presId="urn:microsoft.com/office/officeart/2008/layout/PictureStrips"/>
    <dgm:cxn modelId="{9EBCE9B6-CBBF-4175-9DE0-8CE272A9AE22}" type="presParOf" srcId="{D86ACAEC-64E5-4E12-BB9B-75FD07024D6E}" destId="{054BDFE9-5128-4F89-9372-F9D49AEE1E93}" srcOrd="1" destOrd="0" presId="urn:microsoft.com/office/officeart/2008/layout/PictureStrips"/>
    <dgm:cxn modelId="{C7CB089F-33B4-443B-A4A0-2A121A9FFBBE}" type="presParOf" srcId="{A4FB8C76-58A8-405E-A829-C44936085D2F}" destId="{FAC48BB4-0161-4BF5-8D78-22A51136FD6B}" srcOrd="1" destOrd="0" presId="urn:microsoft.com/office/officeart/2008/layout/PictureStrips"/>
    <dgm:cxn modelId="{FD549BC7-0A72-4493-BD87-EF172E494F48}" type="presParOf" srcId="{A4FB8C76-58A8-405E-A829-C44936085D2F}" destId="{38C6EA3D-3C7E-4805-BFF0-2CE45CA52C28}" srcOrd="2" destOrd="0" presId="urn:microsoft.com/office/officeart/2008/layout/PictureStrips"/>
    <dgm:cxn modelId="{8DA56E6E-480A-4773-8782-3B48962D0BAF}" type="presParOf" srcId="{38C6EA3D-3C7E-4805-BFF0-2CE45CA52C28}" destId="{1DF5D22B-B54C-4D22-B020-F9B5CD92ECFA}" srcOrd="0" destOrd="0" presId="urn:microsoft.com/office/officeart/2008/layout/PictureStrips"/>
    <dgm:cxn modelId="{53EC4F01-8358-4E6A-AEB9-EE3BCDDACD6E}" type="presParOf" srcId="{38C6EA3D-3C7E-4805-BFF0-2CE45CA52C28}" destId="{7FA937B7-9B93-42DC-B878-29B543E8271D}" srcOrd="1" destOrd="0" presId="urn:microsoft.com/office/officeart/2008/layout/PictureStrips"/>
    <dgm:cxn modelId="{90459C27-A7F9-4BF2-816D-89254F0D558C}" type="presParOf" srcId="{A4FB8C76-58A8-405E-A829-C44936085D2F}" destId="{118DC9C3-99F5-4529-959A-9B1EE1A6AAF8}" srcOrd="3" destOrd="0" presId="urn:microsoft.com/office/officeart/2008/layout/PictureStrips"/>
    <dgm:cxn modelId="{2C6ABFFA-2BBD-400D-BFEF-4145A647CADF}" type="presParOf" srcId="{A4FB8C76-58A8-405E-A829-C44936085D2F}" destId="{5009E2D0-1991-41C2-B6D6-42FD8CEE83C6}" srcOrd="4" destOrd="0" presId="urn:microsoft.com/office/officeart/2008/layout/PictureStrips"/>
    <dgm:cxn modelId="{150C088B-4484-4968-8F58-A485121BE301}" type="presParOf" srcId="{5009E2D0-1991-41C2-B6D6-42FD8CEE83C6}" destId="{66294EF7-CF54-4361-9C9E-7B21F79D4108}" srcOrd="0" destOrd="0" presId="urn:microsoft.com/office/officeart/2008/layout/PictureStrips"/>
    <dgm:cxn modelId="{2730D8FC-B2CF-4AEB-AA2B-A6BDBC0D7A66}" type="presParOf" srcId="{5009E2D0-1991-41C2-B6D6-42FD8CEE83C6}" destId="{498C7448-FD98-4BC1-AA63-B77A4D161A01}"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D3BFF3-E4FD-4355-B920-1461B927F5C1}"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7EA479AD-148E-4E41-B0B9-E1DCFB98F938}">
      <dgm:prSet phldrT="[Text]"/>
      <dgm:spPr>
        <a:ln>
          <a:solidFill>
            <a:srgbClr val="8DC9C8"/>
          </a:solidFill>
        </a:ln>
      </dgm:spPr>
      <dgm:t>
        <a:bodyPr/>
        <a:lstStyle/>
        <a:p>
          <a:pPr>
            <a:buFont typeface="Courier New" panose="02070309020205020404" pitchFamily="49" charset="0"/>
            <a:buChar char="o"/>
          </a:pPr>
          <a:r>
            <a:rPr lang="en-US"/>
            <a:t>- Community awareness campaigns are critical for PMC adoption.</a:t>
          </a:r>
        </a:p>
        <a:p>
          <a:pPr>
            <a:buFont typeface="Courier New" panose="02070309020205020404" pitchFamily="49" charset="0"/>
            <a:buChar char="o"/>
          </a:pPr>
          <a:r>
            <a:rPr lang="en-US"/>
            <a:t>- Health workers, caregivers, and local leaders should be engaged through radio, interpersonal communication, and visual aids.</a:t>
          </a:r>
        </a:p>
        <a:p>
          <a:pPr>
            <a:buFont typeface="Courier New" panose="02070309020205020404" pitchFamily="49" charset="0"/>
            <a:buChar char="o"/>
          </a:pPr>
          <a:r>
            <a:rPr lang="en-US"/>
            <a:t>- Common misconceptions about PMC, such as safety and necessity, must be addressed.</a:t>
          </a:r>
        </a:p>
      </dgm:t>
    </dgm:pt>
    <dgm:pt modelId="{89CDAEAC-39CD-4BF4-92AB-91890A0081B5}" cxnId="{4455328C-9D12-4C9D-9403-3ECD7271336D}" type="parTrans">
      <dgm:prSet/>
      <dgm:spPr/>
      <dgm:t>
        <a:bodyPr/>
        <a:lstStyle/>
        <a:p>
          <a:endParaRPr lang="en-US"/>
        </a:p>
      </dgm:t>
    </dgm:pt>
    <dgm:pt modelId="{13D9EA99-AC5D-4C3D-A790-7E49AE4F1A28}" cxnId="{4455328C-9D12-4C9D-9403-3ECD7271336D}" type="sibTrans">
      <dgm:prSet/>
      <dgm:spPr/>
      <dgm:t>
        <a:bodyPr/>
        <a:lstStyle/>
        <a:p>
          <a:endParaRPr lang="en-US"/>
        </a:p>
      </dgm:t>
    </dgm:pt>
    <dgm:pt modelId="{896E10F8-05ED-4795-B237-35E1CF908369}">
      <dgm:prSet phldrT="[Text]"/>
      <dgm:spPr>
        <a:ln>
          <a:solidFill>
            <a:srgbClr val="8DC9C8"/>
          </a:solidFill>
        </a:ln>
      </dgm:spPr>
      <dgm:t>
        <a:bodyPr/>
        <a:lstStyle/>
        <a:p>
          <a:pPr>
            <a:buFont typeface="Courier New" panose="02070309020205020404" pitchFamily="49" charset="0"/>
            <a:buChar char="o"/>
          </a:pPr>
          <a:r>
            <a:rPr lang="en-US"/>
            <a:t>- PMC can be combined with the new RTS,S and R21 malaria vaccines, as well as existing child health programs.</a:t>
          </a:r>
        </a:p>
        <a:p>
          <a:pPr>
            <a:buFont typeface="Courier New" panose="02070309020205020404" pitchFamily="49" charset="0"/>
            <a:buChar char="o"/>
          </a:pPr>
          <a:r>
            <a:rPr lang="en-US"/>
            <a:t>- Synergies between PMC and immunization programs maximize reach and effectiveness.</a:t>
          </a:r>
        </a:p>
      </dgm:t>
    </dgm:pt>
    <dgm:pt modelId="{3FB4B8D3-3321-4612-A94C-69ACD5250BB6}" cxnId="{A73AB238-DF5C-4CB6-AE10-B1EB75BAE1D8}" type="parTrans">
      <dgm:prSet/>
      <dgm:spPr/>
      <dgm:t>
        <a:bodyPr/>
        <a:lstStyle/>
        <a:p>
          <a:endParaRPr lang="en-US"/>
        </a:p>
      </dgm:t>
    </dgm:pt>
    <dgm:pt modelId="{4ED1AD8B-A50E-4AE9-A7AC-F59D6CCE3346}" cxnId="{A73AB238-DF5C-4CB6-AE10-B1EB75BAE1D8}" type="sibTrans">
      <dgm:prSet/>
      <dgm:spPr/>
      <dgm:t>
        <a:bodyPr/>
        <a:lstStyle/>
        <a:p>
          <a:endParaRPr lang="en-US"/>
        </a:p>
      </dgm:t>
    </dgm:pt>
    <dgm:pt modelId="{A4FB8C76-58A8-405E-A829-C44936085D2F}" type="pres">
      <dgm:prSet presAssocID="{5ED3BFF3-E4FD-4355-B920-1461B927F5C1}" presName="Name0" presStyleCnt="0">
        <dgm:presLayoutVars>
          <dgm:dir/>
          <dgm:resizeHandles val="exact"/>
        </dgm:presLayoutVars>
      </dgm:prSet>
      <dgm:spPr/>
    </dgm:pt>
    <dgm:pt modelId="{D86ACAEC-64E5-4E12-BB9B-75FD07024D6E}" type="pres">
      <dgm:prSet presAssocID="{7EA479AD-148E-4E41-B0B9-E1DCFB98F938}" presName="composite" presStyleCnt="0"/>
      <dgm:spPr/>
    </dgm:pt>
    <dgm:pt modelId="{5D54EB50-4B7D-494F-B3D1-D6FF09CAFACF}" type="pres">
      <dgm:prSet presAssocID="{7EA479AD-148E-4E41-B0B9-E1DCFB98F938}" presName="rect1" presStyleLbl="trAlignAcc1" presStyleIdx="0" presStyleCnt="2">
        <dgm:presLayoutVars>
          <dgm:bulletEnabled val="1"/>
        </dgm:presLayoutVars>
      </dgm:prSet>
      <dgm:spPr/>
    </dgm:pt>
    <dgm:pt modelId="{054BDFE9-5128-4F89-9372-F9D49AEE1E93}" type="pres">
      <dgm:prSet presAssocID="{7EA479AD-148E-4E41-B0B9-E1DCFB98F938}" presName="rect2" presStyleLbl="fgImgPlace1" presStyleIdx="0" presStyleCnt="2"/>
      <dgm:spPr>
        <a:solidFill>
          <a:srgbClr val="8DC9C8"/>
        </a:solidFill>
        <a:ln>
          <a:solidFill>
            <a:srgbClr val="8DC9C8"/>
          </a:solidFill>
        </a:ln>
      </dgm:spPr>
    </dgm:pt>
    <dgm:pt modelId="{FAC48BB4-0161-4BF5-8D78-22A51136FD6B}" type="pres">
      <dgm:prSet presAssocID="{13D9EA99-AC5D-4C3D-A790-7E49AE4F1A28}" presName="sibTrans" presStyleCnt="0"/>
      <dgm:spPr/>
    </dgm:pt>
    <dgm:pt modelId="{38C6EA3D-3C7E-4805-BFF0-2CE45CA52C28}" type="pres">
      <dgm:prSet presAssocID="{896E10F8-05ED-4795-B237-35E1CF908369}" presName="composite" presStyleCnt="0"/>
      <dgm:spPr/>
    </dgm:pt>
    <dgm:pt modelId="{1DF5D22B-B54C-4D22-B020-F9B5CD92ECFA}" type="pres">
      <dgm:prSet presAssocID="{896E10F8-05ED-4795-B237-35E1CF908369}" presName="rect1" presStyleLbl="trAlignAcc1" presStyleIdx="1" presStyleCnt="2">
        <dgm:presLayoutVars>
          <dgm:bulletEnabled val="1"/>
        </dgm:presLayoutVars>
      </dgm:prSet>
      <dgm:spPr/>
    </dgm:pt>
    <dgm:pt modelId="{7FA937B7-9B93-42DC-B878-29B543E8271D}" type="pres">
      <dgm:prSet presAssocID="{896E10F8-05ED-4795-B237-35E1CF908369}" presName="rect2" presStyleLbl="fgImgPlace1" presStyleIdx="1" presStyleCnt="2"/>
      <dgm:spPr>
        <a:solidFill>
          <a:srgbClr val="8DC9C8"/>
        </a:solidFill>
      </dgm:spPr>
    </dgm:pt>
  </dgm:ptLst>
  <dgm:cxnLst>
    <dgm:cxn modelId="{A73AB238-DF5C-4CB6-AE10-B1EB75BAE1D8}" srcId="{5ED3BFF3-E4FD-4355-B920-1461B927F5C1}" destId="{896E10F8-05ED-4795-B237-35E1CF908369}" srcOrd="1" destOrd="0" parTransId="{3FB4B8D3-3321-4612-A94C-69ACD5250BB6}" sibTransId="{4ED1AD8B-A50E-4AE9-A7AC-F59D6CCE3346}"/>
    <dgm:cxn modelId="{4455328C-9D12-4C9D-9403-3ECD7271336D}" srcId="{5ED3BFF3-E4FD-4355-B920-1461B927F5C1}" destId="{7EA479AD-148E-4E41-B0B9-E1DCFB98F938}" srcOrd="0" destOrd="0" parTransId="{89CDAEAC-39CD-4BF4-92AB-91890A0081B5}" sibTransId="{13D9EA99-AC5D-4C3D-A790-7E49AE4F1A28}"/>
    <dgm:cxn modelId="{0999B3B3-0354-4952-B53C-CCC229544D66}" type="presOf" srcId="{7EA479AD-148E-4E41-B0B9-E1DCFB98F938}" destId="{5D54EB50-4B7D-494F-B3D1-D6FF09CAFACF}" srcOrd="0" destOrd="0" presId="urn:microsoft.com/office/officeart/2008/layout/PictureStrips"/>
    <dgm:cxn modelId="{FE96CAC0-C76E-4B34-8DEF-81ED8AAEA9CC}" type="presOf" srcId="{5ED3BFF3-E4FD-4355-B920-1461B927F5C1}" destId="{A4FB8C76-58A8-405E-A829-C44936085D2F}" srcOrd="0" destOrd="0" presId="urn:microsoft.com/office/officeart/2008/layout/PictureStrips"/>
    <dgm:cxn modelId="{03639FC2-9130-412E-B381-2E697FF4CEBE}" type="presOf" srcId="{896E10F8-05ED-4795-B237-35E1CF908369}" destId="{1DF5D22B-B54C-4D22-B020-F9B5CD92ECFA}" srcOrd="0" destOrd="0" presId="urn:microsoft.com/office/officeart/2008/layout/PictureStrips"/>
    <dgm:cxn modelId="{09A55BAD-2F81-4C49-AB78-9235192DB38C}" type="presParOf" srcId="{A4FB8C76-58A8-405E-A829-C44936085D2F}" destId="{D86ACAEC-64E5-4E12-BB9B-75FD07024D6E}" srcOrd="0" destOrd="0" presId="urn:microsoft.com/office/officeart/2008/layout/PictureStrips"/>
    <dgm:cxn modelId="{D3473CE0-07D7-4CC2-9DB3-2163331DAAFF}" type="presParOf" srcId="{D86ACAEC-64E5-4E12-BB9B-75FD07024D6E}" destId="{5D54EB50-4B7D-494F-B3D1-D6FF09CAFACF}" srcOrd="0" destOrd="0" presId="urn:microsoft.com/office/officeart/2008/layout/PictureStrips"/>
    <dgm:cxn modelId="{9EBCE9B6-CBBF-4175-9DE0-8CE272A9AE22}" type="presParOf" srcId="{D86ACAEC-64E5-4E12-BB9B-75FD07024D6E}" destId="{054BDFE9-5128-4F89-9372-F9D49AEE1E93}" srcOrd="1" destOrd="0" presId="urn:microsoft.com/office/officeart/2008/layout/PictureStrips"/>
    <dgm:cxn modelId="{C7CB089F-33B4-443B-A4A0-2A121A9FFBBE}" type="presParOf" srcId="{A4FB8C76-58A8-405E-A829-C44936085D2F}" destId="{FAC48BB4-0161-4BF5-8D78-22A51136FD6B}" srcOrd="1" destOrd="0" presId="urn:microsoft.com/office/officeart/2008/layout/PictureStrips"/>
    <dgm:cxn modelId="{FD549BC7-0A72-4493-BD87-EF172E494F48}" type="presParOf" srcId="{A4FB8C76-58A8-405E-A829-C44936085D2F}" destId="{38C6EA3D-3C7E-4805-BFF0-2CE45CA52C28}" srcOrd="2" destOrd="0" presId="urn:microsoft.com/office/officeart/2008/layout/PictureStrips"/>
    <dgm:cxn modelId="{8DA56E6E-480A-4773-8782-3B48962D0BAF}" type="presParOf" srcId="{38C6EA3D-3C7E-4805-BFF0-2CE45CA52C28}" destId="{1DF5D22B-B54C-4D22-B020-F9B5CD92ECFA}" srcOrd="0" destOrd="0" presId="urn:microsoft.com/office/officeart/2008/layout/PictureStrips"/>
    <dgm:cxn modelId="{53EC4F01-8358-4E6A-AEB9-EE3BCDDACD6E}" type="presParOf" srcId="{38C6EA3D-3C7E-4805-BFF0-2CE45CA52C28}" destId="{7FA937B7-9B93-42DC-B878-29B543E8271D}" srcOrd="1" destOrd="0" presId="urn:microsoft.com/office/officeart/2008/layout/PictureStrip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D3BFF3-E4FD-4355-B920-1461B927F5C1}"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7EA479AD-148E-4E41-B0B9-E1DCFB98F938}">
      <dgm:prSet phldrT="[Text]"/>
      <dgm:spPr>
        <a:ln>
          <a:solidFill>
            <a:srgbClr val="8DC9C8"/>
          </a:solidFill>
        </a:ln>
      </dgm:spPr>
      <dgm:t>
        <a:bodyPr/>
        <a:lstStyle/>
        <a:p>
          <a:pPr>
            <a:buFont typeface="Courier New" panose="02070309020205020404" pitchFamily="49" charset="0"/>
            <a:buChar char="o"/>
          </a:pPr>
          <a:r>
            <a:rPr lang="en-US"/>
            <a:t>- Proper stock management of SP and other commodities is essential.</a:t>
          </a:r>
        </a:p>
        <a:p>
          <a:pPr>
            <a:buFont typeface="Courier New" panose="02070309020205020404" pitchFamily="49" charset="0"/>
            <a:buChar char="o"/>
          </a:pPr>
          <a:r>
            <a:rPr lang="en-US"/>
            <a:t>- Countries should follow the FEFO (First Expired, First Out) principle to prevent wastage.</a:t>
          </a:r>
        </a:p>
        <a:p>
          <a:pPr>
            <a:buFont typeface="Courier New" panose="02070309020205020404" pitchFamily="49" charset="0"/>
            <a:buChar char="o"/>
          </a:pPr>
          <a:r>
            <a:rPr lang="en-US"/>
            <a:t>- Quantification must consider </a:t>
          </a:r>
          <a:r>
            <a:rPr lang="en-US" b="1"/>
            <a:t>population size, drug wastage, and demand forecasting</a:t>
          </a:r>
          <a:r>
            <a:rPr lang="en-US"/>
            <a:t>.</a:t>
          </a:r>
        </a:p>
      </dgm:t>
    </dgm:pt>
    <dgm:pt modelId="{89CDAEAC-39CD-4BF4-92AB-91890A0081B5}" cxnId="{4455328C-9D12-4C9D-9403-3ECD7271336D}" type="parTrans">
      <dgm:prSet/>
      <dgm:spPr/>
      <dgm:t>
        <a:bodyPr/>
        <a:lstStyle/>
        <a:p>
          <a:endParaRPr lang="en-US"/>
        </a:p>
      </dgm:t>
    </dgm:pt>
    <dgm:pt modelId="{13D9EA99-AC5D-4C3D-A790-7E49AE4F1A28}" cxnId="{4455328C-9D12-4C9D-9403-3ECD7271336D}" type="sibTrans">
      <dgm:prSet/>
      <dgm:spPr/>
      <dgm:t>
        <a:bodyPr/>
        <a:lstStyle/>
        <a:p>
          <a:endParaRPr lang="en-US"/>
        </a:p>
      </dgm:t>
    </dgm:pt>
    <dgm:pt modelId="{896E10F8-05ED-4795-B237-35E1CF908369}">
      <dgm:prSet phldrT="[Text]"/>
      <dgm:spPr>
        <a:ln>
          <a:solidFill>
            <a:srgbClr val="8DC9C8"/>
          </a:solidFill>
        </a:ln>
      </dgm:spPr>
      <dgm:t>
        <a:bodyPr/>
        <a:lstStyle/>
        <a:p>
          <a:pPr>
            <a:buFont typeface="Courier New" panose="02070309020205020404" pitchFamily="49" charset="0"/>
            <a:buChar char="o"/>
          </a:pPr>
          <a:r>
            <a:rPr lang="en-US"/>
            <a:t>- Surveillance systems must track adverse effects and resistance patterns.</a:t>
          </a:r>
        </a:p>
        <a:p>
          <a:pPr>
            <a:buFont typeface="Courier New" panose="02070309020205020404" pitchFamily="49" charset="0"/>
            <a:buChar char="o"/>
          </a:pPr>
          <a:r>
            <a:rPr lang="en-US"/>
            <a:t>- SP is generally well-tolerated, but potential side effects include skin conditions</a:t>
          </a:r>
        </a:p>
      </dgm:t>
    </dgm:pt>
    <dgm:pt modelId="{3FB4B8D3-3321-4612-A94C-69ACD5250BB6}" cxnId="{A73AB238-DF5C-4CB6-AE10-B1EB75BAE1D8}" type="parTrans">
      <dgm:prSet/>
      <dgm:spPr/>
      <dgm:t>
        <a:bodyPr/>
        <a:lstStyle/>
        <a:p>
          <a:endParaRPr lang="en-US"/>
        </a:p>
      </dgm:t>
    </dgm:pt>
    <dgm:pt modelId="{4ED1AD8B-A50E-4AE9-A7AC-F59D6CCE3346}" cxnId="{A73AB238-DF5C-4CB6-AE10-B1EB75BAE1D8}" type="sibTrans">
      <dgm:prSet/>
      <dgm:spPr/>
      <dgm:t>
        <a:bodyPr/>
        <a:lstStyle/>
        <a:p>
          <a:endParaRPr lang="en-US"/>
        </a:p>
      </dgm:t>
    </dgm:pt>
    <dgm:pt modelId="{A4FB8C76-58A8-405E-A829-C44936085D2F}" type="pres">
      <dgm:prSet presAssocID="{5ED3BFF3-E4FD-4355-B920-1461B927F5C1}" presName="Name0" presStyleCnt="0">
        <dgm:presLayoutVars>
          <dgm:dir/>
          <dgm:resizeHandles val="exact"/>
        </dgm:presLayoutVars>
      </dgm:prSet>
      <dgm:spPr/>
    </dgm:pt>
    <dgm:pt modelId="{D86ACAEC-64E5-4E12-BB9B-75FD07024D6E}" type="pres">
      <dgm:prSet presAssocID="{7EA479AD-148E-4E41-B0B9-E1DCFB98F938}" presName="composite" presStyleCnt="0"/>
      <dgm:spPr/>
    </dgm:pt>
    <dgm:pt modelId="{5D54EB50-4B7D-494F-B3D1-D6FF09CAFACF}" type="pres">
      <dgm:prSet presAssocID="{7EA479AD-148E-4E41-B0B9-E1DCFB98F938}" presName="rect1" presStyleLbl="trAlignAcc1" presStyleIdx="0" presStyleCnt="2">
        <dgm:presLayoutVars>
          <dgm:bulletEnabled val="1"/>
        </dgm:presLayoutVars>
      </dgm:prSet>
      <dgm:spPr/>
    </dgm:pt>
    <dgm:pt modelId="{054BDFE9-5128-4F89-9372-F9D49AEE1E93}" type="pres">
      <dgm:prSet presAssocID="{7EA479AD-148E-4E41-B0B9-E1DCFB98F938}" presName="rect2" presStyleLbl="fgImgPlace1" presStyleIdx="0" presStyleCnt="2"/>
      <dgm:spPr>
        <a:solidFill>
          <a:srgbClr val="8DC9C8"/>
        </a:solidFill>
        <a:ln>
          <a:solidFill>
            <a:srgbClr val="8DC9C8"/>
          </a:solidFill>
        </a:ln>
      </dgm:spPr>
    </dgm:pt>
    <dgm:pt modelId="{FAC48BB4-0161-4BF5-8D78-22A51136FD6B}" type="pres">
      <dgm:prSet presAssocID="{13D9EA99-AC5D-4C3D-A790-7E49AE4F1A28}" presName="sibTrans" presStyleCnt="0"/>
      <dgm:spPr/>
    </dgm:pt>
    <dgm:pt modelId="{38C6EA3D-3C7E-4805-BFF0-2CE45CA52C28}" type="pres">
      <dgm:prSet presAssocID="{896E10F8-05ED-4795-B237-35E1CF908369}" presName="composite" presStyleCnt="0"/>
      <dgm:spPr/>
    </dgm:pt>
    <dgm:pt modelId="{1DF5D22B-B54C-4D22-B020-F9B5CD92ECFA}" type="pres">
      <dgm:prSet presAssocID="{896E10F8-05ED-4795-B237-35E1CF908369}" presName="rect1" presStyleLbl="trAlignAcc1" presStyleIdx="1" presStyleCnt="2">
        <dgm:presLayoutVars>
          <dgm:bulletEnabled val="1"/>
        </dgm:presLayoutVars>
      </dgm:prSet>
      <dgm:spPr/>
    </dgm:pt>
    <dgm:pt modelId="{7FA937B7-9B93-42DC-B878-29B543E8271D}" type="pres">
      <dgm:prSet presAssocID="{896E10F8-05ED-4795-B237-35E1CF908369}" presName="rect2" presStyleLbl="fgImgPlace1" presStyleIdx="1" presStyleCnt="2"/>
      <dgm:spPr>
        <a:solidFill>
          <a:srgbClr val="8DC9C8"/>
        </a:solidFill>
      </dgm:spPr>
    </dgm:pt>
  </dgm:ptLst>
  <dgm:cxnLst>
    <dgm:cxn modelId="{A73AB238-DF5C-4CB6-AE10-B1EB75BAE1D8}" srcId="{5ED3BFF3-E4FD-4355-B920-1461B927F5C1}" destId="{896E10F8-05ED-4795-B237-35E1CF908369}" srcOrd="1" destOrd="0" parTransId="{3FB4B8D3-3321-4612-A94C-69ACD5250BB6}" sibTransId="{4ED1AD8B-A50E-4AE9-A7AC-F59D6CCE3346}"/>
    <dgm:cxn modelId="{4455328C-9D12-4C9D-9403-3ECD7271336D}" srcId="{5ED3BFF3-E4FD-4355-B920-1461B927F5C1}" destId="{7EA479AD-148E-4E41-B0B9-E1DCFB98F938}" srcOrd="0" destOrd="0" parTransId="{89CDAEAC-39CD-4BF4-92AB-91890A0081B5}" sibTransId="{13D9EA99-AC5D-4C3D-A790-7E49AE4F1A28}"/>
    <dgm:cxn modelId="{0999B3B3-0354-4952-B53C-CCC229544D66}" type="presOf" srcId="{7EA479AD-148E-4E41-B0B9-E1DCFB98F938}" destId="{5D54EB50-4B7D-494F-B3D1-D6FF09CAFACF}" srcOrd="0" destOrd="0" presId="urn:microsoft.com/office/officeart/2008/layout/PictureStrips"/>
    <dgm:cxn modelId="{FE96CAC0-C76E-4B34-8DEF-81ED8AAEA9CC}" type="presOf" srcId="{5ED3BFF3-E4FD-4355-B920-1461B927F5C1}" destId="{A4FB8C76-58A8-405E-A829-C44936085D2F}" srcOrd="0" destOrd="0" presId="urn:microsoft.com/office/officeart/2008/layout/PictureStrips"/>
    <dgm:cxn modelId="{03639FC2-9130-412E-B381-2E697FF4CEBE}" type="presOf" srcId="{896E10F8-05ED-4795-B237-35E1CF908369}" destId="{1DF5D22B-B54C-4D22-B020-F9B5CD92ECFA}" srcOrd="0" destOrd="0" presId="urn:microsoft.com/office/officeart/2008/layout/PictureStrips"/>
    <dgm:cxn modelId="{09A55BAD-2F81-4C49-AB78-9235192DB38C}" type="presParOf" srcId="{A4FB8C76-58A8-405E-A829-C44936085D2F}" destId="{D86ACAEC-64E5-4E12-BB9B-75FD07024D6E}" srcOrd="0" destOrd="0" presId="urn:microsoft.com/office/officeart/2008/layout/PictureStrips"/>
    <dgm:cxn modelId="{D3473CE0-07D7-4CC2-9DB3-2163331DAAFF}" type="presParOf" srcId="{D86ACAEC-64E5-4E12-BB9B-75FD07024D6E}" destId="{5D54EB50-4B7D-494F-B3D1-D6FF09CAFACF}" srcOrd="0" destOrd="0" presId="urn:microsoft.com/office/officeart/2008/layout/PictureStrips"/>
    <dgm:cxn modelId="{9EBCE9B6-CBBF-4175-9DE0-8CE272A9AE22}" type="presParOf" srcId="{D86ACAEC-64E5-4E12-BB9B-75FD07024D6E}" destId="{054BDFE9-5128-4F89-9372-F9D49AEE1E93}" srcOrd="1" destOrd="0" presId="urn:microsoft.com/office/officeart/2008/layout/PictureStrips"/>
    <dgm:cxn modelId="{C7CB089F-33B4-443B-A4A0-2A121A9FFBBE}" type="presParOf" srcId="{A4FB8C76-58A8-405E-A829-C44936085D2F}" destId="{FAC48BB4-0161-4BF5-8D78-22A51136FD6B}" srcOrd="1" destOrd="0" presId="urn:microsoft.com/office/officeart/2008/layout/PictureStrips"/>
    <dgm:cxn modelId="{FD549BC7-0A72-4493-BD87-EF172E494F48}" type="presParOf" srcId="{A4FB8C76-58A8-405E-A829-C44936085D2F}" destId="{38C6EA3D-3C7E-4805-BFF0-2CE45CA52C28}" srcOrd="2" destOrd="0" presId="urn:microsoft.com/office/officeart/2008/layout/PictureStrips"/>
    <dgm:cxn modelId="{8DA56E6E-480A-4773-8782-3B48962D0BAF}" type="presParOf" srcId="{38C6EA3D-3C7E-4805-BFF0-2CE45CA52C28}" destId="{1DF5D22B-B54C-4D22-B020-F9B5CD92ECFA}" srcOrd="0" destOrd="0" presId="urn:microsoft.com/office/officeart/2008/layout/PictureStrips"/>
    <dgm:cxn modelId="{53EC4F01-8358-4E6A-AEB9-EE3BCDDACD6E}" type="presParOf" srcId="{38C6EA3D-3C7E-4805-BFF0-2CE45CA52C28}" destId="{7FA937B7-9B93-42DC-B878-29B543E8271D}"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22713696" cy="7516368"/>
        <a:chOff x="0" y="0"/>
        <a:chExt cx="22713696" cy="7516368"/>
      </a:xfrm>
    </dsp:grpSpPr>
    <dsp:sp modelId="{2617C443-B94E-4604-A043-28CC29CA1F43}">
      <dsp:nvSpPr>
        <dsp:cNvPr id="3" name="Rounded Rectangle 2"/>
        <dsp:cNvSpPr/>
      </dsp:nvSpPr>
      <dsp:spPr bwMode="white">
        <a:xfrm>
          <a:off x="358957" y="0"/>
          <a:ext cx="2094754" cy="455974"/>
        </a:xfrm>
        <a:prstGeom prst="roundRect">
          <a:avLst>
            <a:gd name="adj" fmla="val 10000"/>
          </a:avLst>
        </a:prstGeom>
      </dsp:spPr>
      <dsp:style>
        <a:lnRef idx="2">
          <a:schemeClr val="lt1"/>
        </a:lnRef>
        <a:fillRef idx="1">
          <a:schemeClr val="accent4">
            <a:hueOff val="0"/>
            <a:satOff val="0"/>
            <a:lumOff val="0"/>
            <a:alpha val="100000"/>
          </a:schemeClr>
        </a:fillRef>
        <a:effectRef idx="0">
          <a:scrgbClr r="0" g="0" b="0"/>
        </a:effectRef>
        <a:fontRef idx="minor">
          <a:schemeClr val="lt1"/>
        </a:fontRef>
      </dsp:style>
      <dsp:txBody>
        <a:bodyPr lIns="78232" tIns="78232" rIns="78232" bIns="41910" anchor="t"/>
        <a:lstStyle>
          <a:lvl1pPr algn="l">
            <a:defRPr sz="1100"/>
          </a:lvl1pPr>
          <a:lvl2pPr marL="57150" indent="-57150" algn="l">
            <a:defRPr sz="800"/>
          </a:lvl2pPr>
          <a:lvl3pPr marL="114300" indent="-57150" algn="l">
            <a:defRPr sz="800"/>
          </a:lvl3pPr>
          <a:lvl4pPr marL="171450" indent="-57150" algn="l">
            <a:defRPr sz="800"/>
          </a:lvl4pPr>
          <a:lvl5pPr marL="228600" indent="-57150" algn="l">
            <a:defRPr sz="800"/>
          </a:lvl5pPr>
          <a:lvl6pPr marL="285750" indent="-57150" algn="l">
            <a:defRPr sz="800"/>
          </a:lvl6pPr>
          <a:lvl7pPr marL="342900" indent="-57150" algn="l">
            <a:defRPr sz="800"/>
          </a:lvl7pPr>
          <a:lvl8pPr marL="400050" indent="-57150" algn="l">
            <a:defRPr sz="800"/>
          </a:lvl8pPr>
          <a:lvl9pPr marL="457200" indent="-57150" algn="l">
            <a:defRPr sz="800"/>
          </a:lvl9pPr>
        </a:lstStyle>
        <a:p>
          <a:pPr lvl="0" algn="ctr">
            <a:lnSpc>
              <a:spcPct val="100000"/>
            </a:lnSpc>
            <a:spcBef>
              <a:spcPct val="0"/>
            </a:spcBef>
            <a:spcAft>
              <a:spcPct val="35000"/>
            </a:spcAft>
          </a:pPr>
          <a:r>
            <a:rPr lang="en-US">
              <a:solidFill>
                <a:schemeClr val="tx1"/>
              </a:solidFill>
            </a:rPr>
            <a:t>April 2024</a:t>
          </a:r>
          <a:endParaRPr lang="en-US">
            <a:solidFill>
              <a:schemeClr val="tx1"/>
            </a:solidFill>
          </a:endParaRPr>
        </a:p>
      </dsp:txBody>
      <dsp:txXfrm>
        <a:off x="358957" y="0"/>
        <a:ext cx="2094754" cy="455974"/>
      </dsp:txXfrm>
    </dsp:sp>
    <dsp:sp modelId="{B1D38185-5752-4ECA-B06B-729980E06123}">
      <dsp:nvSpPr>
        <dsp:cNvPr id="4" name="Rounded Rectangle 3"/>
        <dsp:cNvSpPr/>
      </dsp:nvSpPr>
      <dsp:spPr bwMode="white">
        <a:xfrm>
          <a:off x="429046" y="303983"/>
          <a:ext cx="2094754" cy="7212385"/>
        </a:xfrm>
        <a:prstGeom prst="roundRect">
          <a:avLst>
            <a:gd name="adj" fmla="val 10000"/>
          </a:avLst>
        </a:prstGeom>
      </dsp:spPr>
      <dsp:style>
        <a:lnRef idx="2">
          <a:schemeClr val="accent4">
            <a:hueOff val="0"/>
            <a:satOff val="0"/>
            <a:lumOff val="0"/>
            <a:alpha val="100000"/>
          </a:schemeClr>
        </a:lnRef>
        <a:fillRef idx="1">
          <a:schemeClr val="lt1">
            <a:alpha val="90000"/>
          </a:schemeClr>
        </a:fillRef>
        <a:effectRef idx="0">
          <a:scrgbClr r="0" g="0" b="0"/>
        </a:effectRef>
        <a:fontRef idx="minor"/>
      </dsp:style>
      <dsp:txBody>
        <a:bodyPr lIns="128016" tIns="128016" rIns="128016" bIns="128016" anchor="t"/>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marL="171450" lvl="1" indent="-171450">
            <a:lnSpc>
              <a:spcPct val="100000"/>
            </a:lnSpc>
            <a:spcBef>
              <a:spcPct val="0"/>
            </a:spcBef>
            <a:spcAft>
              <a:spcPct val="15000"/>
            </a:spcAft>
            <a:buChar char="•"/>
          </a:pPr>
          <a:r>
            <a:rPr lang="en-US" sz="1800" noProof="0">
              <a:solidFill>
                <a:schemeClr val="tx1"/>
              </a:solidFill>
            </a:rPr>
            <a:t>8th </a:t>
          </a:r>
          <a:r>
            <a:rPr lang="en-US" sz="1800" noProof="0" err="1">
              <a:solidFill>
                <a:schemeClr val="tx1"/>
              </a:solidFill>
            </a:rPr>
            <a:t>MIM</a:t>
          </a:r>
          <a:r>
            <a:rPr lang="en-US" sz="1800" noProof="0">
              <a:solidFill>
                <a:schemeClr val="tx1"/>
              </a:solidFill>
            </a:rPr>
            <a:t> Society Conference</a:t>
          </a:r>
          <a:r>
            <a:rPr lang="fr-FR" sz="1800">
              <a:solidFill>
                <a:schemeClr val="tx1"/>
              </a:solidFill>
            </a:rPr>
            <a:t> </a:t>
          </a:r>
          <a:r>
            <a:rPr lang="en-US" sz="1800" noProof="0">
              <a:solidFill>
                <a:schemeClr val="tx1"/>
              </a:solidFill>
            </a:rPr>
            <a:t>Kigali - 1st</a:t>
          </a:r>
          <a:r>
            <a:rPr lang="fr-FR" sz="1800">
              <a:solidFill>
                <a:schemeClr val="tx1"/>
              </a:solidFill>
            </a:rPr>
            <a:t> PMC  </a:t>
          </a:r>
          <a:r>
            <a:rPr lang="fr-FR" sz="1800" err="1">
              <a:solidFill>
                <a:schemeClr val="tx1"/>
              </a:solidFill>
            </a:rPr>
            <a:t>CoP</a:t>
          </a:r>
          <a:r>
            <a:rPr lang="fr-FR" sz="1800">
              <a:solidFill>
                <a:schemeClr val="tx1"/>
              </a:solidFill>
            </a:rPr>
            <a:t> in-</a:t>
          </a:r>
          <a:r>
            <a:rPr lang="fr-FR" sz="1800" err="1">
              <a:solidFill>
                <a:schemeClr val="tx1"/>
              </a:solidFill>
            </a:rPr>
            <a:t>person</a:t>
          </a:r>
          <a:r>
            <a:rPr lang="fr-FR" sz="1800">
              <a:solidFill>
                <a:schemeClr val="tx1"/>
              </a:solidFill>
            </a:rPr>
            <a:t> Meeting - </a:t>
          </a:r>
          <a:r>
            <a:rPr lang="en-US" sz="1800">
              <a:solidFill>
                <a:schemeClr val="tx1"/>
              </a:solidFill>
            </a:rPr>
            <a:t>Overview of the Zero Draft  operational handbook – Group work by Chapter to collect inputs </a:t>
          </a:r>
          <a:endParaRPr lang="en-US" sz="1800">
            <a:solidFill>
              <a:schemeClr val="tx1"/>
            </a:solidFill>
          </a:endParaRPr>
        </a:p>
      </dsp:txBody>
      <dsp:txXfrm>
        <a:off x="429046" y="303983"/>
        <a:ext cx="2094754" cy="7212385"/>
      </dsp:txXfrm>
    </dsp:sp>
    <dsp:sp modelId="{A001A688-8EC1-477F-8B35-6FECE1B474AE}">
      <dsp:nvSpPr>
        <dsp:cNvPr id="5" name="Right Arrow 4"/>
        <dsp:cNvSpPr/>
      </dsp:nvSpPr>
      <dsp:spPr bwMode="white">
        <a:xfrm>
          <a:off x="2393258" y="-108775"/>
          <a:ext cx="673221" cy="521533"/>
        </a:xfrm>
        <a:prstGeom prst="rightArrow">
          <a:avLst>
            <a:gd name="adj1" fmla="val 60000"/>
            <a:gd name="adj2" fmla="val 50000"/>
          </a:avLst>
        </a:prstGeom>
      </dsp:spPr>
      <dsp:style>
        <a:lnRef idx="0">
          <a:schemeClr val="lt1"/>
        </a:lnRef>
        <a:fillRef idx="1">
          <a:schemeClr val="accent4">
            <a:hueOff val="0"/>
            <a:satOff val="0"/>
            <a:lumOff val="0"/>
            <a:alpha val="100000"/>
          </a:schemeClr>
        </a:fillRef>
        <a:effectRef idx="0">
          <a:scrgbClr r="0" g="0" b="0"/>
        </a:effectRef>
        <a:fontRef idx="minor">
          <a:schemeClr val="lt1"/>
        </a:fontRef>
      </dsp:style>
      <dsp:txBody>
        <a:bodyPr lIns="0" tIns="0" rIns="0" bIns="0" anchor="ctr"/>
        <a:lstStyle>
          <a:lvl1pPr algn="ctr">
            <a:defRPr sz="20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en-US">
            <a:solidFill>
              <a:schemeClr val="tx1"/>
            </a:solidFill>
          </a:endParaRPr>
        </a:p>
      </dsp:txBody>
      <dsp:txXfrm>
        <a:off x="2393258" y="-108775"/>
        <a:ext cx="673221" cy="521533"/>
      </dsp:txXfrm>
    </dsp:sp>
    <dsp:sp modelId="{60F9813A-1A37-4762-A9EB-590A648C3CBD}">
      <dsp:nvSpPr>
        <dsp:cNvPr id="6" name="Rounded Rectangle 5"/>
        <dsp:cNvSpPr/>
      </dsp:nvSpPr>
      <dsp:spPr bwMode="white">
        <a:xfrm>
          <a:off x="3584345" y="0"/>
          <a:ext cx="2094754" cy="455974"/>
        </a:xfrm>
        <a:prstGeom prst="roundRect">
          <a:avLst>
            <a:gd name="adj" fmla="val 10000"/>
          </a:avLst>
        </a:prstGeom>
      </dsp:spPr>
      <dsp:style>
        <a:lnRef idx="2">
          <a:schemeClr val="lt1"/>
        </a:lnRef>
        <a:fillRef idx="1">
          <a:schemeClr val="accent4">
            <a:hueOff val="240000"/>
            <a:satOff val="-10914"/>
            <a:lumOff val="5556"/>
            <a:alpha val="100000"/>
          </a:schemeClr>
        </a:fillRef>
        <a:effectRef idx="0">
          <a:scrgbClr r="0" g="0" b="0"/>
        </a:effectRef>
        <a:fontRef idx="minor">
          <a:schemeClr val="lt1"/>
        </a:fontRef>
      </dsp:style>
      <dsp:txBody>
        <a:bodyPr lIns="78232" tIns="78232" rIns="78232" bIns="41910" anchor="t"/>
        <a:lstStyle>
          <a:lvl1pPr algn="l">
            <a:defRPr sz="1100"/>
          </a:lvl1pPr>
          <a:lvl2pPr marL="57150" indent="-57150" algn="l">
            <a:defRPr sz="800"/>
          </a:lvl2pPr>
          <a:lvl3pPr marL="114300" indent="-57150" algn="l">
            <a:defRPr sz="800"/>
          </a:lvl3pPr>
          <a:lvl4pPr marL="171450" indent="-57150" algn="l">
            <a:defRPr sz="800"/>
          </a:lvl4pPr>
          <a:lvl5pPr marL="228600" indent="-57150" algn="l">
            <a:defRPr sz="800"/>
          </a:lvl5pPr>
          <a:lvl6pPr marL="285750" indent="-57150" algn="l">
            <a:defRPr sz="800"/>
          </a:lvl6pPr>
          <a:lvl7pPr marL="342900" indent="-57150" algn="l">
            <a:defRPr sz="800"/>
          </a:lvl7pPr>
          <a:lvl8pPr marL="400050" indent="-57150" algn="l">
            <a:defRPr sz="800"/>
          </a:lvl8pPr>
          <a:lvl9pPr marL="457200" indent="-57150" algn="l">
            <a:defRPr sz="800"/>
          </a:lvl9pPr>
        </a:lstStyle>
        <a:p>
          <a:pPr lvl="0" algn="ctr">
            <a:lnSpc>
              <a:spcPct val="100000"/>
            </a:lnSpc>
            <a:spcBef>
              <a:spcPct val="0"/>
            </a:spcBef>
            <a:spcAft>
              <a:spcPct val="35000"/>
            </a:spcAft>
          </a:pPr>
          <a:r>
            <a:rPr lang="en-US">
              <a:solidFill>
                <a:schemeClr val="tx1"/>
              </a:solidFill>
            </a:rPr>
            <a:t>June 2024</a:t>
          </a:r>
          <a:endParaRPr lang="en-US">
            <a:solidFill>
              <a:schemeClr val="tx1"/>
            </a:solidFill>
          </a:endParaRPr>
        </a:p>
      </dsp:txBody>
      <dsp:txXfrm>
        <a:off x="3584345" y="0"/>
        <a:ext cx="2094754" cy="455974"/>
      </dsp:txXfrm>
    </dsp:sp>
    <dsp:sp modelId="{30295E97-853A-430F-BABB-09BF752729F3}">
      <dsp:nvSpPr>
        <dsp:cNvPr id="7" name="Rounded Rectangle 6"/>
        <dsp:cNvSpPr/>
      </dsp:nvSpPr>
      <dsp:spPr bwMode="white">
        <a:xfrm>
          <a:off x="3704502" y="303983"/>
          <a:ext cx="2094754" cy="7212385"/>
        </a:xfrm>
        <a:prstGeom prst="roundRect">
          <a:avLst>
            <a:gd name="adj" fmla="val 10000"/>
          </a:avLst>
        </a:prstGeom>
      </dsp:spPr>
      <dsp:style>
        <a:lnRef idx="2">
          <a:schemeClr val="accent4">
            <a:hueOff val="240000"/>
            <a:satOff val="-10914"/>
            <a:lumOff val="5556"/>
            <a:alpha val="100000"/>
          </a:schemeClr>
        </a:lnRef>
        <a:fillRef idx="1">
          <a:schemeClr val="lt1">
            <a:alpha val="90000"/>
          </a:schemeClr>
        </a:fillRef>
        <a:effectRef idx="0">
          <a:scrgbClr r="0" g="0" b="0"/>
        </a:effectRef>
        <a:fontRef idx="minor"/>
      </dsp:style>
      <dsp:txBody>
        <a:bodyPr lIns="128016" tIns="128016" rIns="128016" bIns="128016" anchor="t"/>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marL="171450" lvl="1" indent="-171450">
            <a:lnSpc>
              <a:spcPct val="100000"/>
            </a:lnSpc>
            <a:spcBef>
              <a:spcPct val="0"/>
            </a:spcBef>
            <a:spcAft>
              <a:spcPct val="15000"/>
            </a:spcAft>
            <a:buChar char="•"/>
          </a:pPr>
          <a:r>
            <a:rPr lang="en-US" sz="1800">
              <a:solidFill>
                <a:schemeClr val="tx1"/>
              </a:solidFill>
            </a:rPr>
            <a:t>In country consultations (TWG, Advisory groups etc.) to receive feedback on the handbook</a:t>
          </a:r>
          <a:endParaRPr lang="en-US" sz="1800">
            <a:solidFill>
              <a:schemeClr val="tx1"/>
            </a:solidFill>
          </a:endParaRPr>
        </a:p>
      </dsp:txBody>
      <dsp:txXfrm>
        <a:off x="3704502" y="303983"/>
        <a:ext cx="2094754" cy="7212385"/>
      </dsp:txXfrm>
    </dsp:sp>
    <dsp:sp modelId="{DFFE03ED-AD15-4324-A64A-05121F0D5CC5}">
      <dsp:nvSpPr>
        <dsp:cNvPr id="8" name="Right Arrow 7"/>
        <dsp:cNvSpPr/>
      </dsp:nvSpPr>
      <dsp:spPr bwMode="white">
        <a:xfrm>
          <a:off x="5758240" y="-108775"/>
          <a:ext cx="673221" cy="521533"/>
        </a:xfrm>
        <a:prstGeom prst="rightArrow">
          <a:avLst>
            <a:gd name="adj1" fmla="val 60000"/>
            <a:gd name="adj2" fmla="val 50000"/>
          </a:avLst>
        </a:prstGeom>
      </dsp:spPr>
      <dsp:style>
        <a:lnRef idx="0">
          <a:schemeClr val="lt1"/>
        </a:lnRef>
        <a:fillRef idx="1">
          <a:schemeClr val="accent4">
            <a:hueOff val="288000"/>
            <a:satOff val="-13097"/>
            <a:lumOff val="6667"/>
            <a:alpha val="100000"/>
          </a:schemeClr>
        </a:fillRef>
        <a:effectRef idx="0">
          <a:scrgbClr r="0" g="0" b="0"/>
        </a:effectRef>
        <a:fontRef idx="minor">
          <a:schemeClr val="lt1"/>
        </a:fontRef>
      </dsp:style>
      <dsp:txBody>
        <a:bodyPr lIns="0" tIns="0" rIns="0" bIns="0" anchor="ctr"/>
        <a:lstStyle>
          <a:lvl1pPr algn="ctr">
            <a:defRPr sz="20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en-US">
            <a:solidFill>
              <a:schemeClr val="tx1"/>
            </a:solidFill>
          </a:endParaRPr>
        </a:p>
      </dsp:txBody>
      <dsp:txXfrm>
        <a:off x="5758240" y="-108775"/>
        <a:ext cx="673221" cy="521533"/>
      </dsp:txXfrm>
    </dsp:sp>
    <dsp:sp modelId="{DD92E51A-0C1A-4B73-A924-4DE0E85E15B8}">
      <dsp:nvSpPr>
        <dsp:cNvPr id="9" name="Rounded Rectangle 8"/>
        <dsp:cNvSpPr/>
      </dsp:nvSpPr>
      <dsp:spPr bwMode="white">
        <a:xfrm>
          <a:off x="6729965" y="0"/>
          <a:ext cx="2094754" cy="455974"/>
        </a:xfrm>
        <a:prstGeom prst="roundRect">
          <a:avLst>
            <a:gd name="adj" fmla="val 10000"/>
          </a:avLst>
        </a:prstGeom>
      </dsp:spPr>
      <dsp:style>
        <a:lnRef idx="2">
          <a:schemeClr val="lt1"/>
        </a:lnRef>
        <a:fillRef idx="1">
          <a:schemeClr val="accent4">
            <a:hueOff val="480000"/>
            <a:satOff val="-21829"/>
            <a:lumOff val="11111"/>
            <a:alpha val="100000"/>
          </a:schemeClr>
        </a:fillRef>
        <a:effectRef idx="0">
          <a:scrgbClr r="0" g="0" b="0"/>
        </a:effectRef>
        <a:fontRef idx="minor">
          <a:schemeClr val="lt1"/>
        </a:fontRef>
      </dsp:style>
      <dsp:txBody>
        <a:bodyPr lIns="78232" tIns="78232" rIns="78232" bIns="41910" anchor="t"/>
        <a:lstStyle>
          <a:lvl1pPr algn="l">
            <a:defRPr sz="1100"/>
          </a:lvl1pPr>
          <a:lvl2pPr marL="57150" indent="-57150" algn="l">
            <a:defRPr sz="800"/>
          </a:lvl2pPr>
          <a:lvl3pPr marL="114300" indent="-57150" algn="l">
            <a:defRPr sz="800"/>
          </a:lvl3pPr>
          <a:lvl4pPr marL="171450" indent="-57150" algn="l">
            <a:defRPr sz="800"/>
          </a:lvl4pPr>
          <a:lvl5pPr marL="228600" indent="-57150" algn="l">
            <a:defRPr sz="800"/>
          </a:lvl5pPr>
          <a:lvl6pPr marL="285750" indent="-57150" algn="l">
            <a:defRPr sz="800"/>
          </a:lvl6pPr>
          <a:lvl7pPr marL="342900" indent="-57150" algn="l">
            <a:defRPr sz="800"/>
          </a:lvl7pPr>
          <a:lvl8pPr marL="400050" indent="-57150" algn="l">
            <a:defRPr sz="800"/>
          </a:lvl8pPr>
          <a:lvl9pPr marL="457200" indent="-57150" algn="l">
            <a:defRPr sz="800"/>
          </a:lvl9pPr>
        </a:lstStyle>
        <a:p>
          <a:pPr lvl="0" algn="ctr">
            <a:lnSpc>
              <a:spcPct val="100000"/>
            </a:lnSpc>
            <a:spcBef>
              <a:spcPct val="0"/>
            </a:spcBef>
            <a:spcAft>
              <a:spcPct val="35000"/>
            </a:spcAft>
          </a:pPr>
          <a:r>
            <a:rPr lang="fr-FR">
              <a:solidFill>
                <a:schemeClr val="tx1"/>
              </a:solidFill>
            </a:rPr>
            <a:t>July 2024</a:t>
          </a:r>
          <a:endParaRPr lang="en-US">
            <a:solidFill>
              <a:schemeClr val="tx1"/>
            </a:solidFill>
          </a:endParaRPr>
        </a:p>
      </dsp:txBody>
      <dsp:txXfrm>
        <a:off x="6729965" y="0"/>
        <a:ext cx="2094754" cy="455974"/>
      </dsp:txXfrm>
    </dsp:sp>
    <dsp:sp modelId="{07BEA82C-D168-4B13-B8C4-322BD3D37E26}">
      <dsp:nvSpPr>
        <dsp:cNvPr id="10" name="Rounded Rectangle 9"/>
        <dsp:cNvSpPr/>
      </dsp:nvSpPr>
      <dsp:spPr bwMode="white">
        <a:xfrm>
          <a:off x="6773112" y="303983"/>
          <a:ext cx="2094754" cy="7212385"/>
        </a:xfrm>
        <a:prstGeom prst="roundRect">
          <a:avLst>
            <a:gd name="adj" fmla="val 10000"/>
          </a:avLst>
        </a:prstGeom>
      </dsp:spPr>
      <dsp:style>
        <a:lnRef idx="2">
          <a:schemeClr val="accent4">
            <a:hueOff val="480000"/>
            <a:satOff val="-21829"/>
            <a:lumOff val="11111"/>
            <a:alpha val="100000"/>
          </a:schemeClr>
        </a:lnRef>
        <a:fillRef idx="1">
          <a:schemeClr val="lt1">
            <a:alpha val="90000"/>
          </a:schemeClr>
        </a:fillRef>
        <a:effectRef idx="0">
          <a:scrgbClr r="0" g="0" b="0"/>
        </a:effectRef>
        <a:fontRef idx="minor"/>
      </dsp:style>
      <dsp:txBody>
        <a:bodyPr lIns="128016" tIns="128016" rIns="128016" bIns="128016" anchor="t"/>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marL="171450" lvl="1" indent="-171450">
            <a:lnSpc>
              <a:spcPct val="100000"/>
            </a:lnSpc>
            <a:spcBef>
              <a:spcPct val="0"/>
            </a:spcBef>
            <a:spcAft>
              <a:spcPct val="15000"/>
            </a:spcAft>
            <a:buChar char="•"/>
          </a:pPr>
          <a:r>
            <a:rPr lang="fr-FR" sz="1800">
              <a:solidFill>
                <a:schemeClr val="tx1"/>
              </a:solidFill>
            </a:rPr>
            <a:t> </a:t>
          </a:r>
          <a:r>
            <a:rPr lang="en-US" sz="1800" noProof="0">
              <a:solidFill>
                <a:schemeClr val="tx1"/>
              </a:solidFill>
            </a:rPr>
            <a:t>1st draft PMC  Operational – Translation into French version -  Both versions shared with broader PMC CoP members   </a:t>
          </a:r>
          <a:endParaRPr lang="en-US" sz="1800" noProof="0">
            <a:solidFill>
              <a:schemeClr val="tx1"/>
            </a:solidFill>
          </a:endParaRPr>
        </a:p>
        <a:p>
          <a:pPr marL="171450" lvl="1" indent="-171450">
            <a:lnSpc>
              <a:spcPct val="100000"/>
            </a:lnSpc>
            <a:spcBef>
              <a:spcPct val="0"/>
            </a:spcBef>
            <a:spcAft>
              <a:spcPct val="15000"/>
            </a:spcAft>
            <a:buChar char="•"/>
          </a:pPr>
          <a:endParaRPr lang="fr-FR" sz="1800">
            <a:solidFill>
              <a:schemeClr val="tx1"/>
            </a:solidFill>
          </a:endParaRPr>
        </a:p>
      </dsp:txBody>
      <dsp:txXfrm>
        <a:off x="6773112" y="303983"/>
        <a:ext cx="2094754" cy="7212385"/>
      </dsp:txXfrm>
    </dsp:sp>
    <dsp:sp modelId="{757F4F2D-2E76-46DD-A5C4-0F3D5A0EAC3E}">
      <dsp:nvSpPr>
        <dsp:cNvPr id="11" name="Right Arrow 10"/>
        <dsp:cNvSpPr/>
      </dsp:nvSpPr>
      <dsp:spPr bwMode="white">
        <a:xfrm>
          <a:off x="9123223" y="-108775"/>
          <a:ext cx="673221" cy="521533"/>
        </a:xfrm>
        <a:prstGeom prst="rightArrow">
          <a:avLst>
            <a:gd name="adj1" fmla="val 60000"/>
            <a:gd name="adj2" fmla="val 50000"/>
          </a:avLst>
        </a:prstGeom>
      </dsp:spPr>
      <dsp:style>
        <a:lnRef idx="0">
          <a:schemeClr val="lt1"/>
        </a:lnRef>
        <a:fillRef idx="1">
          <a:schemeClr val="accent4">
            <a:hueOff val="576000"/>
            <a:satOff val="-26195"/>
            <a:lumOff val="13333"/>
            <a:alpha val="100000"/>
          </a:schemeClr>
        </a:fillRef>
        <a:effectRef idx="0">
          <a:scrgbClr r="0" g="0" b="0"/>
        </a:effectRef>
        <a:fontRef idx="minor">
          <a:schemeClr val="lt1"/>
        </a:fontRef>
      </dsp:style>
      <dsp:txBody>
        <a:bodyPr lIns="0" tIns="0" rIns="0" bIns="0" anchor="ctr"/>
        <a:lstStyle>
          <a:lvl1pPr algn="ctr">
            <a:defRPr sz="20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en-US">
            <a:solidFill>
              <a:schemeClr val="tx1"/>
            </a:solidFill>
          </a:endParaRPr>
        </a:p>
      </dsp:txBody>
      <dsp:txXfrm>
        <a:off x="9123223" y="-108775"/>
        <a:ext cx="673221" cy="521533"/>
      </dsp:txXfrm>
    </dsp:sp>
    <dsp:sp modelId="{812FC448-AD33-41C0-8E4D-A5FAB145B8A9}">
      <dsp:nvSpPr>
        <dsp:cNvPr id="12" name="Rounded Rectangle 11"/>
        <dsp:cNvSpPr/>
      </dsp:nvSpPr>
      <dsp:spPr bwMode="white">
        <a:xfrm>
          <a:off x="10094948" y="0"/>
          <a:ext cx="2094754" cy="455974"/>
        </a:xfrm>
        <a:prstGeom prst="roundRect">
          <a:avLst>
            <a:gd name="adj" fmla="val 10000"/>
          </a:avLst>
        </a:prstGeom>
      </dsp:spPr>
      <dsp:style>
        <a:lnRef idx="2">
          <a:schemeClr val="lt1"/>
        </a:lnRef>
        <a:fillRef idx="1">
          <a:schemeClr val="accent4">
            <a:hueOff val="720000"/>
            <a:satOff val="-32744"/>
            <a:lumOff val="16667"/>
            <a:alpha val="100000"/>
          </a:schemeClr>
        </a:fillRef>
        <a:effectRef idx="0">
          <a:scrgbClr r="0" g="0" b="0"/>
        </a:effectRef>
        <a:fontRef idx="minor">
          <a:schemeClr val="lt1"/>
        </a:fontRef>
      </dsp:style>
      <dsp:txBody>
        <a:bodyPr lIns="78232" tIns="78232" rIns="78232" bIns="41910" anchor="t"/>
        <a:lstStyle>
          <a:lvl1pPr algn="l">
            <a:defRPr sz="1100"/>
          </a:lvl1pPr>
          <a:lvl2pPr marL="57150" indent="-57150" algn="l">
            <a:defRPr sz="800"/>
          </a:lvl2pPr>
          <a:lvl3pPr marL="114300" indent="-57150" algn="l">
            <a:defRPr sz="800"/>
          </a:lvl3pPr>
          <a:lvl4pPr marL="171450" indent="-57150" algn="l">
            <a:defRPr sz="800"/>
          </a:lvl4pPr>
          <a:lvl5pPr marL="228600" indent="-57150" algn="l">
            <a:defRPr sz="800"/>
          </a:lvl5pPr>
          <a:lvl6pPr marL="285750" indent="-57150" algn="l">
            <a:defRPr sz="800"/>
          </a:lvl6pPr>
          <a:lvl7pPr marL="342900" indent="-57150" algn="l">
            <a:defRPr sz="800"/>
          </a:lvl7pPr>
          <a:lvl8pPr marL="400050" indent="-57150" algn="l">
            <a:defRPr sz="800"/>
          </a:lvl8pPr>
          <a:lvl9pPr marL="457200" indent="-57150" algn="l">
            <a:defRPr sz="800"/>
          </a:lvl9pPr>
        </a:lstStyle>
        <a:p>
          <a:pPr lvl="0" algn="ctr">
            <a:lnSpc>
              <a:spcPct val="100000"/>
            </a:lnSpc>
            <a:spcBef>
              <a:spcPct val="0"/>
            </a:spcBef>
            <a:spcAft>
              <a:spcPct val="35000"/>
            </a:spcAft>
          </a:pPr>
          <a:r>
            <a:rPr lang="en-US">
              <a:solidFill>
                <a:schemeClr val="tx1"/>
              </a:solidFill>
            </a:rPr>
            <a:t>July 2024</a:t>
          </a:r>
          <a:endParaRPr lang="en-US">
            <a:solidFill>
              <a:schemeClr val="tx1"/>
            </a:solidFill>
          </a:endParaRPr>
        </a:p>
      </dsp:txBody>
      <dsp:txXfrm>
        <a:off x="10094948" y="0"/>
        <a:ext cx="2094754" cy="455974"/>
      </dsp:txXfrm>
    </dsp:sp>
    <dsp:sp modelId="{D9A57181-DE79-4065-8F2E-AAC75D9CCE13}">
      <dsp:nvSpPr>
        <dsp:cNvPr id="13" name="Rounded Rectangle 12"/>
        <dsp:cNvSpPr/>
      </dsp:nvSpPr>
      <dsp:spPr bwMode="white">
        <a:xfrm>
          <a:off x="10223219" y="303983"/>
          <a:ext cx="2094754" cy="7212385"/>
        </a:xfrm>
        <a:prstGeom prst="roundRect">
          <a:avLst>
            <a:gd name="adj" fmla="val 10000"/>
          </a:avLst>
        </a:prstGeom>
      </dsp:spPr>
      <dsp:style>
        <a:lnRef idx="2">
          <a:schemeClr val="accent4">
            <a:hueOff val="720000"/>
            <a:satOff val="-32744"/>
            <a:lumOff val="16667"/>
            <a:alpha val="100000"/>
          </a:schemeClr>
        </a:lnRef>
        <a:fillRef idx="1">
          <a:schemeClr val="lt1">
            <a:alpha val="90000"/>
          </a:schemeClr>
        </a:fillRef>
        <a:effectRef idx="0">
          <a:scrgbClr r="0" g="0" b="0"/>
        </a:effectRef>
        <a:fontRef idx="minor"/>
      </dsp:style>
      <dsp:txBody>
        <a:bodyPr lIns="128016" tIns="128016" rIns="128016" bIns="128016" anchor="t"/>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marL="171450" lvl="1" indent="-171450">
            <a:lnSpc>
              <a:spcPct val="100000"/>
            </a:lnSpc>
            <a:spcBef>
              <a:spcPct val="0"/>
            </a:spcBef>
            <a:spcAft>
              <a:spcPct val="15000"/>
            </a:spcAft>
            <a:buChar char="•"/>
          </a:pPr>
          <a:r>
            <a:rPr lang="en-US" sz="1800" noProof="0">
              <a:solidFill>
                <a:schemeClr val="tx1"/>
              </a:solidFill>
            </a:rPr>
            <a:t>PMC Operational Handbook Technical Review -  Chapter by chapter (Team call)</a:t>
          </a:r>
          <a:endParaRPr>
            <a:solidFill>
              <a:schemeClr val="dk1"/>
            </a:solidFill>
          </a:endParaRPr>
        </a:p>
      </dsp:txBody>
      <dsp:txXfrm>
        <a:off x="10223219" y="303983"/>
        <a:ext cx="2094754" cy="7212385"/>
      </dsp:txXfrm>
    </dsp:sp>
    <dsp:sp modelId="{E47AAFAA-91BA-4BD9-8794-FED978E51222}">
      <dsp:nvSpPr>
        <dsp:cNvPr id="14" name="Right Arrow 13"/>
        <dsp:cNvSpPr/>
      </dsp:nvSpPr>
      <dsp:spPr bwMode="white">
        <a:xfrm>
          <a:off x="12488206" y="-108775"/>
          <a:ext cx="673221" cy="521533"/>
        </a:xfrm>
        <a:prstGeom prst="rightArrow">
          <a:avLst>
            <a:gd name="adj1" fmla="val 60000"/>
            <a:gd name="adj2" fmla="val 50000"/>
          </a:avLst>
        </a:prstGeom>
      </dsp:spPr>
      <dsp:style>
        <a:lnRef idx="0">
          <a:schemeClr val="lt1"/>
        </a:lnRef>
        <a:fillRef idx="1">
          <a:schemeClr val="accent4">
            <a:hueOff val="863999"/>
            <a:satOff val="-39293"/>
            <a:lumOff val="20000"/>
            <a:alpha val="100000"/>
          </a:schemeClr>
        </a:fillRef>
        <a:effectRef idx="0">
          <a:scrgbClr r="0" g="0" b="0"/>
        </a:effectRef>
        <a:fontRef idx="minor">
          <a:schemeClr val="lt1"/>
        </a:fontRef>
      </dsp:style>
      <dsp:txBody>
        <a:bodyPr lIns="0" tIns="0" rIns="0" bIns="0" anchor="ctr"/>
        <a:lstStyle>
          <a:lvl1pPr algn="ctr">
            <a:defRPr sz="20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en-US">
            <a:solidFill>
              <a:schemeClr val="tx1"/>
            </a:solidFill>
          </a:endParaRPr>
        </a:p>
      </dsp:txBody>
      <dsp:txXfrm>
        <a:off x="12488206" y="-108775"/>
        <a:ext cx="673221" cy="521533"/>
      </dsp:txXfrm>
    </dsp:sp>
    <dsp:sp modelId="{E6B009F1-E22B-4A01-8A57-0E1CB24FCEBD}">
      <dsp:nvSpPr>
        <dsp:cNvPr id="15" name="Rounded Rectangle 14"/>
        <dsp:cNvSpPr/>
      </dsp:nvSpPr>
      <dsp:spPr bwMode="white">
        <a:xfrm>
          <a:off x="13407632" y="15312"/>
          <a:ext cx="2094754" cy="455974"/>
        </a:xfrm>
        <a:prstGeom prst="roundRect">
          <a:avLst>
            <a:gd name="adj" fmla="val 10000"/>
          </a:avLst>
        </a:prstGeom>
      </dsp:spPr>
      <dsp:style>
        <a:lnRef idx="2">
          <a:schemeClr val="lt1"/>
        </a:lnRef>
        <a:fillRef idx="1">
          <a:schemeClr val="accent4">
            <a:hueOff val="960000"/>
            <a:satOff val="-43659"/>
            <a:lumOff val="22222"/>
            <a:alpha val="100000"/>
          </a:schemeClr>
        </a:fillRef>
        <a:effectRef idx="0">
          <a:scrgbClr r="0" g="0" b="0"/>
        </a:effectRef>
        <a:fontRef idx="minor">
          <a:schemeClr val="lt1"/>
        </a:fontRef>
      </dsp:style>
      <dsp:txBody>
        <a:bodyPr lIns="78232" tIns="78232" rIns="78232" bIns="41910" anchor="t"/>
        <a:lstStyle>
          <a:lvl1pPr algn="l">
            <a:defRPr sz="1100"/>
          </a:lvl1pPr>
          <a:lvl2pPr marL="57150" indent="-57150" algn="l">
            <a:defRPr sz="800"/>
          </a:lvl2pPr>
          <a:lvl3pPr marL="114300" indent="-57150" algn="l">
            <a:defRPr sz="800"/>
          </a:lvl3pPr>
          <a:lvl4pPr marL="171450" indent="-57150" algn="l">
            <a:defRPr sz="800"/>
          </a:lvl4pPr>
          <a:lvl5pPr marL="228600" indent="-57150" algn="l">
            <a:defRPr sz="800"/>
          </a:lvl5pPr>
          <a:lvl6pPr marL="285750" indent="-57150" algn="l">
            <a:defRPr sz="800"/>
          </a:lvl6pPr>
          <a:lvl7pPr marL="342900" indent="-57150" algn="l">
            <a:defRPr sz="800"/>
          </a:lvl7pPr>
          <a:lvl8pPr marL="400050" indent="-57150" algn="l">
            <a:defRPr sz="800"/>
          </a:lvl8pPr>
          <a:lvl9pPr marL="457200" indent="-57150" algn="l">
            <a:defRPr sz="800"/>
          </a:lvl9pPr>
        </a:lstStyle>
        <a:p>
          <a:pPr lvl="0" algn="ctr">
            <a:lnSpc>
              <a:spcPct val="100000"/>
            </a:lnSpc>
            <a:spcBef>
              <a:spcPct val="0"/>
            </a:spcBef>
            <a:spcAft>
              <a:spcPct val="35000"/>
            </a:spcAft>
          </a:pPr>
          <a:r>
            <a:rPr lang="en-US">
              <a:solidFill>
                <a:schemeClr val="tx1"/>
              </a:solidFill>
            </a:rPr>
            <a:t>Sept -Dec 2024</a:t>
          </a:r>
          <a:endParaRPr lang="en-US">
            <a:solidFill>
              <a:schemeClr val="tx1"/>
            </a:solidFill>
          </a:endParaRPr>
        </a:p>
      </dsp:txBody>
      <dsp:txXfrm>
        <a:off x="13407632" y="15312"/>
        <a:ext cx="2094754" cy="455974"/>
      </dsp:txXfrm>
    </dsp:sp>
    <dsp:sp modelId="{44B85993-952F-4727-B84A-1627E1BD39EF}">
      <dsp:nvSpPr>
        <dsp:cNvPr id="16" name="Rounded Rectangle 15"/>
        <dsp:cNvSpPr/>
      </dsp:nvSpPr>
      <dsp:spPr bwMode="white">
        <a:xfrm>
          <a:off x="13505918" y="303983"/>
          <a:ext cx="2094754" cy="7212385"/>
        </a:xfrm>
        <a:prstGeom prst="roundRect">
          <a:avLst>
            <a:gd name="adj" fmla="val 10000"/>
          </a:avLst>
        </a:prstGeom>
      </dsp:spPr>
      <dsp:style>
        <a:lnRef idx="2">
          <a:schemeClr val="accent4">
            <a:hueOff val="960000"/>
            <a:satOff val="-43659"/>
            <a:lumOff val="22222"/>
            <a:alpha val="100000"/>
          </a:schemeClr>
        </a:lnRef>
        <a:fillRef idx="1">
          <a:schemeClr val="lt1">
            <a:alpha val="90000"/>
          </a:schemeClr>
        </a:fillRef>
        <a:effectRef idx="0">
          <a:scrgbClr r="0" g="0" b="0"/>
        </a:effectRef>
        <a:fontRef idx="minor"/>
      </dsp:style>
      <dsp:txBody>
        <a:bodyPr lIns="128016" tIns="128016" rIns="128016" bIns="128016" anchor="t"/>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marL="171450" lvl="1" indent="-171450">
            <a:lnSpc>
              <a:spcPct val="100000"/>
            </a:lnSpc>
            <a:spcBef>
              <a:spcPct val="0"/>
            </a:spcBef>
            <a:spcAft>
              <a:spcPct val="15000"/>
            </a:spcAft>
            <a:buChar char="•"/>
          </a:pPr>
          <a:r>
            <a:rPr lang="en-US" sz="1800">
              <a:solidFill>
                <a:schemeClr val="tx1"/>
              </a:solidFill>
            </a:rPr>
            <a:t> Second draft (Both French and English version) -  hosted on MMV SharePoint and link shared with all CoP members for final inputs </a:t>
          </a:r>
          <a:endParaRPr lang="en-US" sz="1800">
            <a:solidFill>
              <a:schemeClr val="tx1"/>
            </a:solidFill>
          </a:endParaRPr>
        </a:p>
      </dsp:txBody>
      <dsp:txXfrm>
        <a:off x="13505918" y="303983"/>
        <a:ext cx="2094754" cy="7212385"/>
      </dsp:txXfrm>
    </dsp:sp>
    <dsp:sp modelId="{F154A402-7BE7-46F0-A3DB-B26D33E95C93}">
      <dsp:nvSpPr>
        <dsp:cNvPr id="17" name="Right Arrow 16"/>
        <dsp:cNvSpPr/>
      </dsp:nvSpPr>
      <dsp:spPr bwMode="white">
        <a:xfrm>
          <a:off x="15853188" y="-108775"/>
          <a:ext cx="673221" cy="521533"/>
        </a:xfrm>
        <a:prstGeom prst="rightArrow">
          <a:avLst>
            <a:gd name="adj1" fmla="val 60000"/>
            <a:gd name="adj2" fmla="val 50000"/>
          </a:avLst>
        </a:prstGeom>
      </dsp:spPr>
      <dsp:style>
        <a:lnRef idx="0">
          <a:schemeClr val="lt1"/>
        </a:lnRef>
        <a:fillRef idx="1">
          <a:schemeClr val="accent4">
            <a:hueOff val="1152000"/>
            <a:satOff val="-52391"/>
            <a:lumOff val="26667"/>
            <a:alpha val="100000"/>
          </a:schemeClr>
        </a:fillRef>
        <a:effectRef idx="0">
          <a:scrgbClr r="0" g="0" b="0"/>
        </a:effectRef>
        <a:fontRef idx="minor">
          <a:schemeClr val="lt1"/>
        </a:fontRef>
      </dsp:style>
      <dsp:txBody>
        <a:bodyPr lIns="0" tIns="0" rIns="0" bIns="0" anchor="ctr"/>
        <a:lstStyle>
          <a:lvl1pPr algn="ctr">
            <a:defRPr sz="20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en-US">
            <a:solidFill>
              <a:schemeClr val="tx1"/>
            </a:solidFill>
          </a:endParaRPr>
        </a:p>
      </dsp:txBody>
      <dsp:txXfrm>
        <a:off x="15853188" y="-108775"/>
        <a:ext cx="673221" cy="521533"/>
      </dsp:txXfrm>
    </dsp:sp>
    <dsp:sp modelId="{A6736AC0-B80F-4280-93AD-E8EFAD8E23CF}">
      <dsp:nvSpPr>
        <dsp:cNvPr id="18" name="Rounded Rectangle 17"/>
        <dsp:cNvSpPr/>
      </dsp:nvSpPr>
      <dsp:spPr bwMode="white">
        <a:xfrm>
          <a:off x="16824913" y="0"/>
          <a:ext cx="2094754" cy="455974"/>
        </a:xfrm>
        <a:prstGeom prst="roundRect">
          <a:avLst>
            <a:gd name="adj" fmla="val 10000"/>
          </a:avLst>
        </a:prstGeom>
      </dsp:spPr>
      <dsp:style>
        <a:lnRef idx="2">
          <a:schemeClr val="lt1"/>
        </a:lnRef>
        <a:fillRef idx="1">
          <a:schemeClr val="accent4">
            <a:hueOff val="1200000"/>
            <a:satOff val="-54574"/>
            <a:lumOff val="27778"/>
            <a:alpha val="100000"/>
          </a:schemeClr>
        </a:fillRef>
        <a:effectRef idx="0">
          <a:scrgbClr r="0" g="0" b="0"/>
        </a:effectRef>
        <a:fontRef idx="minor">
          <a:schemeClr val="lt1"/>
        </a:fontRef>
      </dsp:style>
      <dsp:txBody>
        <a:bodyPr lIns="78232" tIns="78232" rIns="78232" bIns="41910" anchor="t"/>
        <a:lstStyle>
          <a:lvl1pPr algn="l">
            <a:defRPr sz="1100"/>
          </a:lvl1pPr>
          <a:lvl2pPr marL="57150" indent="-57150" algn="l">
            <a:defRPr sz="800"/>
          </a:lvl2pPr>
          <a:lvl3pPr marL="114300" indent="-57150" algn="l">
            <a:defRPr sz="800"/>
          </a:lvl3pPr>
          <a:lvl4pPr marL="171450" indent="-57150" algn="l">
            <a:defRPr sz="800"/>
          </a:lvl4pPr>
          <a:lvl5pPr marL="228600" indent="-57150" algn="l">
            <a:defRPr sz="800"/>
          </a:lvl5pPr>
          <a:lvl6pPr marL="285750" indent="-57150" algn="l">
            <a:defRPr sz="800"/>
          </a:lvl6pPr>
          <a:lvl7pPr marL="342900" indent="-57150" algn="l">
            <a:defRPr sz="800"/>
          </a:lvl7pPr>
          <a:lvl8pPr marL="400050" indent="-57150" algn="l">
            <a:defRPr sz="800"/>
          </a:lvl8pPr>
          <a:lvl9pPr marL="457200" indent="-57150" algn="l">
            <a:defRPr sz="800"/>
          </a:lvl9pPr>
        </a:lstStyle>
        <a:p>
          <a:pPr lvl="0" algn="ctr">
            <a:lnSpc>
              <a:spcPct val="100000"/>
            </a:lnSpc>
            <a:spcBef>
              <a:spcPct val="0"/>
            </a:spcBef>
            <a:spcAft>
              <a:spcPct val="35000"/>
            </a:spcAft>
          </a:pPr>
          <a:r>
            <a:rPr lang="en-US">
              <a:solidFill>
                <a:schemeClr val="tx1"/>
              </a:solidFill>
            </a:rPr>
            <a:t>January 2025</a:t>
          </a:r>
          <a:endParaRPr lang="en-US">
            <a:solidFill>
              <a:schemeClr val="tx1"/>
            </a:solidFill>
          </a:endParaRPr>
        </a:p>
      </dsp:txBody>
      <dsp:txXfrm>
        <a:off x="16824913" y="0"/>
        <a:ext cx="2094754" cy="455974"/>
      </dsp:txXfrm>
    </dsp:sp>
    <dsp:sp modelId="{CC065904-F450-4ADF-BB92-CC24E91FF29A}">
      <dsp:nvSpPr>
        <dsp:cNvPr id="19" name="Rounded Rectangle 18"/>
        <dsp:cNvSpPr/>
      </dsp:nvSpPr>
      <dsp:spPr bwMode="white">
        <a:xfrm>
          <a:off x="16905115" y="303983"/>
          <a:ext cx="2094754" cy="7212385"/>
        </a:xfrm>
        <a:prstGeom prst="roundRect">
          <a:avLst>
            <a:gd name="adj" fmla="val 10000"/>
          </a:avLst>
        </a:prstGeom>
      </dsp:spPr>
      <dsp:style>
        <a:lnRef idx="2">
          <a:schemeClr val="accent4">
            <a:hueOff val="1200000"/>
            <a:satOff val="-54574"/>
            <a:lumOff val="27778"/>
            <a:alpha val="100000"/>
          </a:schemeClr>
        </a:lnRef>
        <a:fillRef idx="1">
          <a:schemeClr val="lt1">
            <a:alpha val="90000"/>
          </a:schemeClr>
        </a:fillRef>
        <a:effectRef idx="0">
          <a:scrgbClr r="0" g="0" b="0"/>
        </a:effectRef>
        <a:fontRef idx="minor"/>
      </dsp:style>
      <dsp:txBody>
        <a:bodyPr lIns="128016" tIns="128016" rIns="128016" bIns="128016" anchor="t"/>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marL="171450" lvl="1" indent="-171450">
            <a:lnSpc>
              <a:spcPct val="100000"/>
            </a:lnSpc>
            <a:spcBef>
              <a:spcPct val="0"/>
            </a:spcBef>
            <a:spcAft>
              <a:spcPct val="15000"/>
            </a:spcAft>
            <a:buChar char="•"/>
          </a:pPr>
          <a:r>
            <a:rPr lang="en-US" sz="1800" noProof="0">
              <a:solidFill>
                <a:schemeClr val="tx1"/>
              </a:solidFill>
            </a:rPr>
            <a:t>PMC Operational </a:t>
          </a:r>
          <a:r>
            <a:rPr lang="en-US" sz="1800" noProof="0" err="1">
              <a:solidFill>
                <a:schemeClr val="tx1"/>
              </a:solidFill>
            </a:rPr>
            <a:t>Handboo</a:t>
          </a:r>
          <a:r>
            <a:rPr lang="fr-FR" sz="1800">
              <a:solidFill>
                <a:schemeClr val="tx1"/>
              </a:solidFill>
            </a:rPr>
            <a:t>k f</a:t>
          </a:r>
          <a:r>
            <a:rPr lang="en-US" sz="1800" noProof="0" err="1">
              <a:solidFill>
                <a:schemeClr val="tx1"/>
              </a:solidFill>
            </a:rPr>
            <a:t>inal</a:t>
          </a:r>
          <a:r>
            <a:rPr lang="en-US" sz="1800" noProof="0">
              <a:solidFill>
                <a:schemeClr val="tx1"/>
              </a:solidFill>
            </a:rPr>
            <a:t> version (French and English)</a:t>
          </a:r>
          <a:r>
            <a:rPr lang="fr-FR" sz="1800">
              <a:solidFill>
                <a:schemeClr val="tx1"/>
              </a:solidFill>
            </a:rPr>
            <a:t> - </a:t>
          </a:r>
          <a:r>
            <a:rPr lang="en-US" sz="1800">
              <a:solidFill>
                <a:schemeClr val="tx1"/>
              </a:solidFill>
            </a:rPr>
            <a:t> working with graphic designer for layout</a:t>
          </a:r>
          <a:endParaRPr lang="en-US" sz="1800">
            <a:solidFill>
              <a:schemeClr val="tx1"/>
            </a:solidFill>
          </a:endParaRPr>
        </a:p>
      </dsp:txBody>
      <dsp:txXfrm>
        <a:off x="16905115" y="303983"/>
        <a:ext cx="2094754" cy="7212385"/>
      </dsp:txXfrm>
    </dsp:sp>
    <dsp:sp modelId="{BBF89113-0960-4789-83C3-F3AE63CE18E0}">
      <dsp:nvSpPr>
        <dsp:cNvPr id="20" name="Right Arrow 19"/>
        <dsp:cNvSpPr/>
      </dsp:nvSpPr>
      <dsp:spPr bwMode="white">
        <a:xfrm>
          <a:off x="19218171" y="-108775"/>
          <a:ext cx="673221" cy="521533"/>
        </a:xfrm>
        <a:prstGeom prst="rightArrow">
          <a:avLst>
            <a:gd name="adj1" fmla="val 60000"/>
            <a:gd name="adj2" fmla="val 50000"/>
          </a:avLst>
        </a:prstGeom>
      </dsp:spPr>
      <dsp:style>
        <a:lnRef idx="0">
          <a:schemeClr val="lt1"/>
        </a:lnRef>
        <a:fillRef idx="1">
          <a:schemeClr val="accent4">
            <a:hueOff val="1440000"/>
            <a:satOff val="-65489"/>
            <a:lumOff val="33333"/>
            <a:alpha val="100000"/>
          </a:schemeClr>
        </a:fillRef>
        <a:effectRef idx="0">
          <a:scrgbClr r="0" g="0" b="0"/>
        </a:effectRef>
        <a:fontRef idx="minor">
          <a:schemeClr val="lt1"/>
        </a:fontRef>
      </dsp:style>
      <dsp:txBody>
        <a:bodyPr lIns="0" tIns="0" rIns="0" bIns="0" anchor="ctr"/>
        <a:lstStyle>
          <a:lvl1pPr algn="ctr">
            <a:defRPr sz="20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en-US">
            <a:solidFill>
              <a:schemeClr val="tx1"/>
            </a:solidFill>
          </a:endParaRPr>
        </a:p>
      </dsp:txBody>
      <dsp:txXfrm>
        <a:off x="19218171" y="-108775"/>
        <a:ext cx="673221" cy="521533"/>
      </dsp:txXfrm>
    </dsp:sp>
    <dsp:sp modelId="{C70B971A-72D8-43CB-83C9-08FD2512D36F}">
      <dsp:nvSpPr>
        <dsp:cNvPr id="21" name="Rounded Rectangle 20"/>
        <dsp:cNvSpPr/>
      </dsp:nvSpPr>
      <dsp:spPr bwMode="white">
        <a:xfrm>
          <a:off x="20189896" y="0"/>
          <a:ext cx="2094754" cy="455974"/>
        </a:xfrm>
        <a:prstGeom prst="roundRect">
          <a:avLst>
            <a:gd name="adj" fmla="val 10000"/>
          </a:avLst>
        </a:prstGeom>
      </dsp:spPr>
      <dsp:style>
        <a:lnRef idx="2">
          <a:schemeClr val="lt1"/>
        </a:lnRef>
        <a:fillRef idx="1">
          <a:schemeClr val="accent4">
            <a:hueOff val="1440000"/>
            <a:satOff val="-65489"/>
            <a:lumOff val="33333"/>
            <a:alpha val="100000"/>
          </a:schemeClr>
        </a:fillRef>
        <a:effectRef idx="0">
          <a:scrgbClr r="0" g="0" b="0"/>
        </a:effectRef>
        <a:fontRef idx="minor">
          <a:schemeClr val="lt1"/>
        </a:fontRef>
      </dsp:style>
      <dsp:txBody>
        <a:bodyPr lIns="78232" tIns="78232" rIns="78232" bIns="41910" anchor="t"/>
        <a:lstStyle>
          <a:lvl1pPr algn="l">
            <a:defRPr sz="1100"/>
          </a:lvl1pPr>
          <a:lvl2pPr marL="57150" indent="-57150" algn="l">
            <a:defRPr sz="800"/>
          </a:lvl2pPr>
          <a:lvl3pPr marL="114300" indent="-57150" algn="l">
            <a:defRPr sz="800"/>
          </a:lvl3pPr>
          <a:lvl4pPr marL="171450" indent="-57150" algn="l">
            <a:defRPr sz="800"/>
          </a:lvl4pPr>
          <a:lvl5pPr marL="228600" indent="-57150" algn="l">
            <a:defRPr sz="800"/>
          </a:lvl5pPr>
          <a:lvl6pPr marL="285750" indent="-57150" algn="l">
            <a:defRPr sz="800"/>
          </a:lvl6pPr>
          <a:lvl7pPr marL="342900" indent="-57150" algn="l">
            <a:defRPr sz="800"/>
          </a:lvl7pPr>
          <a:lvl8pPr marL="400050" indent="-57150" algn="l">
            <a:defRPr sz="800"/>
          </a:lvl8pPr>
          <a:lvl9pPr marL="457200" indent="-57150" algn="l">
            <a:defRPr sz="800"/>
          </a:lvl9pPr>
        </a:lstStyle>
        <a:p>
          <a:pPr lvl="0" algn="ctr">
            <a:lnSpc>
              <a:spcPct val="100000"/>
            </a:lnSpc>
            <a:spcBef>
              <a:spcPct val="0"/>
            </a:spcBef>
            <a:spcAft>
              <a:spcPct val="35000"/>
            </a:spcAft>
          </a:pPr>
          <a:r>
            <a:rPr lang="en-US" b="1">
              <a:solidFill>
                <a:schemeClr val="tx1"/>
              </a:solidFill>
            </a:rPr>
            <a:t>Feb  2025</a:t>
          </a:r>
          <a:endParaRPr lang="en-US" b="1">
            <a:solidFill>
              <a:schemeClr val="tx1"/>
            </a:solidFill>
          </a:endParaRPr>
        </a:p>
      </dsp:txBody>
      <dsp:txXfrm>
        <a:off x="20189896" y="0"/>
        <a:ext cx="2094754" cy="455974"/>
      </dsp:txXfrm>
    </dsp:sp>
    <dsp:sp modelId="{36780AE5-E393-4DB5-93EC-B2CDF07D992B}">
      <dsp:nvSpPr>
        <dsp:cNvPr id="22" name="Rounded Rectangle 21"/>
        <dsp:cNvSpPr/>
      </dsp:nvSpPr>
      <dsp:spPr bwMode="white">
        <a:xfrm>
          <a:off x="20394414" y="303983"/>
          <a:ext cx="2094754" cy="7212385"/>
        </a:xfrm>
        <a:prstGeom prst="roundRect">
          <a:avLst>
            <a:gd name="adj" fmla="val 10000"/>
          </a:avLst>
        </a:prstGeom>
      </dsp:spPr>
      <dsp:style>
        <a:lnRef idx="2">
          <a:schemeClr val="accent4">
            <a:hueOff val="1440000"/>
            <a:satOff val="-65489"/>
            <a:lumOff val="33333"/>
            <a:alpha val="100000"/>
          </a:schemeClr>
        </a:lnRef>
        <a:fillRef idx="1">
          <a:schemeClr val="lt1">
            <a:alpha val="90000"/>
          </a:schemeClr>
        </a:fillRef>
        <a:effectRef idx="0">
          <a:scrgbClr r="0" g="0" b="0"/>
        </a:effectRef>
        <a:fontRef idx="minor"/>
      </dsp:style>
      <dsp:txBody>
        <a:bodyPr lIns="128016" tIns="128016" rIns="128016" bIns="128016" anchor="t"/>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marL="171450" lvl="1" indent="-171450">
            <a:lnSpc>
              <a:spcPct val="100000"/>
            </a:lnSpc>
            <a:spcBef>
              <a:spcPct val="0"/>
            </a:spcBef>
            <a:spcAft>
              <a:spcPct val="15000"/>
            </a:spcAft>
            <a:buChar char="•"/>
          </a:pPr>
          <a:r>
            <a:rPr lang="fr-FR" sz="1800" b="1" noProof="0" dirty="0">
              <a:solidFill>
                <a:schemeClr val="tx1"/>
              </a:solidFill>
            </a:rPr>
            <a:t>8th SMC Alliance Meeting, Lomé -Share PMC </a:t>
          </a:r>
          <a:r>
            <a:rPr lang="en-US" sz="1800" b="1" noProof="0" dirty="0">
              <a:solidFill>
                <a:schemeClr val="tx1"/>
              </a:solidFill>
            </a:rPr>
            <a:t>operational handbook with </a:t>
          </a:r>
          <a:r>
            <a:rPr lang="fr-FR" sz="1800" b="1" noProof="0" dirty="0">
              <a:solidFill>
                <a:schemeClr val="tx1"/>
              </a:solidFill>
            </a:rPr>
            <a:t>Stakeholders </a:t>
          </a:r>
          <a:endParaRPr lang="en-US" sz="1800" b="1" noProof="0" dirty="0">
            <a:solidFill>
              <a:schemeClr val="tx1"/>
            </a:solidFill>
          </a:endParaRPr>
        </a:p>
        <a:p>
          <a:pPr marL="171450" lvl="1" indent="-171450">
            <a:lnSpc>
              <a:spcPct val="100000"/>
            </a:lnSpc>
            <a:spcBef>
              <a:spcPct val="0"/>
            </a:spcBef>
            <a:spcAft>
              <a:spcPct val="15000"/>
            </a:spcAft>
            <a:buChar char="•"/>
          </a:pPr>
          <a:endParaRPr lang="fr-FR" sz="1800" noProof="0">
            <a:solidFill>
              <a:schemeClr val="tx1"/>
            </a:solidFill>
          </a:endParaRPr>
        </a:p>
      </dsp:txBody>
      <dsp:txXfrm>
        <a:off x="20394414" y="303983"/>
        <a:ext cx="2094754" cy="7212385"/>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6256000" cy="10837333"/>
        <a:chOff x="0" y="0"/>
        <a:chExt cx="16256000" cy="10837333"/>
      </a:xfrm>
    </dsp:grpSpPr>
    <dsp:sp modelId="{5D54EB50-4B7D-494F-B3D1-D6FF09CAFACF}">
      <dsp:nvSpPr>
        <dsp:cNvPr id="3" name="Rectangles 2"/>
        <dsp:cNvSpPr/>
      </dsp:nvSpPr>
      <dsp:spPr bwMode="white">
        <a:xfrm>
          <a:off x="3730149" y="367033"/>
          <a:ext cx="9180195" cy="2868811"/>
        </a:xfrm>
        <a:prstGeom prst="rect">
          <a:avLst/>
        </a:prstGeom>
        <a:ln>
          <a:solidFill>
            <a:srgbClr val="8DC9C8"/>
          </a:solidFill>
        </a:ln>
      </dsp:spPr>
      <dsp:style>
        <a:lnRef idx="1">
          <a:schemeClr val="accent1"/>
        </a:lnRef>
        <a:fillRef idx="1">
          <a:schemeClr val="lt1">
            <a:alpha val="40000"/>
          </a:schemeClr>
        </a:fillRef>
        <a:effectRef idx="0">
          <a:scrgbClr r="0" g="0" b="0"/>
        </a:effectRef>
        <a:fontRef idx="minor"/>
      </dsp:style>
      <dsp:txBody>
        <a:bodyPr lIns="1943141" tIns="91439" rIns="91439" bIns="91439"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a:lnSpc>
              <a:spcPct val="100000"/>
            </a:lnSpc>
            <a:spcBef>
              <a:spcPct val="0"/>
            </a:spcBef>
            <a:spcAft>
              <a:spcPct val="35000"/>
            </a:spcAft>
            <a:buFont typeface="+mj-lt"/>
            <a:buAutoNum type="arabicPeriod"/>
          </a:pPr>
          <a:r>
            <a:rPr lang="en-US" sz="2400">
              <a:solidFill>
                <a:schemeClr val="dk1"/>
              </a:solidFill>
            </a:rPr>
            <a:t>PMC involves the administration of full treatment courses of antimalarial medication (primarily </a:t>
          </a:r>
          <a:r>
            <a:rPr lang="en-US" sz="2400" b="1" err="1">
              <a:solidFill>
                <a:schemeClr val="dk1"/>
              </a:solidFill>
            </a:rPr>
            <a:t>Sulfadoxine</a:t>
          </a:r>
          <a:r>
            <a:rPr lang="en-US" sz="2400" b="1">
              <a:solidFill>
                <a:schemeClr val="dk1"/>
              </a:solidFill>
            </a:rPr>
            <a:t>-Pyrimethamine (SP)</a:t>
          </a:r>
          <a:r>
            <a:rPr lang="en-US" sz="2400">
              <a:solidFill>
                <a:schemeClr val="dk1"/>
              </a:solidFill>
            </a:rPr>
            <a:t>) at predefined intervals to </a:t>
          </a:r>
          <a:r>
            <a:rPr lang="en-US" sz="2400" b="1">
              <a:solidFill>
                <a:schemeClr val="dk1"/>
              </a:solidFill>
            </a:rPr>
            <a:t>prevent malaria in young children</a:t>
          </a:r>
          <a:r>
            <a:rPr lang="en-US" sz="2400">
              <a:solidFill>
                <a:schemeClr val="dk1"/>
              </a:solidFill>
            </a:rPr>
            <a:t>.</a:t>
          </a:r>
          <a:endParaRPr>
            <a:solidFill>
              <a:schemeClr val="dk1"/>
            </a:solidFill>
          </a:endParaRPr>
        </a:p>
      </dsp:txBody>
      <dsp:txXfrm>
        <a:off x="3730149" y="367033"/>
        <a:ext cx="9180195" cy="2868811"/>
      </dsp:txXfrm>
    </dsp:sp>
    <dsp:sp modelId="{054BDFE9-5128-4F89-9372-F9D49AEE1E93}">
      <dsp:nvSpPr>
        <dsp:cNvPr id="4" name="Rectangles 3"/>
        <dsp:cNvSpPr/>
      </dsp:nvSpPr>
      <dsp:spPr bwMode="white">
        <a:xfrm>
          <a:off x="3347641" y="-47351"/>
          <a:ext cx="2008168" cy="3012251"/>
        </a:xfrm>
        <a:prstGeom prst="rect">
          <a:avLst/>
        </a:prstGeom>
        <a:solidFill>
          <a:srgbClr val="8DC9C8"/>
        </a:solidFill>
        <a:ln>
          <a:solidFill>
            <a:srgbClr val="8DC9C8"/>
          </a:solidFill>
        </a:ln>
      </dsp:spPr>
      <dsp:style>
        <a:lnRef idx="2">
          <a:schemeClr val="lt1"/>
        </a:lnRef>
        <a:fillRef idx="1">
          <a:schemeClr val="accent1">
            <a:tint val="50000"/>
          </a:schemeClr>
        </a:fillRef>
        <a:effectRef idx="0">
          <a:scrgbClr r="0" g="0" b="0"/>
        </a:effectRef>
        <a:fontRef idx="minor"/>
      </dsp:style>
      <dsp:txXfrm>
        <a:off x="3347641" y="-47351"/>
        <a:ext cx="2008168" cy="3012251"/>
      </dsp:txXfrm>
    </dsp:sp>
    <dsp:sp modelId="{1DF5D22B-B54C-4D22-B020-F9B5CD92ECFA}">
      <dsp:nvSpPr>
        <dsp:cNvPr id="5" name="Rectangles 4"/>
        <dsp:cNvSpPr/>
      </dsp:nvSpPr>
      <dsp:spPr bwMode="white">
        <a:xfrm>
          <a:off x="3730149" y="4191453"/>
          <a:ext cx="9180195" cy="2868811"/>
        </a:xfrm>
        <a:prstGeom prst="rect">
          <a:avLst/>
        </a:prstGeom>
        <a:ln>
          <a:solidFill>
            <a:srgbClr val="8DC9C8"/>
          </a:solidFill>
        </a:ln>
      </dsp:spPr>
      <dsp:style>
        <a:lnRef idx="1">
          <a:schemeClr val="accent1"/>
        </a:lnRef>
        <a:fillRef idx="1">
          <a:schemeClr val="lt1">
            <a:alpha val="40000"/>
          </a:schemeClr>
        </a:fillRef>
        <a:effectRef idx="0">
          <a:scrgbClr r="0" g="0" b="0"/>
        </a:effectRef>
        <a:fontRef idx="minor"/>
      </dsp:style>
      <dsp:txBody>
        <a:bodyPr lIns="1943141" tIns="60960" rIns="60960" bIns="6096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a:lnSpc>
              <a:spcPct val="100000"/>
            </a:lnSpc>
            <a:spcBef>
              <a:spcPct val="0"/>
            </a:spcBef>
            <a:spcAft>
              <a:spcPct val="35000"/>
            </a:spcAft>
            <a:buFont typeface="Courier New" panose="02070309020205020404" pitchFamily="49" charset="0"/>
            <a:buChar char="o"/>
          </a:pPr>
          <a:r>
            <a:rPr lang="en-US">
              <a:solidFill>
                <a:schemeClr val="dk1"/>
              </a:solidFill>
            </a:rPr>
            <a:t>- WHO recommends </a:t>
          </a:r>
          <a:r>
            <a:rPr lang="en-US" b="1">
              <a:solidFill>
                <a:schemeClr val="dk1"/>
              </a:solidFill>
            </a:rPr>
            <a:t>PMC for children at high risk</a:t>
          </a:r>
          <a:r>
            <a:rPr lang="en-US">
              <a:solidFill>
                <a:schemeClr val="dk1"/>
              </a:solidFill>
            </a:rPr>
            <a:t> in malaria-endemic regions.</a:t>
          </a:r>
          <a:endParaRPr lang="en-US">
            <a:solidFill>
              <a:schemeClr val="dk1"/>
            </a:solidFill>
          </a:endParaRPr>
        </a:p>
        <a:p>
          <a:pPr lvl="0">
            <a:lnSpc>
              <a:spcPct val="100000"/>
            </a:lnSpc>
            <a:spcBef>
              <a:spcPct val="0"/>
            </a:spcBef>
            <a:spcAft>
              <a:spcPct val="35000"/>
            </a:spcAft>
            <a:buFont typeface="Courier New" panose="02070309020205020404" pitchFamily="49" charset="0"/>
            <a:buChar char="o"/>
          </a:pPr>
          <a:r>
            <a:rPr lang="en-US">
              <a:solidFill>
                <a:schemeClr val="dk1"/>
              </a:solidFill>
            </a:rPr>
            <a:t>- PMC has been </a:t>
          </a:r>
          <a:r>
            <a:rPr lang="en-US" b="1">
              <a:solidFill>
                <a:schemeClr val="dk1"/>
              </a:solidFill>
            </a:rPr>
            <a:t>shown to reduce malaria cases, severe malaria, anemia, and hospital admissions</a:t>
          </a:r>
          <a:r>
            <a:rPr lang="en-US">
              <a:solidFill>
                <a:schemeClr val="dk1"/>
              </a:solidFill>
            </a:rPr>
            <a:t>.</a:t>
          </a:r>
          <a:endParaRPr lang="en-US">
            <a:solidFill>
              <a:schemeClr val="dk1"/>
            </a:solidFill>
          </a:endParaRPr>
        </a:p>
        <a:p>
          <a:pPr lvl="0">
            <a:lnSpc>
              <a:spcPct val="100000"/>
            </a:lnSpc>
            <a:spcBef>
              <a:spcPct val="0"/>
            </a:spcBef>
            <a:spcAft>
              <a:spcPct val="35000"/>
            </a:spcAft>
            <a:buFont typeface="Courier New" panose="02070309020205020404" pitchFamily="49" charset="0"/>
            <a:buChar char="o"/>
          </a:pPr>
          <a:r>
            <a:rPr lang="en-US">
              <a:solidFill>
                <a:schemeClr val="dk1"/>
              </a:solidFill>
            </a:rPr>
            <a:t>- Various studies have confirmed its effectiveness, with SP being the most used drug due to its </a:t>
          </a:r>
          <a:r>
            <a:rPr lang="en-US" b="1">
              <a:solidFill>
                <a:schemeClr val="dk1"/>
              </a:solidFill>
            </a:rPr>
            <a:t>safety, affordability, and ease of administration</a:t>
          </a:r>
          <a:r>
            <a:rPr lang="en-US">
              <a:solidFill>
                <a:schemeClr val="dk1"/>
              </a:solidFill>
            </a:rPr>
            <a:t>.</a:t>
          </a:r>
          <a:endParaRPr>
            <a:solidFill>
              <a:schemeClr val="dk1"/>
            </a:solidFill>
          </a:endParaRPr>
        </a:p>
      </dsp:txBody>
      <dsp:txXfrm>
        <a:off x="3730149" y="4191453"/>
        <a:ext cx="9180195" cy="2868811"/>
      </dsp:txXfrm>
    </dsp:sp>
    <dsp:sp modelId="{7FA937B7-9B93-42DC-B878-29B543E8271D}">
      <dsp:nvSpPr>
        <dsp:cNvPr id="6" name="Rectangles 5"/>
        <dsp:cNvSpPr/>
      </dsp:nvSpPr>
      <dsp:spPr bwMode="white">
        <a:xfrm>
          <a:off x="3347641" y="3777069"/>
          <a:ext cx="2008168" cy="3012251"/>
        </a:xfrm>
        <a:prstGeom prst="rect">
          <a:avLst/>
        </a:prstGeom>
        <a:solidFill>
          <a:srgbClr val="8DC9C8"/>
        </a:solidFill>
      </dsp:spPr>
      <dsp:style>
        <a:lnRef idx="2">
          <a:schemeClr val="lt1"/>
        </a:lnRef>
        <a:fillRef idx="1">
          <a:schemeClr val="accent1">
            <a:tint val="50000"/>
          </a:schemeClr>
        </a:fillRef>
        <a:effectRef idx="0">
          <a:scrgbClr r="0" g="0" b="0"/>
        </a:effectRef>
        <a:fontRef idx="minor"/>
      </dsp:style>
      <dsp:txXfrm>
        <a:off x="3347641" y="3777069"/>
        <a:ext cx="2008168" cy="3012251"/>
      </dsp:txXfrm>
    </dsp:sp>
    <dsp:sp modelId="{66294EF7-CF54-4361-9C9E-7B21F79D4108}">
      <dsp:nvSpPr>
        <dsp:cNvPr id="7" name="Rectangles 6"/>
        <dsp:cNvSpPr/>
      </dsp:nvSpPr>
      <dsp:spPr bwMode="white">
        <a:xfrm>
          <a:off x="3730149" y="8015873"/>
          <a:ext cx="9180195" cy="2868811"/>
        </a:xfrm>
        <a:prstGeom prst="rect">
          <a:avLst/>
        </a:prstGeom>
        <a:ln>
          <a:solidFill>
            <a:srgbClr val="8DC9C8"/>
          </a:solidFill>
        </a:ln>
      </dsp:spPr>
      <dsp:style>
        <a:lnRef idx="1">
          <a:schemeClr val="accent1"/>
        </a:lnRef>
        <a:fillRef idx="1">
          <a:schemeClr val="lt1">
            <a:alpha val="40000"/>
          </a:schemeClr>
        </a:fillRef>
        <a:effectRef idx="0">
          <a:scrgbClr r="0" g="0" b="0"/>
        </a:effectRef>
        <a:fontRef idx="minor"/>
      </dsp:style>
      <dsp:txBody>
        <a:bodyPr lIns="1943141" tIns="60960" rIns="60960" bIns="6096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a:lnSpc>
              <a:spcPct val="100000"/>
            </a:lnSpc>
            <a:spcBef>
              <a:spcPct val="0"/>
            </a:spcBef>
            <a:spcAft>
              <a:spcPct val="35000"/>
            </a:spcAft>
            <a:buFont typeface="Courier New" panose="02070309020205020404" pitchFamily="49" charset="0"/>
            <a:buChar char="o"/>
          </a:pPr>
          <a:r>
            <a:rPr lang="en-US">
              <a:solidFill>
                <a:schemeClr val="dk1"/>
              </a:solidFill>
            </a:rPr>
            <a:t>- Countries should develop policies based on their malaria burden, drug resistance patterns, and existing health    programs.</a:t>
          </a:r>
          <a:endParaRPr lang="en-US">
            <a:solidFill>
              <a:schemeClr val="dk1"/>
            </a:solidFill>
          </a:endParaRPr>
        </a:p>
        <a:p>
          <a:pPr lvl="0">
            <a:lnSpc>
              <a:spcPct val="100000"/>
            </a:lnSpc>
            <a:spcBef>
              <a:spcPct val="0"/>
            </a:spcBef>
            <a:spcAft>
              <a:spcPct val="35000"/>
            </a:spcAft>
            <a:buFont typeface="Courier New" panose="02070309020205020404" pitchFamily="49" charset="0"/>
            <a:buChar char="o"/>
          </a:pPr>
          <a:r>
            <a:rPr lang="en-US">
              <a:solidFill>
                <a:schemeClr val="dk1"/>
              </a:solidFill>
            </a:rPr>
            <a:t>- PMC is best delivered through routine health programs, leveraging contact points like child vaccination, Vitamin A distribution, and well-child visits.</a:t>
          </a:r>
          <a:endParaRPr lang="en-US">
            <a:solidFill>
              <a:schemeClr val="dk1"/>
            </a:solidFill>
          </a:endParaRPr>
        </a:p>
        <a:p>
          <a:pPr lvl="0">
            <a:lnSpc>
              <a:spcPct val="100000"/>
            </a:lnSpc>
            <a:spcBef>
              <a:spcPct val="0"/>
            </a:spcBef>
            <a:spcAft>
              <a:spcPct val="35000"/>
            </a:spcAft>
            <a:buFont typeface="Courier New" panose="02070309020205020404" pitchFamily="49" charset="0"/>
            <a:buChar char="o"/>
          </a:pPr>
          <a:r>
            <a:rPr lang="en-US">
              <a:solidFill>
                <a:schemeClr val="dk1"/>
              </a:solidFill>
            </a:rPr>
            <a:t>- The handbook provides a step-by-step process for countries to incorporate PMC into their malaria control strategies.</a:t>
          </a:r>
          <a:endParaRPr>
            <a:solidFill>
              <a:schemeClr val="dk1"/>
            </a:solidFill>
          </a:endParaRPr>
        </a:p>
      </dsp:txBody>
      <dsp:txXfrm>
        <a:off x="3730149" y="8015873"/>
        <a:ext cx="9180195" cy="2868811"/>
      </dsp:txXfrm>
    </dsp:sp>
    <dsp:sp modelId="{498C7448-FD98-4BC1-AA63-B77A4D161A01}">
      <dsp:nvSpPr>
        <dsp:cNvPr id="8" name="Rectangles 7"/>
        <dsp:cNvSpPr/>
      </dsp:nvSpPr>
      <dsp:spPr bwMode="white">
        <a:xfrm>
          <a:off x="3347641" y="7601489"/>
          <a:ext cx="2008168" cy="3012251"/>
        </a:xfrm>
        <a:prstGeom prst="rect">
          <a:avLst/>
        </a:prstGeom>
        <a:solidFill>
          <a:srgbClr val="8DC9C8"/>
        </a:solidFill>
        <a:ln>
          <a:solidFill>
            <a:srgbClr val="8DC9C8"/>
          </a:solidFill>
        </a:ln>
      </dsp:spPr>
      <dsp:style>
        <a:lnRef idx="2">
          <a:schemeClr val="lt1"/>
        </a:lnRef>
        <a:fillRef idx="1">
          <a:schemeClr val="accent1">
            <a:tint val="50000"/>
          </a:schemeClr>
        </a:fillRef>
        <a:effectRef idx="0">
          <a:scrgbClr r="0" g="0" b="0"/>
        </a:effectRef>
        <a:fontRef idx="minor"/>
      </dsp:style>
      <dsp:txXfrm>
        <a:off x="3347641" y="7601489"/>
        <a:ext cx="2008168" cy="3012251"/>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6256000" cy="10837333"/>
        <a:chOff x="0" y="0"/>
        <a:chExt cx="16256000" cy="10837333"/>
      </a:xfrm>
    </dsp:grpSpPr>
    <dsp:sp modelId="{5D54EB50-4B7D-494F-B3D1-D6FF09CAFACF}">
      <dsp:nvSpPr>
        <dsp:cNvPr id="3" name="Rectangles 2"/>
        <dsp:cNvSpPr/>
      </dsp:nvSpPr>
      <dsp:spPr bwMode="white">
        <a:xfrm>
          <a:off x="3730149" y="367033"/>
          <a:ext cx="9180195" cy="2868811"/>
        </a:xfrm>
        <a:prstGeom prst="rect">
          <a:avLst/>
        </a:prstGeom>
        <a:ln>
          <a:solidFill>
            <a:srgbClr val="8DC9C8"/>
          </a:solidFill>
        </a:ln>
      </dsp:spPr>
      <dsp:style>
        <a:lnRef idx="1">
          <a:schemeClr val="accent1"/>
        </a:lnRef>
        <a:fillRef idx="1">
          <a:schemeClr val="lt1">
            <a:alpha val="40000"/>
          </a:schemeClr>
        </a:fillRef>
        <a:effectRef idx="0">
          <a:scrgbClr r="0" g="0" b="0"/>
        </a:effectRef>
        <a:fontRef idx="minor"/>
      </dsp:style>
      <dsp:txBody>
        <a:bodyPr lIns="1943141" tIns="72390" rIns="72390" bIns="72390" anchor="ctr"/>
        <a:lstStyle>
          <a:lvl1pPr algn="l">
            <a:defRPr sz="19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0">
            <a:lnSpc>
              <a:spcPct val="100000"/>
            </a:lnSpc>
            <a:spcBef>
              <a:spcPct val="0"/>
            </a:spcBef>
            <a:spcAft>
              <a:spcPct val="35000"/>
            </a:spcAft>
            <a:buFont typeface="Courier New" panose="02070309020205020404" pitchFamily="49" charset="0"/>
            <a:buChar char="o"/>
          </a:pPr>
          <a:r>
            <a:rPr lang="en-US">
              <a:solidFill>
                <a:schemeClr val="dk1"/>
              </a:solidFill>
            </a:rPr>
            <a:t>- Facility based delivery (e.g., during routine immunization).</a:t>
          </a:r>
          <a:endParaRPr lang="en-US">
            <a:solidFill>
              <a:schemeClr val="dk1"/>
            </a:solidFill>
          </a:endParaRPr>
        </a:p>
        <a:p>
          <a:pPr lvl="0">
            <a:lnSpc>
              <a:spcPct val="100000"/>
            </a:lnSpc>
            <a:spcBef>
              <a:spcPct val="0"/>
            </a:spcBef>
            <a:spcAft>
              <a:spcPct val="35000"/>
            </a:spcAft>
            <a:buFont typeface="Courier New" panose="02070309020205020404" pitchFamily="49" charset="0"/>
            <a:buChar char="o"/>
          </a:pPr>
          <a:r>
            <a:rPr lang="en-US">
              <a:solidFill>
                <a:schemeClr val="dk1"/>
              </a:solidFill>
            </a:rPr>
            <a:t>- Outreach strategies in remote areas via temporary health posts.</a:t>
          </a:r>
          <a:endParaRPr lang="en-US">
            <a:solidFill>
              <a:schemeClr val="dk1"/>
            </a:solidFill>
          </a:endParaRPr>
        </a:p>
        <a:p>
          <a:pPr lvl="0">
            <a:lnSpc>
              <a:spcPct val="100000"/>
            </a:lnSpc>
            <a:spcBef>
              <a:spcPct val="0"/>
            </a:spcBef>
            <a:spcAft>
              <a:spcPct val="35000"/>
            </a:spcAft>
            <a:buFont typeface="Courier New" panose="02070309020205020404" pitchFamily="49" charset="0"/>
            <a:buChar char="o"/>
          </a:pPr>
          <a:r>
            <a:rPr lang="en-US">
              <a:solidFill>
                <a:schemeClr val="dk1"/>
              </a:solidFill>
            </a:rPr>
            <a:t>- Mobile teams for hard-to-reach populations.</a:t>
          </a:r>
          <a:endParaRPr lang="en-US">
            <a:solidFill>
              <a:schemeClr val="dk1"/>
            </a:solidFill>
          </a:endParaRPr>
        </a:p>
        <a:p>
          <a:pPr lvl="0">
            <a:lnSpc>
              <a:spcPct val="100000"/>
            </a:lnSpc>
            <a:spcBef>
              <a:spcPct val="0"/>
            </a:spcBef>
            <a:spcAft>
              <a:spcPct val="35000"/>
            </a:spcAft>
            <a:buFont typeface="Courier New" panose="02070309020205020404" pitchFamily="49" charset="0"/>
            <a:buChar char="o"/>
          </a:pPr>
          <a:r>
            <a:rPr lang="en-US">
              <a:solidFill>
                <a:schemeClr val="dk1"/>
              </a:solidFill>
            </a:rPr>
            <a:t>Community-based administration by trained CHWs.</a:t>
          </a:r>
          <a:endParaRPr>
            <a:solidFill>
              <a:schemeClr val="dk1"/>
            </a:solidFill>
          </a:endParaRPr>
        </a:p>
      </dsp:txBody>
      <dsp:txXfrm>
        <a:off x="3730149" y="367033"/>
        <a:ext cx="9180195" cy="2868811"/>
      </dsp:txXfrm>
    </dsp:sp>
    <dsp:sp modelId="{054BDFE9-5128-4F89-9372-F9D49AEE1E93}">
      <dsp:nvSpPr>
        <dsp:cNvPr id="4" name="Rectangles 3"/>
        <dsp:cNvSpPr/>
      </dsp:nvSpPr>
      <dsp:spPr bwMode="white">
        <a:xfrm>
          <a:off x="3347641" y="-47351"/>
          <a:ext cx="2008168" cy="3012251"/>
        </a:xfrm>
        <a:prstGeom prst="rect">
          <a:avLst/>
        </a:prstGeom>
        <a:solidFill>
          <a:srgbClr val="8DC9C8"/>
        </a:solidFill>
        <a:ln>
          <a:solidFill>
            <a:srgbClr val="8DC9C8"/>
          </a:solidFill>
        </a:ln>
      </dsp:spPr>
      <dsp:style>
        <a:lnRef idx="2">
          <a:schemeClr val="lt1"/>
        </a:lnRef>
        <a:fillRef idx="1">
          <a:schemeClr val="accent1">
            <a:tint val="50000"/>
          </a:schemeClr>
        </a:fillRef>
        <a:effectRef idx="0">
          <a:scrgbClr r="0" g="0" b="0"/>
        </a:effectRef>
        <a:fontRef idx="minor"/>
      </dsp:style>
      <dsp:txXfrm>
        <a:off x="3347641" y="-47351"/>
        <a:ext cx="2008168" cy="3012251"/>
      </dsp:txXfrm>
    </dsp:sp>
    <dsp:sp modelId="{1DF5D22B-B54C-4D22-B020-F9B5CD92ECFA}">
      <dsp:nvSpPr>
        <dsp:cNvPr id="5" name="Rectangles 4"/>
        <dsp:cNvSpPr/>
      </dsp:nvSpPr>
      <dsp:spPr bwMode="white">
        <a:xfrm>
          <a:off x="3730149" y="4191453"/>
          <a:ext cx="9180195" cy="2868811"/>
        </a:xfrm>
        <a:prstGeom prst="rect">
          <a:avLst/>
        </a:prstGeom>
        <a:ln>
          <a:solidFill>
            <a:srgbClr val="8DC9C8"/>
          </a:solidFill>
        </a:ln>
      </dsp:spPr>
      <dsp:style>
        <a:lnRef idx="1">
          <a:schemeClr val="accent1"/>
        </a:lnRef>
        <a:fillRef idx="1">
          <a:schemeClr val="lt1">
            <a:alpha val="40000"/>
          </a:schemeClr>
        </a:fillRef>
        <a:effectRef idx="0">
          <a:scrgbClr r="0" g="0" b="0"/>
        </a:effectRef>
        <a:fontRef idx="minor"/>
      </dsp:style>
      <dsp:txBody>
        <a:bodyPr lIns="1943141" tIns="72390" rIns="72390" bIns="72390" anchor="ctr"/>
        <a:lstStyle>
          <a:lvl1pPr algn="l">
            <a:defRPr sz="19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0">
            <a:lnSpc>
              <a:spcPct val="100000"/>
            </a:lnSpc>
            <a:spcBef>
              <a:spcPct val="0"/>
            </a:spcBef>
            <a:spcAft>
              <a:spcPct val="35000"/>
            </a:spcAft>
            <a:buFont typeface="Courier New" panose="02070309020205020404" pitchFamily="49" charset="0"/>
            <a:buChar char="o"/>
          </a:pPr>
          <a:r>
            <a:rPr lang="en-US">
              <a:solidFill>
                <a:schemeClr val="dk1"/>
              </a:solidFill>
            </a:rPr>
            <a:t>- Training is essential for </a:t>
          </a:r>
          <a:r>
            <a:rPr lang="en-US" b="1">
              <a:solidFill>
                <a:schemeClr val="dk1"/>
              </a:solidFill>
            </a:rPr>
            <a:t>healthcare providers, CHWs, and policy makers</a:t>
          </a:r>
          <a:r>
            <a:rPr lang="en-US">
              <a:solidFill>
                <a:schemeClr val="dk1"/>
              </a:solidFill>
            </a:rPr>
            <a:t>.</a:t>
          </a:r>
          <a:endParaRPr lang="en-US">
            <a:solidFill>
              <a:schemeClr val="dk1"/>
            </a:solidFill>
          </a:endParaRPr>
        </a:p>
        <a:p>
          <a:pPr lvl="0">
            <a:lnSpc>
              <a:spcPct val="100000"/>
            </a:lnSpc>
            <a:spcBef>
              <a:spcPct val="0"/>
            </a:spcBef>
            <a:spcAft>
              <a:spcPct val="35000"/>
            </a:spcAft>
            <a:buFont typeface="Courier New" panose="02070309020205020404" pitchFamily="49" charset="0"/>
            <a:buChar char="o"/>
          </a:pPr>
          <a:r>
            <a:rPr lang="en-US">
              <a:solidFill>
                <a:schemeClr val="dk1"/>
              </a:solidFill>
            </a:rPr>
            <a:t>- Focus areas include </a:t>
          </a:r>
          <a:r>
            <a:rPr lang="en-US" b="1">
              <a:solidFill>
                <a:schemeClr val="dk1"/>
              </a:solidFill>
            </a:rPr>
            <a:t>PMC administration, supply chain management, community engagement, and pharmacovigilance</a:t>
          </a:r>
          <a:r>
            <a:rPr lang="en-US">
              <a:solidFill>
                <a:schemeClr val="dk1"/>
              </a:solidFill>
            </a:rPr>
            <a:t>.</a:t>
          </a:r>
          <a:endParaRPr>
            <a:solidFill>
              <a:schemeClr val="dk1"/>
            </a:solidFill>
          </a:endParaRPr>
        </a:p>
      </dsp:txBody>
      <dsp:txXfrm>
        <a:off x="3730149" y="4191453"/>
        <a:ext cx="9180195" cy="2868811"/>
      </dsp:txXfrm>
    </dsp:sp>
    <dsp:sp modelId="{7FA937B7-9B93-42DC-B878-29B543E8271D}">
      <dsp:nvSpPr>
        <dsp:cNvPr id="6" name="Rectangles 5"/>
        <dsp:cNvSpPr/>
      </dsp:nvSpPr>
      <dsp:spPr bwMode="white">
        <a:xfrm>
          <a:off x="3347641" y="3777069"/>
          <a:ext cx="2008168" cy="3012251"/>
        </a:xfrm>
        <a:prstGeom prst="rect">
          <a:avLst/>
        </a:prstGeom>
        <a:solidFill>
          <a:srgbClr val="8DC9C8"/>
        </a:solidFill>
      </dsp:spPr>
      <dsp:style>
        <a:lnRef idx="2">
          <a:schemeClr val="lt1"/>
        </a:lnRef>
        <a:fillRef idx="1">
          <a:schemeClr val="accent1">
            <a:tint val="50000"/>
          </a:schemeClr>
        </a:fillRef>
        <a:effectRef idx="0">
          <a:scrgbClr r="0" g="0" b="0"/>
        </a:effectRef>
        <a:fontRef idx="minor"/>
      </dsp:style>
      <dsp:txXfrm>
        <a:off x="3347641" y="3777069"/>
        <a:ext cx="2008168" cy="3012251"/>
      </dsp:txXfrm>
    </dsp:sp>
    <dsp:sp modelId="{66294EF7-CF54-4361-9C9E-7B21F79D4108}">
      <dsp:nvSpPr>
        <dsp:cNvPr id="7" name="Rectangles 6"/>
        <dsp:cNvSpPr/>
      </dsp:nvSpPr>
      <dsp:spPr bwMode="white">
        <a:xfrm>
          <a:off x="3730149" y="8015873"/>
          <a:ext cx="9180195" cy="2868811"/>
        </a:xfrm>
        <a:prstGeom prst="rect">
          <a:avLst/>
        </a:prstGeom>
        <a:ln>
          <a:solidFill>
            <a:srgbClr val="8DC9C8"/>
          </a:solidFill>
        </a:ln>
      </dsp:spPr>
      <dsp:style>
        <a:lnRef idx="1">
          <a:schemeClr val="accent1"/>
        </a:lnRef>
        <a:fillRef idx="1">
          <a:schemeClr val="lt1">
            <a:alpha val="40000"/>
          </a:schemeClr>
        </a:fillRef>
        <a:effectRef idx="0">
          <a:scrgbClr r="0" g="0" b="0"/>
        </a:effectRef>
        <a:fontRef idx="minor"/>
      </dsp:style>
      <dsp:txBody>
        <a:bodyPr lIns="1943141" tIns="72390" rIns="72390" bIns="72390" anchor="ctr"/>
        <a:lstStyle>
          <a:lvl1pPr algn="l">
            <a:defRPr sz="1900"/>
          </a:lvl1pPr>
          <a:lvl2pPr marL="114300" indent="-114300" algn="l">
            <a:defRPr sz="1500"/>
          </a:lvl2pPr>
          <a:lvl3pPr marL="228600" indent="-114300" algn="l">
            <a:defRPr sz="1500"/>
          </a:lvl3pPr>
          <a:lvl4pPr marL="342900" indent="-114300" algn="l">
            <a:defRPr sz="1500"/>
          </a:lvl4pPr>
          <a:lvl5pPr marL="457200" indent="-114300" algn="l">
            <a:defRPr sz="1500"/>
          </a:lvl5pPr>
          <a:lvl6pPr marL="571500" indent="-114300" algn="l">
            <a:defRPr sz="1500"/>
          </a:lvl6pPr>
          <a:lvl7pPr marL="685800" indent="-114300" algn="l">
            <a:defRPr sz="1500"/>
          </a:lvl7pPr>
          <a:lvl8pPr marL="800100" indent="-114300" algn="l">
            <a:defRPr sz="1500"/>
          </a:lvl8pPr>
          <a:lvl9pPr marL="914400" indent="-114300" algn="l">
            <a:defRPr sz="1500"/>
          </a:lvl9pPr>
        </a:lstStyle>
        <a:p>
          <a:pPr lvl="0">
            <a:lnSpc>
              <a:spcPct val="100000"/>
            </a:lnSpc>
            <a:spcBef>
              <a:spcPct val="0"/>
            </a:spcBef>
            <a:spcAft>
              <a:spcPct val="35000"/>
            </a:spcAft>
            <a:buFont typeface="Courier New" panose="02070309020205020404" pitchFamily="49" charset="0"/>
            <a:buChar char="o"/>
          </a:pPr>
          <a:endParaRPr lang="en-US">
            <a:solidFill>
              <a:schemeClr val="dk1"/>
            </a:solidFill>
          </a:endParaRPr>
        </a:p>
      </dsp:txBody>
      <dsp:txXfrm>
        <a:off x="3730149" y="8015873"/>
        <a:ext cx="9180195" cy="2868811"/>
      </dsp:txXfrm>
    </dsp:sp>
    <dsp:sp modelId="{498C7448-FD98-4BC1-AA63-B77A4D161A01}">
      <dsp:nvSpPr>
        <dsp:cNvPr id="8" name="Rectangles 7"/>
        <dsp:cNvSpPr/>
      </dsp:nvSpPr>
      <dsp:spPr bwMode="white">
        <a:xfrm>
          <a:off x="3347641" y="7601489"/>
          <a:ext cx="2008168" cy="3012251"/>
        </a:xfrm>
        <a:prstGeom prst="rect">
          <a:avLst/>
        </a:prstGeom>
        <a:solidFill>
          <a:srgbClr val="8DC9C8"/>
        </a:solidFill>
        <a:ln>
          <a:solidFill>
            <a:srgbClr val="8DC9C8"/>
          </a:solidFill>
        </a:ln>
      </dsp:spPr>
      <dsp:style>
        <a:lnRef idx="2">
          <a:schemeClr val="lt1"/>
        </a:lnRef>
        <a:fillRef idx="1">
          <a:schemeClr val="accent1">
            <a:tint val="50000"/>
          </a:schemeClr>
        </a:fillRef>
        <a:effectRef idx="0">
          <a:scrgbClr r="0" g="0" b="0"/>
        </a:effectRef>
        <a:fontRef idx="minor"/>
      </dsp:style>
      <dsp:txXfrm>
        <a:off x="3347641" y="7601489"/>
        <a:ext cx="2008168" cy="30122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4EB50-4B7D-494F-B3D1-D6FF09CAFACF}">
      <dsp:nvSpPr>
        <dsp:cNvPr id="0" name=""/>
        <dsp:cNvSpPr/>
      </dsp:nvSpPr>
      <dsp:spPr>
        <a:xfrm>
          <a:off x="429689" y="1012443"/>
          <a:ext cx="10312540" cy="3222669"/>
        </a:xfrm>
        <a:prstGeom prst="rect">
          <a:avLst/>
        </a:prstGeom>
        <a:solidFill>
          <a:schemeClr val="lt1">
            <a:alpha val="40000"/>
            <a:hueOff val="0"/>
            <a:satOff val="0"/>
            <a:lumOff val="0"/>
            <a:alphaOff val="0"/>
          </a:schemeClr>
        </a:solidFill>
        <a:ln w="6350" cap="flat" cmpd="sng" algn="ctr">
          <a:solidFill>
            <a:srgbClr val="8DC9C8"/>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82821" tIns="106680" rIns="106680" bIns="106680" numCol="1" spcCol="1270" anchor="ctr" anchorCtr="0">
          <a:noAutofit/>
        </a:bodyPr>
        <a:lstStyle/>
        <a:p>
          <a:pPr marL="0" lvl="0" indent="0" algn="l" defTabSz="1244600">
            <a:lnSpc>
              <a:spcPct val="90000"/>
            </a:lnSpc>
            <a:spcBef>
              <a:spcPct val="0"/>
            </a:spcBef>
            <a:spcAft>
              <a:spcPct val="35000"/>
            </a:spcAft>
            <a:buFont typeface="Courier New" panose="02070309020205020404" pitchFamily="49" charset="0"/>
            <a:buNone/>
          </a:pPr>
          <a:r>
            <a:rPr lang="en-US" sz="2800" kern="1200"/>
            <a:t>- Community awareness campaigns are critical for PMC adoption.</a:t>
          </a:r>
        </a:p>
        <a:p>
          <a:pPr marL="0" lvl="0" indent="0" algn="l" defTabSz="1244600">
            <a:lnSpc>
              <a:spcPct val="90000"/>
            </a:lnSpc>
            <a:spcBef>
              <a:spcPct val="0"/>
            </a:spcBef>
            <a:spcAft>
              <a:spcPct val="35000"/>
            </a:spcAft>
            <a:buFont typeface="Courier New" panose="02070309020205020404" pitchFamily="49" charset="0"/>
            <a:buNone/>
          </a:pPr>
          <a:r>
            <a:rPr lang="en-US" sz="2800" kern="1200"/>
            <a:t>- Health workers, caregivers, and local leaders should be engaged through radio, interpersonal communication, and visual aids.</a:t>
          </a:r>
        </a:p>
        <a:p>
          <a:pPr marL="0" lvl="0" indent="0" algn="l" defTabSz="1244600">
            <a:lnSpc>
              <a:spcPct val="90000"/>
            </a:lnSpc>
            <a:spcBef>
              <a:spcPct val="0"/>
            </a:spcBef>
            <a:spcAft>
              <a:spcPct val="35000"/>
            </a:spcAft>
            <a:buFont typeface="Courier New" panose="02070309020205020404" pitchFamily="49" charset="0"/>
            <a:buNone/>
          </a:pPr>
          <a:r>
            <a:rPr lang="en-US" sz="2800" kern="1200"/>
            <a:t>- Common misconceptions about PMC, such as safety and necessity, must be addressed.</a:t>
          </a:r>
        </a:p>
      </dsp:txBody>
      <dsp:txXfrm>
        <a:off x="429689" y="1012443"/>
        <a:ext cx="10312540" cy="3222669"/>
      </dsp:txXfrm>
    </dsp:sp>
    <dsp:sp modelId="{054BDFE9-5128-4F89-9372-F9D49AEE1E93}">
      <dsp:nvSpPr>
        <dsp:cNvPr id="0" name=""/>
        <dsp:cNvSpPr/>
      </dsp:nvSpPr>
      <dsp:spPr>
        <a:xfrm>
          <a:off x="0" y="546947"/>
          <a:ext cx="2255868" cy="3383802"/>
        </a:xfrm>
        <a:prstGeom prst="rect">
          <a:avLst/>
        </a:prstGeom>
        <a:solidFill>
          <a:srgbClr val="8DC9C8"/>
        </a:solidFill>
        <a:ln w="12700" cap="flat" cmpd="sng" algn="ctr">
          <a:solidFill>
            <a:srgbClr val="8DC9C8"/>
          </a:solidFill>
          <a:prstDash val="solid"/>
          <a:miter lim="800000"/>
        </a:ln>
        <a:effectLst/>
      </dsp:spPr>
      <dsp:style>
        <a:lnRef idx="2">
          <a:scrgbClr r="0" g="0" b="0"/>
        </a:lnRef>
        <a:fillRef idx="1">
          <a:scrgbClr r="0" g="0" b="0"/>
        </a:fillRef>
        <a:effectRef idx="0">
          <a:scrgbClr r="0" g="0" b="0"/>
        </a:effectRef>
        <a:fontRef idx="minor"/>
      </dsp:style>
    </dsp:sp>
    <dsp:sp modelId="{1DF5D22B-B54C-4D22-B020-F9B5CD92ECFA}">
      <dsp:nvSpPr>
        <dsp:cNvPr id="0" name=""/>
        <dsp:cNvSpPr/>
      </dsp:nvSpPr>
      <dsp:spPr>
        <a:xfrm>
          <a:off x="429689" y="5641745"/>
          <a:ext cx="10312540" cy="3222669"/>
        </a:xfrm>
        <a:prstGeom prst="rect">
          <a:avLst/>
        </a:prstGeom>
        <a:solidFill>
          <a:schemeClr val="lt1">
            <a:alpha val="40000"/>
            <a:hueOff val="0"/>
            <a:satOff val="0"/>
            <a:lumOff val="0"/>
            <a:alphaOff val="0"/>
          </a:schemeClr>
        </a:solidFill>
        <a:ln w="6350" cap="flat" cmpd="sng" algn="ctr">
          <a:solidFill>
            <a:srgbClr val="8DC9C8"/>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82821" tIns="106680" rIns="106680" bIns="106680" numCol="1" spcCol="1270" anchor="ctr" anchorCtr="0">
          <a:noAutofit/>
        </a:bodyPr>
        <a:lstStyle/>
        <a:p>
          <a:pPr marL="0" lvl="0" indent="0" algn="l" defTabSz="1244600">
            <a:lnSpc>
              <a:spcPct val="90000"/>
            </a:lnSpc>
            <a:spcBef>
              <a:spcPct val="0"/>
            </a:spcBef>
            <a:spcAft>
              <a:spcPct val="35000"/>
            </a:spcAft>
            <a:buFont typeface="Courier New" panose="02070309020205020404" pitchFamily="49" charset="0"/>
            <a:buNone/>
          </a:pPr>
          <a:r>
            <a:rPr lang="en-US" sz="2800" kern="1200"/>
            <a:t>- PMC can be combined with the new RTS,S and R21 malaria vaccines, as well as existing child health programs.</a:t>
          </a:r>
        </a:p>
        <a:p>
          <a:pPr marL="0" lvl="0" indent="0" algn="l" defTabSz="1244600">
            <a:lnSpc>
              <a:spcPct val="90000"/>
            </a:lnSpc>
            <a:spcBef>
              <a:spcPct val="0"/>
            </a:spcBef>
            <a:spcAft>
              <a:spcPct val="35000"/>
            </a:spcAft>
            <a:buFont typeface="Courier New" panose="02070309020205020404" pitchFamily="49" charset="0"/>
            <a:buNone/>
          </a:pPr>
          <a:r>
            <a:rPr lang="en-US" sz="2800" kern="1200"/>
            <a:t>- Synergies between PMC and immunization programs maximize reach and effectiveness.</a:t>
          </a:r>
        </a:p>
      </dsp:txBody>
      <dsp:txXfrm>
        <a:off x="429689" y="5641745"/>
        <a:ext cx="10312540" cy="3222669"/>
      </dsp:txXfrm>
    </dsp:sp>
    <dsp:sp modelId="{7FA937B7-9B93-42DC-B878-29B543E8271D}">
      <dsp:nvSpPr>
        <dsp:cNvPr id="0" name=""/>
        <dsp:cNvSpPr/>
      </dsp:nvSpPr>
      <dsp:spPr>
        <a:xfrm>
          <a:off x="0" y="5176249"/>
          <a:ext cx="2255868" cy="3383802"/>
        </a:xfrm>
        <a:prstGeom prst="rect">
          <a:avLst/>
        </a:prstGeom>
        <a:solidFill>
          <a:srgbClr val="8DC9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4EB50-4B7D-494F-B3D1-D6FF09CAFACF}">
      <dsp:nvSpPr>
        <dsp:cNvPr id="0" name=""/>
        <dsp:cNvSpPr/>
      </dsp:nvSpPr>
      <dsp:spPr>
        <a:xfrm>
          <a:off x="533173" y="750198"/>
          <a:ext cx="11266859" cy="3520893"/>
        </a:xfrm>
        <a:prstGeom prst="rect">
          <a:avLst/>
        </a:prstGeom>
        <a:solidFill>
          <a:schemeClr val="lt1">
            <a:alpha val="40000"/>
            <a:hueOff val="0"/>
            <a:satOff val="0"/>
            <a:lumOff val="0"/>
            <a:alphaOff val="0"/>
          </a:schemeClr>
        </a:solidFill>
        <a:ln w="6350" cap="flat" cmpd="sng" algn="ctr">
          <a:solidFill>
            <a:srgbClr val="8DC9C8"/>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4819" tIns="125730" rIns="125730" bIns="125730" numCol="1" spcCol="1270" anchor="ctr" anchorCtr="0">
          <a:noAutofit/>
        </a:bodyPr>
        <a:lstStyle/>
        <a:p>
          <a:pPr marL="0" lvl="0" indent="0" algn="l" defTabSz="1466850">
            <a:lnSpc>
              <a:spcPct val="90000"/>
            </a:lnSpc>
            <a:spcBef>
              <a:spcPct val="0"/>
            </a:spcBef>
            <a:spcAft>
              <a:spcPct val="35000"/>
            </a:spcAft>
            <a:buFont typeface="Courier New" panose="02070309020205020404" pitchFamily="49" charset="0"/>
            <a:buNone/>
          </a:pPr>
          <a:r>
            <a:rPr lang="en-US" sz="3300" kern="1200"/>
            <a:t>- Proper stock management of SP and other commodities is essential.</a:t>
          </a:r>
        </a:p>
        <a:p>
          <a:pPr marL="0" lvl="0" indent="0" algn="l" defTabSz="1466850">
            <a:lnSpc>
              <a:spcPct val="90000"/>
            </a:lnSpc>
            <a:spcBef>
              <a:spcPct val="0"/>
            </a:spcBef>
            <a:spcAft>
              <a:spcPct val="35000"/>
            </a:spcAft>
            <a:buFont typeface="Courier New" panose="02070309020205020404" pitchFamily="49" charset="0"/>
            <a:buNone/>
          </a:pPr>
          <a:r>
            <a:rPr lang="en-US" sz="3300" kern="1200"/>
            <a:t>- Countries should follow the FEFO (First Expired, First Out) principle to prevent wastage.</a:t>
          </a:r>
        </a:p>
        <a:p>
          <a:pPr marL="0" lvl="0" indent="0" algn="l" defTabSz="1466850">
            <a:lnSpc>
              <a:spcPct val="90000"/>
            </a:lnSpc>
            <a:spcBef>
              <a:spcPct val="0"/>
            </a:spcBef>
            <a:spcAft>
              <a:spcPct val="35000"/>
            </a:spcAft>
            <a:buFont typeface="Courier New" panose="02070309020205020404" pitchFamily="49" charset="0"/>
            <a:buNone/>
          </a:pPr>
          <a:r>
            <a:rPr lang="en-US" sz="3300" kern="1200"/>
            <a:t>- Quantification must consider </a:t>
          </a:r>
          <a:r>
            <a:rPr lang="en-US" sz="3300" b="1" kern="1200"/>
            <a:t>population size, drug wastage, and demand forecasting</a:t>
          </a:r>
          <a:r>
            <a:rPr lang="en-US" sz="3300" kern="1200"/>
            <a:t>.</a:t>
          </a:r>
        </a:p>
      </dsp:txBody>
      <dsp:txXfrm>
        <a:off x="533173" y="750198"/>
        <a:ext cx="11266859" cy="3520893"/>
      </dsp:txXfrm>
    </dsp:sp>
    <dsp:sp modelId="{054BDFE9-5128-4F89-9372-F9D49AEE1E93}">
      <dsp:nvSpPr>
        <dsp:cNvPr id="0" name=""/>
        <dsp:cNvSpPr/>
      </dsp:nvSpPr>
      <dsp:spPr>
        <a:xfrm>
          <a:off x="63721" y="241625"/>
          <a:ext cx="2464625" cy="3696938"/>
        </a:xfrm>
        <a:prstGeom prst="rect">
          <a:avLst/>
        </a:prstGeom>
        <a:solidFill>
          <a:srgbClr val="8DC9C8"/>
        </a:solidFill>
        <a:ln w="12700" cap="flat" cmpd="sng" algn="ctr">
          <a:solidFill>
            <a:srgbClr val="8DC9C8"/>
          </a:solidFill>
          <a:prstDash val="solid"/>
          <a:miter lim="800000"/>
        </a:ln>
        <a:effectLst/>
      </dsp:spPr>
      <dsp:style>
        <a:lnRef idx="2">
          <a:scrgbClr r="0" g="0" b="0"/>
        </a:lnRef>
        <a:fillRef idx="1">
          <a:scrgbClr r="0" g="0" b="0"/>
        </a:fillRef>
        <a:effectRef idx="0">
          <a:scrgbClr r="0" g="0" b="0"/>
        </a:effectRef>
        <a:fontRef idx="minor"/>
      </dsp:style>
    </dsp:sp>
    <dsp:sp modelId="{1DF5D22B-B54C-4D22-B020-F9B5CD92ECFA}">
      <dsp:nvSpPr>
        <dsp:cNvPr id="0" name=""/>
        <dsp:cNvSpPr/>
      </dsp:nvSpPr>
      <dsp:spPr>
        <a:xfrm>
          <a:off x="533173" y="5182612"/>
          <a:ext cx="11266859" cy="3520893"/>
        </a:xfrm>
        <a:prstGeom prst="rect">
          <a:avLst/>
        </a:prstGeom>
        <a:solidFill>
          <a:schemeClr val="lt1">
            <a:alpha val="40000"/>
            <a:hueOff val="0"/>
            <a:satOff val="0"/>
            <a:lumOff val="0"/>
            <a:alphaOff val="0"/>
          </a:schemeClr>
        </a:solidFill>
        <a:ln w="6350" cap="flat" cmpd="sng" algn="ctr">
          <a:solidFill>
            <a:srgbClr val="8DC9C8"/>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4819" tIns="125730" rIns="125730" bIns="125730" numCol="1" spcCol="1270" anchor="ctr" anchorCtr="0">
          <a:noAutofit/>
        </a:bodyPr>
        <a:lstStyle/>
        <a:p>
          <a:pPr marL="0" lvl="0" indent="0" algn="l" defTabSz="1466850">
            <a:lnSpc>
              <a:spcPct val="90000"/>
            </a:lnSpc>
            <a:spcBef>
              <a:spcPct val="0"/>
            </a:spcBef>
            <a:spcAft>
              <a:spcPct val="35000"/>
            </a:spcAft>
            <a:buFont typeface="Courier New" panose="02070309020205020404" pitchFamily="49" charset="0"/>
            <a:buNone/>
          </a:pPr>
          <a:r>
            <a:rPr lang="en-US" sz="3300" kern="1200"/>
            <a:t>- Surveillance systems must track adverse effects and resistance patterns.</a:t>
          </a:r>
        </a:p>
        <a:p>
          <a:pPr marL="0" lvl="0" indent="0" algn="l" defTabSz="1466850">
            <a:lnSpc>
              <a:spcPct val="90000"/>
            </a:lnSpc>
            <a:spcBef>
              <a:spcPct val="0"/>
            </a:spcBef>
            <a:spcAft>
              <a:spcPct val="35000"/>
            </a:spcAft>
            <a:buFont typeface="Courier New" panose="02070309020205020404" pitchFamily="49" charset="0"/>
            <a:buNone/>
          </a:pPr>
          <a:r>
            <a:rPr lang="en-US" sz="3300" kern="1200"/>
            <a:t>- SP is generally well-tolerated, but potential side effects include skin conditions</a:t>
          </a:r>
        </a:p>
      </dsp:txBody>
      <dsp:txXfrm>
        <a:off x="533173" y="5182612"/>
        <a:ext cx="11266859" cy="3520893"/>
      </dsp:txXfrm>
    </dsp:sp>
    <dsp:sp modelId="{7FA937B7-9B93-42DC-B878-29B543E8271D}">
      <dsp:nvSpPr>
        <dsp:cNvPr id="0" name=""/>
        <dsp:cNvSpPr/>
      </dsp:nvSpPr>
      <dsp:spPr>
        <a:xfrm>
          <a:off x="63721" y="4674039"/>
          <a:ext cx="2464625" cy="3696938"/>
        </a:xfrm>
        <a:prstGeom prst="rect">
          <a:avLst/>
        </a:prstGeom>
        <a:solidFill>
          <a:srgbClr val="8DC9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srcNode" val="parTx"/>
            <dgm:param type="dstNode" val="parTx"/>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Light" panose="02000000000000000000" pitchFamily="2" charset="0"/>
              </a:defRPr>
            </a:lvl1pPr>
          </a:lstStyle>
          <a:p>
            <a:fld id="{498593FA-E9AB-EC48-9716-96CC64AC765D}" type="slidenum">
              <a:rPr lang="en-US" smtClean="0"/>
            </a:fld>
            <a:endParaRPr lang="en-US"/>
          </a:p>
        </p:txBody>
      </p:sp>
      <p:sp>
        <p:nvSpPr>
          <p:cNvPr id="8" name="Footer Placeholder 7"/>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ho.int/teams/immunization-vaccines-and-biologicals/immunization-analysis-and-insights/global-monitoring/immunization-coverage/who-unicef-estimates-of-national-immunization-coverage" TargetMode="Externa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Roboto Light"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8593FA-E9AB-EC48-9716-96CC64AC765D}"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8593FA-E9AB-EC48-9716-96CC64AC765D}"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set the scene</a:t>
            </a:r>
            <a:endParaRPr lang="en-GB"/>
          </a:p>
          <a:p>
            <a:r>
              <a:rPr lang="en-GB"/>
              <a:t>I can delete this, if you think it is not necessary</a:t>
            </a:r>
            <a:endParaRPr lang="en-GB"/>
          </a:p>
          <a:p>
            <a:endParaRPr lang="en-GB"/>
          </a:p>
          <a:p>
            <a:endParaRPr lang="en-GB"/>
          </a:p>
          <a:p>
            <a:endParaRPr lang="en-GB"/>
          </a:p>
          <a:p>
            <a:endParaRPr lang="en-GB"/>
          </a:p>
          <a:p>
            <a:endParaRPr lang="en-GB"/>
          </a:p>
          <a:p>
            <a:endParaRPr lang="en-GB"/>
          </a:p>
          <a:p>
            <a:endParaRPr lang="en-GB"/>
          </a:p>
          <a:p>
            <a:r>
              <a:rPr lang="en-US"/>
              <a:t>Notes on co-design: Held co-design workshops which convened key stakeholders to collaboratively design a PMC model tailored to each country's context. </a:t>
            </a:r>
            <a:r>
              <a:rPr lang="en-GB"/>
              <a:t>C</a:t>
            </a:r>
            <a:r>
              <a:rPr lang="en-US"/>
              <a:t>o-design the PMC model for each country using existing contacts at health centers and community level, including the number of contacts and the corresponding age. Some countries also decided on the geographical areas of implementation for the project-supported PMC.</a:t>
            </a:r>
            <a:endParaRPr lang="en-GB"/>
          </a:p>
        </p:txBody>
      </p:sp>
      <p:sp>
        <p:nvSpPr>
          <p:cNvPr id="4" name="Slide Number Placeholder 3"/>
          <p:cNvSpPr>
            <a:spLocks noGrp="1"/>
          </p:cNvSpPr>
          <p:nvPr>
            <p:ph type="sldNum" sz="quarter" idx="5"/>
          </p:nvPr>
        </p:nvSpPr>
        <p:spPr/>
        <p:txBody>
          <a:bodyPr/>
          <a:lstStyle/>
          <a:p>
            <a:fld id="{0A172D5D-3715-4A0A-960A-5D3C70AACC16}" type="slidenum">
              <a:rPr lang="en-GB" smtClean="0"/>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a:p>
            <a:endParaRPr lang="en-GB"/>
          </a:p>
          <a:p>
            <a:r>
              <a:rPr lang="en-US"/>
              <a:t>Notes on co-design: Held co-design workshops which convened key stakeholders to collaboratively design a PMC model tailored to each country's context. </a:t>
            </a:r>
            <a:r>
              <a:rPr lang="en-GB"/>
              <a:t>C</a:t>
            </a:r>
            <a:r>
              <a:rPr lang="en-US"/>
              <a:t>o-design the PMC model for each country using existing contacts at health centers and community level, including the number of contacts and the corresponding age. Some countries also decided on the geographical areas of implementation for the project-supported PMC.</a:t>
            </a:r>
            <a:endParaRPr lang="en-GB"/>
          </a:p>
        </p:txBody>
      </p:sp>
      <p:sp>
        <p:nvSpPr>
          <p:cNvPr id="4" name="Slide Number Placeholder 3"/>
          <p:cNvSpPr>
            <a:spLocks noGrp="1"/>
          </p:cNvSpPr>
          <p:nvPr>
            <p:ph type="sldNum" sz="quarter" idx="5"/>
          </p:nvPr>
        </p:nvSpPr>
        <p:spPr/>
        <p:txBody>
          <a:bodyPr/>
          <a:lstStyle/>
          <a:p>
            <a:fld id="{0A172D5D-3715-4A0A-960A-5D3C70AACC16}" type="slidenum">
              <a:rPr lang="en-GB" smtClean="0"/>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GB"/>
              <a:t>Gap between crude and valid </a:t>
            </a:r>
            <a:r>
              <a:rPr lang="en-GB" u="none">
                <a:solidFill>
                  <a:srgbClr val="FF0000"/>
                </a:solidFill>
                <a:highlight>
                  <a:srgbClr val="FFFF00"/>
                </a:highlight>
              </a:rPr>
              <a:t>(due to missing vaccination cards)</a:t>
            </a:r>
            <a:r>
              <a:rPr lang="en-GB" u="none">
                <a:highlight>
                  <a:srgbClr val="FFFF00"/>
                </a:highlight>
              </a:rPr>
              <a:t>, </a:t>
            </a:r>
            <a:r>
              <a:rPr lang="en-GB"/>
              <a:t>high coverage with early doses that decreases with each contact with large drop in coverage in 2</a:t>
            </a:r>
            <a:r>
              <a:rPr lang="en-GB" baseline="30000"/>
              <a:t>nd</a:t>
            </a:r>
            <a:r>
              <a:rPr lang="en-GB"/>
              <a:t> year of life with measles 2, </a:t>
            </a: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GB"/>
              <a:t>High coverage of 1st VitA dose (6 months), rapidly drops for 2-4 doses . </a:t>
            </a: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GB"/>
              <a:t>Coverage of individual doses in line with DHS 2018 coverage data and WUENIC (WHO &amp; UNICEF </a:t>
            </a:r>
            <a:r>
              <a:rPr lang="en-US" b="0" i="0" u="sng">
                <a:effectLst/>
                <a:highlight>
                  <a:srgbClr val="FFFFFF"/>
                </a:highlight>
                <a:latin typeface="Arial" panose="020B0604020202020204" pitchFamily="34" charset="0"/>
                <a:hlinkClick r:id="rId3"/>
              </a:rPr>
              <a:t>WHO/UNICEF estimates of national immunization coverage 2022)</a:t>
            </a:r>
            <a:endParaRPr lang="en-US" b="0" i="0" u="sng">
              <a:effectLst/>
              <a:highlight>
                <a:srgbClr val="FFFFFF"/>
              </a:highligh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GB"/>
          </a:p>
        </p:txBody>
      </p:sp>
      <p:sp>
        <p:nvSpPr>
          <p:cNvPr id="4" name="Slide Number Placeholder 3"/>
          <p:cNvSpPr>
            <a:spLocks noGrp="1"/>
          </p:cNvSpPr>
          <p:nvPr>
            <p:ph type="sldNum" sz="quarter" idx="5"/>
          </p:nvPr>
        </p:nvSpPr>
        <p:spPr/>
        <p:txBody>
          <a:bodyPr/>
          <a:lstStyle/>
          <a:p>
            <a:fld id="{0A172D5D-3715-4A0A-960A-5D3C70AACC16}" type="slidenum">
              <a:rPr lang="en-GB" smtClean="0"/>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t>Difference between coverage of individual dose and cumulative doses is due mostly by vit A being delivered by “nutrition and child week” (and not recorded in vaccination cards). 27% (82%-55%) of children receiving the first dose of vitamin A hadn’t received DPT2 &amp; DPT3 </a:t>
            </a:r>
            <a:r>
              <a:rPr lang="en-US" b="1" u="sng"/>
              <a:t>(this is a potential way that could be used to find zero dose or dropped out children)</a:t>
            </a:r>
            <a:endParaRPr lang="en-US" b="1" u="sng"/>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t>From our baseline it seems that the proportion of vaccines received by outreach delivery method is very low. Need to see if it is the same is happening in </a:t>
            </a:r>
            <a:r>
              <a:rPr lang="en-US" err="1"/>
              <a:t>CdI</a:t>
            </a:r>
            <a:r>
              <a:rPr lang="en-US"/>
              <a:t>/ Benin and at end of the study evaluations ( we expect differences, seeing the support of PSI to outreach interventions)</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US"/>
          </a:p>
          <a:p>
            <a:pPr marL="0" marR="0" lvl="0" indent="0" algn="l" defTabSz="914400" rtl="0" eaLnBrk="1" fontAlgn="auto" latinLnBrk="0" hangingPunct="1">
              <a:lnSpc>
                <a:spcPct val="100000"/>
              </a:lnSpc>
              <a:spcBef>
                <a:spcPts val="0"/>
              </a:spcBef>
              <a:spcAft>
                <a:spcPts val="0"/>
              </a:spcAft>
              <a:buClrTx/>
              <a:buSzTx/>
              <a:buFontTx/>
              <a:buNone/>
              <a:defRPr/>
            </a:pPr>
            <a:endParaRPr lang="en-GB"/>
          </a:p>
        </p:txBody>
      </p:sp>
      <p:sp>
        <p:nvSpPr>
          <p:cNvPr id="4" name="Slide Number Placeholder 3"/>
          <p:cNvSpPr>
            <a:spLocks noGrp="1"/>
          </p:cNvSpPr>
          <p:nvPr>
            <p:ph type="sldNum" sz="quarter" idx="5"/>
          </p:nvPr>
        </p:nvSpPr>
        <p:spPr/>
        <p:txBody>
          <a:bodyPr/>
          <a:lstStyle/>
          <a:p>
            <a:fld id="{0A172D5D-3715-4A0A-960A-5D3C70AACC16}" type="slidenum">
              <a:rPr lang="en-GB" smtClean="0"/>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highlight>
                  <a:srgbClr val="FFFFFF"/>
                </a:highlight>
                <a:latin typeface="Cambria" panose="02040503050406030204" pitchFamily="18" charset="0"/>
              </a:rPr>
              <a:t>Vaccination dropout was estimated as the proportion of children who did not get the subsequent vaccine among those who received the first vaccine. A generalized estimating equation was used to assess determinants of the dropout rate and findings were presented using an adjusted odds ratio with 95% confidence interval (this will be presented in the science meeting)</a:t>
            </a:r>
            <a:endParaRPr lang="en-US" b="0" i="0">
              <a:solidFill>
                <a:srgbClr val="212121"/>
              </a:solidFill>
              <a:effectLst/>
              <a:highlight>
                <a:srgbClr val="FFFFFF"/>
              </a:highlight>
              <a:latin typeface="Cambria" panose="02040503050406030204" pitchFamily="18" charset="0"/>
            </a:endParaRPr>
          </a:p>
          <a:p>
            <a:endParaRPr lang="en-US" b="0" i="0">
              <a:solidFill>
                <a:srgbClr val="212121"/>
              </a:solidFill>
              <a:effectLst/>
              <a:highlight>
                <a:srgbClr val="FFFFFF"/>
              </a:highlight>
              <a:latin typeface="Cambria" panose="02040503050406030204" pitchFamily="18" charset="0"/>
            </a:endParaRPr>
          </a:p>
          <a:p>
            <a:r>
              <a:rPr lang="en-US" b="0" i="0">
                <a:solidFill>
                  <a:srgbClr val="212121"/>
                </a:solidFill>
                <a:effectLst/>
                <a:highlight>
                  <a:srgbClr val="FFFFFF"/>
                </a:highlight>
                <a:latin typeface="Cambria" panose="02040503050406030204" pitchFamily="18" charset="0"/>
              </a:rPr>
              <a:t>Under vaccinated and unvaccinated/ zero dose children (defined as children who did not received any dose of PENTA)</a:t>
            </a:r>
            <a:endParaRPr lang="en-US" b="0" i="0">
              <a:solidFill>
                <a:srgbClr val="212121"/>
              </a:solidFill>
              <a:effectLst/>
              <a:highlight>
                <a:srgbClr val="FFFFFF"/>
              </a:highlight>
              <a:latin typeface="Cambria" panose="02040503050406030204" pitchFamily="18" charset="0"/>
            </a:endParaRPr>
          </a:p>
          <a:p>
            <a:endParaRPr lang="en-GB"/>
          </a:p>
          <a:p>
            <a:r>
              <a:rPr lang="en-GB"/>
              <a:t>Here I will just say:</a:t>
            </a:r>
            <a:endParaRPr lang="en-GB"/>
          </a:p>
          <a:p>
            <a:pPr marL="171450" indent="-171450">
              <a:buFontTx/>
              <a:buChar char="-"/>
            </a:pPr>
            <a:r>
              <a:rPr lang="en-GB"/>
              <a:t>About 20% of our children had PENTA 2 but not PENTA 3 “les perdu de </a:t>
            </a:r>
            <a:r>
              <a:rPr lang="en-GB" err="1"/>
              <a:t>vue</a:t>
            </a:r>
            <a:r>
              <a:rPr lang="en-GB"/>
              <a:t>”</a:t>
            </a:r>
            <a:endParaRPr lang="en-GB"/>
          </a:p>
          <a:p>
            <a:pPr marL="171450" indent="-171450">
              <a:buFontTx/>
              <a:buChar char="-"/>
            </a:pPr>
            <a:r>
              <a:rPr lang="en-GB"/>
              <a:t>About 40% of our children had measles 1 and not measles 2</a:t>
            </a:r>
            <a:endParaRPr lang="en-GB"/>
          </a:p>
          <a:p>
            <a:pPr marL="171450" indent="-171450">
              <a:buFontTx/>
              <a:buChar char="-"/>
            </a:pPr>
            <a:r>
              <a:rPr lang="en-GB"/>
              <a:t>11% didn’t have any of PMC co-interventions vaccine–in line with DHS 2018 results: zero dose children/ les enfants a dose zero- A lot of work to do to reach those children!</a:t>
            </a:r>
            <a:endParaRPr lang="en-GB"/>
          </a:p>
          <a:p>
            <a:pPr marL="171450" indent="-171450">
              <a:buFontTx/>
              <a:buChar char="-"/>
            </a:pPr>
            <a:r>
              <a:rPr lang="en-GB"/>
              <a:t>Determinants of the dropout rate: </a:t>
            </a:r>
            <a:r>
              <a:rPr lang="en-US" b="0" i="0">
                <a:solidFill>
                  <a:srgbClr val="212121"/>
                </a:solidFill>
                <a:effectLst/>
                <a:highlight>
                  <a:srgbClr val="FFFFFF"/>
                </a:highlight>
                <a:latin typeface="Cambria" panose="02040503050406030204" pitchFamily="18" charset="0"/>
              </a:rPr>
              <a:t>Poor wealth quintile, advanced maternal age,, and limited health prevention knowledge &amp; behavior contributed to not receiving any vaccines </a:t>
            </a:r>
            <a:endParaRPr lang="en-GB"/>
          </a:p>
          <a:p>
            <a:endParaRPr lang="en-GB"/>
          </a:p>
        </p:txBody>
      </p:sp>
      <p:sp>
        <p:nvSpPr>
          <p:cNvPr id="4" name="Slide Number Placeholder 3"/>
          <p:cNvSpPr>
            <a:spLocks noGrp="1"/>
          </p:cNvSpPr>
          <p:nvPr>
            <p:ph type="sldNum" sz="quarter" idx="5"/>
          </p:nvPr>
        </p:nvSpPr>
        <p:spPr/>
        <p:txBody>
          <a:bodyPr/>
          <a:lstStyle/>
          <a:p>
            <a:fld id="{0A172D5D-3715-4A0A-960A-5D3C70AACC16}" type="slidenum">
              <a:rPr lang="en-GB" smtClean="0"/>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ea typeface="+mn-ea"/>
              </a:rPr>
              <a:t>An intervention works because of the decisions that those involved make </a:t>
            </a:r>
            <a:endParaRPr lang="en-US" sz="1200" b="1">
              <a:latin typeface="+mn-lt"/>
              <a:ea typeface="+mn-ea"/>
            </a:endParaRPr>
          </a:p>
          <a:p>
            <a:r>
              <a:rPr lang="en-US" sz="1200">
                <a:latin typeface="+mn-lt"/>
                <a:ea typeface="+mn-ea"/>
              </a:rPr>
              <a:t> </a:t>
            </a:r>
            <a:endParaRPr lang="en-US" sz="1200">
              <a:latin typeface="+mn-lt"/>
              <a:ea typeface="+mn-ea"/>
            </a:endParaRPr>
          </a:p>
          <a:p>
            <a:r>
              <a:rPr lang="en-US" sz="1200" b="1">
                <a:latin typeface="+mn-lt"/>
                <a:ea typeface="+mn-ea"/>
              </a:rPr>
              <a:t>Mechanisms</a:t>
            </a:r>
            <a:r>
              <a:rPr lang="en-US" sz="1200">
                <a:latin typeface="+mn-lt"/>
                <a:ea typeface="+mn-ea"/>
              </a:rPr>
              <a:t> are the triggers of these decisions – </a:t>
            </a:r>
            <a:r>
              <a:rPr lang="en-US" sz="1200" err="1">
                <a:latin typeface="+mn-lt"/>
                <a:ea typeface="+mn-ea"/>
              </a:rPr>
              <a:t>eg.</a:t>
            </a:r>
            <a:r>
              <a:rPr lang="en-US" sz="1200">
                <a:latin typeface="+mn-lt"/>
                <a:ea typeface="+mn-ea"/>
              </a:rPr>
              <a:t>, perceived effectiveness, self-efficacy</a:t>
            </a:r>
            <a:endParaRPr lang="en-US" sz="1200">
              <a:latin typeface="+mn-lt"/>
              <a:ea typeface="+mn-ea"/>
            </a:endParaRPr>
          </a:p>
          <a:p>
            <a:endParaRPr lang="en-US" sz="1200">
              <a:latin typeface="+mn-lt"/>
              <a:ea typeface="+mn-ea"/>
            </a:endParaRPr>
          </a:p>
          <a:p>
            <a:r>
              <a:rPr lang="en-US" sz="1200">
                <a:latin typeface="+mn-lt"/>
                <a:ea typeface="+mn-ea"/>
              </a:rPr>
              <a:t>Through our in-depth interviews and focus group discussions we </a:t>
            </a:r>
            <a:endParaRPr lang="en-US" sz="1200">
              <a:latin typeface="+mn-lt"/>
              <a:ea typeface="+mn-ea"/>
            </a:endParaRPr>
          </a:p>
          <a:p>
            <a:pPr marL="571500" indent="-571500">
              <a:buFont typeface="Arial" panose="020B0604020202020204" pitchFamily="34" charset="0"/>
              <a:buChar char="•"/>
            </a:pPr>
            <a:r>
              <a:rPr lang="en-US" sz="1200">
                <a:latin typeface="+mn-lt"/>
                <a:ea typeface="+mn-ea"/>
              </a:rPr>
              <a:t>Identify mechanisms that explain how coverage of PMC is achieved</a:t>
            </a:r>
            <a:endParaRPr lang="en-US" sz="1200">
              <a:latin typeface="+mn-lt"/>
              <a:ea typeface="+mn-ea"/>
            </a:endParaRPr>
          </a:p>
          <a:p>
            <a:pPr marL="571500" indent="-571500">
              <a:buFont typeface="Arial" panose="020B0604020202020204" pitchFamily="34" charset="0"/>
              <a:buChar char="•"/>
            </a:pPr>
            <a:r>
              <a:rPr lang="en-US" sz="1200">
                <a:latin typeface="+mn-lt"/>
                <a:ea typeface="+mn-ea"/>
              </a:rPr>
              <a:t>Determine </a:t>
            </a:r>
            <a:r>
              <a:rPr lang="en-US" sz="1200" b="1">
                <a:latin typeface="+mn-lt"/>
                <a:ea typeface="+mn-ea"/>
              </a:rPr>
              <a:t>what contexts influence coverage of PMC positively </a:t>
            </a:r>
            <a:r>
              <a:rPr lang="en-US" sz="1200">
                <a:latin typeface="+mn-lt"/>
                <a:ea typeface="+mn-ea"/>
              </a:rPr>
              <a:t>by activating these mechanisms </a:t>
            </a:r>
            <a:endParaRPr lang="en-US" sz="1200">
              <a:latin typeface="+mn-lt"/>
              <a:ea typeface="+mn-ea"/>
            </a:endParaRPr>
          </a:p>
          <a:p>
            <a:pPr marL="571500" indent="-571500">
              <a:buFont typeface="Arial" panose="020B0604020202020204" pitchFamily="34" charset="0"/>
              <a:buChar char="•"/>
            </a:pPr>
            <a:r>
              <a:rPr lang="en-US" sz="1200">
                <a:latin typeface="+mn-lt"/>
                <a:ea typeface="+mn-ea"/>
              </a:rPr>
              <a:t>Contexts are multi-factored, multi-level, and most importantly are fluid</a:t>
            </a:r>
            <a:endParaRPr lang="en-US" sz="1200">
              <a:latin typeface="+mn-lt"/>
              <a:ea typeface="+mn-ea"/>
            </a:endParaRPr>
          </a:p>
          <a:p>
            <a:pPr marL="571500" indent="-571500">
              <a:buFont typeface="Arial" panose="020B0604020202020204" pitchFamily="34" charset="0"/>
              <a:buChar char="•"/>
            </a:pPr>
            <a:r>
              <a:rPr lang="en-US" sz="1200">
                <a:latin typeface="+mn-lt"/>
                <a:ea typeface="+mn-ea"/>
              </a:rPr>
              <a:t>Interventions interact with and lead to changes in context</a:t>
            </a:r>
            <a:endParaRPr lang="en-US" sz="1200">
              <a:latin typeface="+mn-lt"/>
              <a:ea typeface="+mn-ea"/>
            </a:endParaRPr>
          </a:p>
          <a:p>
            <a:pPr marL="571500" indent="-571500">
              <a:buFont typeface="Arial" panose="020B0604020202020204" pitchFamily="34" charset="0"/>
              <a:buChar char="•"/>
            </a:pPr>
            <a:endParaRPr lang="en-US" sz="1200">
              <a:latin typeface="+mn-lt"/>
              <a:ea typeface="+mn-ea"/>
            </a:endParaRPr>
          </a:p>
          <a:p>
            <a:pPr marL="571500" indent="-571500">
              <a:buFont typeface="Wingdings" panose="05000000000000000000" pitchFamily="2" charset="2"/>
              <a:buChar char="v"/>
            </a:pPr>
            <a:r>
              <a:rPr lang="en-US" sz="1200">
                <a:latin typeface="+mn-lt"/>
                <a:ea typeface="+mn-ea"/>
              </a:rPr>
              <a:t>initial </a:t>
            </a:r>
            <a:r>
              <a:rPr lang="en-US" sz="1200" err="1">
                <a:latin typeface="+mn-lt"/>
                <a:ea typeface="+mn-ea"/>
              </a:rPr>
              <a:t>programme</a:t>
            </a:r>
            <a:r>
              <a:rPr lang="en-US" sz="1200">
                <a:latin typeface="+mn-lt"/>
                <a:ea typeface="+mn-ea"/>
              </a:rPr>
              <a:t> theory </a:t>
            </a:r>
            <a:endParaRPr lang="en-US" sz="1200">
              <a:latin typeface="+mn-lt"/>
              <a:ea typeface="+mn-ea"/>
            </a:endParaRPr>
          </a:p>
          <a:p>
            <a:pPr marL="571500" indent="-571500">
              <a:buFont typeface="Wingdings" panose="05000000000000000000" pitchFamily="2" charset="2"/>
              <a:buChar char="v"/>
            </a:pPr>
            <a:r>
              <a:rPr lang="en-US" sz="1200">
                <a:latin typeface="+mn-lt"/>
                <a:ea typeface="+mn-ea"/>
              </a:rPr>
              <a:t>revised </a:t>
            </a:r>
            <a:r>
              <a:rPr lang="en-US" sz="1200" err="1">
                <a:latin typeface="+mn-lt"/>
                <a:ea typeface="+mn-ea"/>
              </a:rPr>
              <a:t>programme</a:t>
            </a:r>
            <a:r>
              <a:rPr lang="en-US" sz="1200">
                <a:latin typeface="+mn-lt"/>
                <a:ea typeface="+mn-ea"/>
              </a:rPr>
              <a:t> theory </a:t>
            </a:r>
            <a:endParaRPr lang="en-US" sz="1200">
              <a:latin typeface="+mn-lt"/>
              <a:ea typeface="+mn-ea"/>
            </a:endParaRPr>
          </a:p>
          <a:p>
            <a:pPr marL="571500" indent="-571500">
              <a:buFont typeface="Wingdings" panose="05000000000000000000" pitchFamily="2" charset="2"/>
              <a:buChar char="v"/>
            </a:pPr>
            <a:r>
              <a:rPr lang="en-US" sz="1200">
                <a:latin typeface="+mn-lt"/>
                <a:ea typeface="+mn-ea"/>
              </a:rPr>
              <a:t>country specific and cross country</a:t>
            </a:r>
            <a:endParaRPr lang="en-US" sz="1200">
              <a:latin typeface="+mn-lt"/>
              <a:ea typeface="+mn-ea"/>
            </a:endParaRPr>
          </a:p>
        </p:txBody>
      </p:sp>
      <p:sp>
        <p:nvSpPr>
          <p:cNvPr id="4" name="Slide Number Placeholder 3"/>
          <p:cNvSpPr>
            <a:spLocks noGrp="1"/>
          </p:cNvSpPr>
          <p:nvPr>
            <p:ph type="sldNum" sz="quarter" idx="5"/>
          </p:nvPr>
        </p:nvSpPr>
        <p:spPr/>
        <p:txBody>
          <a:bodyPr/>
          <a:lstStyle/>
          <a:p>
            <a:fld id="{498593FA-E9AB-EC48-9716-96CC64AC765D}"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68"/>
        <p:cNvGrpSpPr/>
        <p:nvPr/>
      </p:nvGrpSpPr>
      <p:grpSpPr>
        <a:xfrm>
          <a:off x="0" y="0"/>
          <a:ext cx="0" cy="0"/>
          <a:chOff x="0" y="0"/>
          <a:chExt cx="0" cy="0"/>
        </a:xfrm>
      </p:grpSpPr>
      <p:sp>
        <p:nvSpPr>
          <p:cNvPr id="2169" name="Google Shape;2169;g2985e7905a5_0_6735:notes"/>
          <p:cNvSpPr txBox="1">
            <a:spLocks noGrp="1"/>
          </p:cNvSpPr>
          <p:nvPr>
            <p:ph type="body" idx="1"/>
          </p:nvPr>
        </p:nvSpPr>
        <p:spPr>
          <a:xfrm>
            <a:off x="702310" y="4480005"/>
            <a:ext cx="5618480" cy="3665611"/>
          </a:xfrm>
          <a:prstGeom prst="rect">
            <a:avLst/>
          </a:prstGeom>
        </p:spPr>
        <p:txBody>
          <a:bodyPr spcFirstLastPara="1" wrap="square" lIns="93308" tIns="93308" rIns="93308" bIns="93308" anchor="t" anchorCtr="0">
            <a:noAutofit/>
          </a:bodyPr>
          <a:lstStyle/>
          <a:p>
            <a:endParaRPr lang="en-US">
              <a:ea typeface="Calibri" panose="020F0502020204030204"/>
              <a:cs typeface="Calibri" panose="020F0502020204030204"/>
            </a:endParaRPr>
          </a:p>
        </p:txBody>
      </p:sp>
      <p:sp>
        <p:nvSpPr>
          <p:cNvPr id="2170" name="Google Shape;2170;g2985e7905a5_0_673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DA94D-75C2-4D99-8FB0-EC5861B0C156}" type="slidenum">
              <a:rPr lang="fr-FR" smtClean="0"/>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8593FA-E9AB-EC48-9716-96CC64AC765D}"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8593FA-E9AB-EC48-9716-96CC64AC765D}"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8593FA-E9AB-EC48-9716-96CC64AC765D}"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9DA94D-75C2-4D99-8FB0-EC5861B0C156}" type="slidenum">
              <a:rPr lang="fr-FR" smtClean="0"/>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Roboto Light"/>
              </a:rPr>
              <a:t>Talking points (to be added):</a:t>
            </a:r>
            <a:endParaRPr lang="en-US">
              <a:ea typeface="Roboto Ligh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06138" y="6089650"/>
            <a:ext cx="9914312" cy="696955"/>
          </a:xfrm>
          <a:prstGeom prst="rect">
            <a:avLst/>
          </a:prstGeom>
        </p:spPr>
        <p:txBody>
          <a:bodyPr/>
          <a:lstStyle>
            <a:lvl1pPr>
              <a:defRPr>
                <a:solidFill>
                  <a:schemeClr val="accent1"/>
                </a:solidFill>
              </a:defRPr>
            </a:lvl1pPr>
          </a:lstStyle>
          <a:p>
            <a:r>
              <a:rPr lang="en-US"/>
              <a:t>Click to edit master title style</a:t>
            </a:r>
            <a:endParaRPr lang="en-US"/>
          </a:p>
        </p:txBody>
      </p:sp>
      <p:sp>
        <p:nvSpPr>
          <p:cNvPr id="7" name="Text Placeholder 6"/>
          <p:cNvSpPr>
            <a:spLocks noGrp="1"/>
          </p:cNvSpPr>
          <p:nvPr>
            <p:ph type="body" sz="quarter" idx="11"/>
          </p:nvPr>
        </p:nvSpPr>
        <p:spPr>
          <a:xfrm>
            <a:off x="1477588" y="7620000"/>
            <a:ext cx="7010400" cy="2731524"/>
          </a:xfrm>
          <a:prstGeom prst="rect">
            <a:avLst/>
          </a:prstGeom>
        </p:spPr>
        <p:txBody>
          <a:bodyPr/>
          <a:lstStyle>
            <a:lvl1pPr>
              <a:defRPr sz="3600">
                <a:latin typeface="+mn-lt"/>
                <a:ea typeface="+mn-ea"/>
              </a:defRPr>
            </a:lvl1pPr>
          </a:lstStyle>
          <a:p>
            <a:pPr lvl="0"/>
            <a:r>
              <a:rPr lang="en-US"/>
              <a:t>Click to edit Master text styles</a:t>
            </a:r>
            <a:endParaRPr lang="en-US"/>
          </a:p>
        </p:txBody>
      </p:sp>
      <p:sp>
        <p:nvSpPr>
          <p:cNvPr id="10" name="Picture Placeholder 8"/>
          <p:cNvSpPr>
            <a:spLocks noGrp="1"/>
          </p:cNvSpPr>
          <p:nvPr>
            <p:ph type="pic" sz="quarter" idx="12"/>
          </p:nvPr>
        </p:nvSpPr>
        <p:spPr>
          <a:xfrm>
            <a:off x="15240000" y="2627582"/>
            <a:ext cx="9144000" cy="9145588"/>
          </a:xfrm>
          <a:prstGeom prst="rect">
            <a:avLst/>
          </a:prstGeom>
        </p:spPr>
        <p:txBody>
          <a:bodyPr/>
          <a:lstStyle/>
          <a:p>
            <a:r>
              <a:rPr lang="en-US"/>
              <a:t>Click icon to add picture</a:t>
            </a:r>
            <a:endParaRPr lang="en-US"/>
          </a:p>
        </p:txBody>
      </p:sp>
      <p:pic>
        <p:nvPicPr>
          <p:cNvPr id="4" name="Picture 3" descr="Logo, pie chart&#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717" y="289935"/>
            <a:ext cx="2725403" cy="257262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6_Vertical Title and Tex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7_Vertical Title and Text">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8_Vertical Title and Tex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9_Vertical Title and Tex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0_Vertical Title and Tex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1_Vertical Title and Tex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2_Vertical Title and Tex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4_Vertical Title and Text">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_Vertical Title and Tex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2_Vertical Title and Tex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39872" y="2537520"/>
            <a:ext cx="6624736" cy="2286000"/>
          </a:xfrm>
          <a:prstGeom prst="rect">
            <a:avLst/>
          </a:prstGeom>
        </p:spPr>
        <p:txBody>
          <a:bodyPr/>
          <a:lstStyle/>
          <a:p>
            <a:r>
              <a:rPr lang="en-US"/>
              <a:t>CLICK TO EDIT MASTER TITLE</a:t>
            </a:r>
            <a:endParaRPr lang="en-US"/>
          </a:p>
        </p:txBody>
      </p:sp>
      <p:sp>
        <p:nvSpPr>
          <p:cNvPr id="5" name="Text Placeholder 4"/>
          <p:cNvSpPr>
            <a:spLocks noGrp="1"/>
          </p:cNvSpPr>
          <p:nvPr>
            <p:ph type="body" sz="quarter" idx="11"/>
          </p:nvPr>
        </p:nvSpPr>
        <p:spPr>
          <a:xfrm>
            <a:off x="11039872" y="4823520"/>
            <a:ext cx="6339136" cy="730250"/>
          </a:xfrm>
          <a:prstGeom prst="rect">
            <a:avLst/>
          </a:prstGeom>
        </p:spPr>
        <p:txBody>
          <a:bodyPr>
            <a:normAutofit/>
          </a:bodyPr>
          <a:lstStyle>
            <a:lvl1pPr>
              <a:defRPr sz="3600">
                <a:latin typeface="+mn-lt"/>
              </a:defRPr>
            </a:lvl1pPr>
          </a:lstStyle>
          <a:p>
            <a:pPr lvl="0"/>
            <a:r>
              <a:rPr lang="en-US"/>
              <a:t>Click to edit Master text styles</a:t>
            </a:r>
            <a:endParaRPr lang="en-US"/>
          </a:p>
        </p:txBody>
      </p:sp>
      <p:sp>
        <p:nvSpPr>
          <p:cNvPr id="9" name="Picture Placeholder 8"/>
          <p:cNvSpPr>
            <a:spLocks noGrp="1"/>
          </p:cNvSpPr>
          <p:nvPr>
            <p:ph type="pic" sz="quarter" idx="12"/>
          </p:nvPr>
        </p:nvSpPr>
        <p:spPr>
          <a:xfrm>
            <a:off x="0" y="2296924"/>
            <a:ext cx="9144000" cy="9145588"/>
          </a:xfrm>
          <a:prstGeom prst="rect">
            <a:avLst/>
          </a:prstGeom>
        </p:spPr>
        <p:txBody>
          <a:bodyPr/>
          <a:lstStyle/>
          <a:p>
            <a:r>
              <a:rPr lang="en-US"/>
              <a:t>Click icon to add picture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4_Vertical Title and Text">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3" name="Table Placeholder 2"/>
          <p:cNvSpPr>
            <a:spLocks noGrp="1"/>
          </p:cNvSpPr>
          <p:nvPr>
            <p:ph type="tbl" sz="quarter" idx="10" hasCustomPrompt="1"/>
          </p:nvPr>
        </p:nvSpPr>
        <p:spPr>
          <a:xfrm>
            <a:off x="2974976" y="3545632"/>
            <a:ext cx="19010113" cy="8424813"/>
          </a:xfrm>
          <a:prstGeom prst="rect">
            <a:avLst/>
          </a:prstGeom>
        </p:spPr>
        <p:txBody>
          <a:bodyPr/>
          <a:lstStyle/>
          <a:p>
            <a:r>
              <a:rPr lang="en-US"/>
              <a:t>Click icon to add table</a:t>
            </a:r>
            <a:endParaRPr lang="en-US"/>
          </a:p>
        </p:txBody>
      </p:sp>
      <p:sp>
        <p:nvSpPr>
          <p:cNvPr id="4" name="Title 1"/>
          <p:cNvSpPr>
            <a:spLocks noGrp="1"/>
          </p:cNvSpPr>
          <p:nvPr>
            <p:ph type="title" hasCustomPrompt="1"/>
          </p:nvPr>
        </p:nvSpPr>
        <p:spPr>
          <a:xfrm>
            <a:off x="455029" y="210216"/>
            <a:ext cx="14573722" cy="1918319"/>
          </a:xfrm>
          <a:prstGeom prst="rect">
            <a:avLst/>
          </a:prstGeom>
        </p:spPr>
        <p:txBody>
          <a:bodyPr anchor="b">
            <a:normAutofit/>
          </a:bodyPr>
          <a:lstStyle>
            <a:lvl1pPr>
              <a:defRPr sz="7200" b="1" i="0">
                <a:latin typeface="Poppins" pitchFamily="2" charset="77"/>
                <a:cs typeface="Poppins" pitchFamily="2" charset="77"/>
              </a:defRPr>
            </a:lvl1pPr>
          </a:lstStyle>
          <a:p>
            <a:r>
              <a:rPr lang="en-US"/>
              <a:t>Click to edit Master text styles</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76400" y="2456448"/>
            <a:ext cx="15700176" cy="1194802"/>
          </a:xfrm>
          <a:prstGeom prst="rect">
            <a:avLst/>
          </a:prstGeom>
        </p:spPr>
        <p:txBody>
          <a:bodyPr/>
          <a:lstStyle/>
          <a:p>
            <a:r>
              <a:rPr lang="en-US"/>
              <a:t>CLICK TO EDIT MASTER TITLE STYLE</a:t>
            </a:r>
            <a:endParaRPr lang="en-US"/>
          </a:p>
        </p:txBody>
      </p:sp>
      <p:sp>
        <p:nvSpPr>
          <p:cNvPr id="7" name="Text Placeholder 6"/>
          <p:cNvSpPr>
            <a:spLocks noGrp="1"/>
          </p:cNvSpPr>
          <p:nvPr>
            <p:ph type="body" sz="quarter" idx="11"/>
          </p:nvPr>
        </p:nvSpPr>
        <p:spPr>
          <a:xfrm>
            <a:off x="1676400" y="4121150"/>
            <a:ext cx="14547850" cy="7138402"/>
          </a:xfrm>
          <a:prstGeom prst="rect">
            <a:avLst/>
          </a:prstGeom>
        </p:spPr>
        <p:txBody>
          <a:bodyPr/>
          <a:lstStyle>
            <a:lvl1pPr>
              <a:defRPr sz="3600">
                <a:latin typeface="+mn-lt"/>
                <a:ea typeface="+mn-ea"/>
              </a:defRPr>
            </a:lvl1pPr>
          </a:lstStyle>
          <a:p>
            <a:pPr lvl="0"/>
            <a:r>
              <a:rPr lang="en-US"/>
              <a:t>Click to edit Master text styles</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2075868"/>
            <a:ext cx="10058400" cy="2095958"/>
          </a:xfrm>
          <a:prstGeom prst="rect">
            <a:avLst/>
          </a:prstGeom>
        </p:spPr>
        <p:txBody>
          <a:bodyPr anchor="b">
            <a:spAutoFit/>
          </a:bodyPr>
          <a:lstStyle>
            <a:lvl1pPr>
              <a:defRPr sz="7200" b="1" i="0">
                <a:latin typeface="+mj-lt"/>
                <a:cs typeface="Poppins" pitchFamily="2" charset="77"/>
              </a:defRPr>
            </a:lvl1pPr>
          </a:lstStyle>
          <a:p>
            <a:r>
              <a:rPr lang="en-US"/>
              <a:t>CLICK TO EDIT MASTER TITLE STYLE</a:t>
            </a:r>
            <a:endParaRPr lang="en-US"/>
          </a:p>
        </p:txBody>
      </p:sp>
      <p:sp>
        <p:nvSpPr>
          <p:cNvPr id="11" name="Text Placeholder 2"/>
          <p:cNvSpPr>
            <a:spLocks noGrp="1"/>
          </p:cNvSpPr>
          <p:nvPr>
            <p:ph type="body" idx="10"/>
          </p:nvPr>
        </p:nvSpPr>
        <p:spPr>
          <a:xfrm>
            <a:off x="1371600" y="4320388"/>
            <a:ext cx="10058400" cy="535531"/>
          </a:xfrm>
        </p:spPr>
        <p:txBody>
          <a:bodyPr wrap="square">
            <a:spAutoFit/>
          </a:bodyPr>
          <a:lstStyle>
            <a:lvl1pPr marL="0" indent="0">
              <a:buNone/>
              <a:defRPr sz="3200" b="0" i="0" cap="none" baseline="0">
                <a:solidFill>
                  <a:schemeClr val="tx2"/>
                </a:solidFill>
                <a:latin typeface="+mn-lt"/>
                <a:ea typeface="Roboto Light" panose="02000000000000000000" pitchFamily="2" charset="0"/>
                <a:cs typeface="Roboto Light" panose="02000000000000000000" pitchFamily="2"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mage at the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0" y="7987228"/>
            <a:ext cx="14630400" cy="715581"/>
          </a:xfrm>
          <a:prstGeom prst="rect">
            <a:avLst/>
          </a:prstGeom>
        </p:spPr>
        <p:txBody>
          <a:bodyPr wrap="square" anchor="b">
            <a:spAutoFit/>
          </a:bodyPr>
          <a:lstStyle>
            <a:lvl1pPr>
              <a:defRPr sz="4500" b="0" i="0" baseline="0">
                <a:latin typeface="Poppins Light" pitchFamily="2" charset="77"/>
                <a:cs typeface="Poppins Light" pitchFamily="2" charset="77"/>
              </a:defRPr>
            </a:lvl1pPr>
          </a:lstStyle>
          <a:p>
            <a:r>
              <a:rPr lang="en-US"/>
              <a:t>CLICK TO EDIT MASTER TITLE STYLE</a:t>
            </a:r>
            <a:endParaRPr lang="en-US"/>
          </a:p>
        </p:txBody>
      </p:sp>
      <p:sp>
        <p:nvSpPr>
          <p:cNvPr id="3" name="Picture Placeholder 2"/>
          <p:cNvSpPr>
            <a:spLocks noGrp="1"/>
          </p:cNvSpPr>
          <p:nvPr>
            <p:ph type="pic" idx="1"/>
          </p:nvPr>
        </p:nvSpPr>
        <p:spPr>
          <a:xfrm>
            <a:off x="0" y="0"/>
            <a:ext cx="24384000" cy="5486400"/>
          </a:xfrm>
        </p:spPr>
        <p:txBody>
          <a:bodyPr anchor="t">
            <a:normAutofit/>
          </a:bodyPr>
          <a:lstStyle>
            <a:lvl1pPr marL="0" indent="0">
              <a:buNone/>
              <a:defRPr sz="2400" b="0" i="0">
                <a:latin typeface="Roboto Light" panose="02000000000000000000" pitchFamily="2" charset="0"/>
                <a:ea typeface="Roboto Light" panose="02000000000000000000" pitchFamily="2" charset="0"/>
                <a:cs typeface="Roboto Light" panose="02000000000000000000" pitchFamily="2"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fr-FR"/>
              <a:t>Cliquez sur l'icône pour ajouter une image</a:t>
            </a:r>
            <a:endParaRPr lang="en-US"/>
          </a:p>
        </p:txBody>
      </p:sp>
      <p:sp>
        <p:nvSpPr>
          <p:cNvPr id="8" name="Text Placeholder 2"/>
          <p:cNvSpPr>
            <a:spLocks noGrp="1"/>
          </p:cNvSpPr>
          <p:nvPr>
            <p:ph type="body" idx="10"/>
          </p:nvPr>
        </p:nvSpPr>
        <p:spPr>
          <a:xfrm>
            <a:off x="4585856" y="8716662"/>
            <a:ext cx="14616544" cy="424732"/>
          </a:xfrm>
        </p:spPr>
        <p:txBody>
          <a:bodyPr wrap="square">
            <a:spAutoFit/>
          </a:bodyPr>
          <a:lstStyle>
            <a:lvl1pPr marL="0" indent="0">
              <a:buNone/>
              <a:defRPr sz="2400" b="0" i="0" cap="none" baseline="0">
                <a:solidFill>
                  <a:schemeClr val="tx2"/>
                </a:solidFill>
                <a:latin typeface="+mn-lt"/>
                <a:ea typeface="Roboto Light" panose="02000000000000000000" pitchFamily="2" charset="0"/>
                <a:cs typeface="Roboto Light" panose="02000000000000000000" pitchFamily="2"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fr-FR"/>
              <a:t>Modifier les styles du texte du masque</a:t>
            </a:r>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lumn 3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76400" y="1280865"/>
            <a:ext cx="21031200" cy="1452274"/>
          </a:xfrm>
          <a:prstGeom prst="rect">
            <a:avLst/>
          </a:prstGeom>
        </p:spPr>
        <p:txBody>
          <a:bodyPr anchor="ctr"/>
          <a:lstStyle>
            <a:lvl1pPr algn="r">
              <a:defRPr sz="4800" cap="all" spc="300" baseline="0">
                <a:solidFill>
                  <a:schemeClr val="accent4"/>
                </a:solidFill>
              </a:defRPr>
            </a:lvl1pPr>
          </a:lstStyle>
          <a:p>
            <a:r>
              <a:rPr lang="en-US"/>
              <a:t>Click to add title</a:t>
            </a:r>
            <a:endParaRPr lang="en-US"/>
          </a:p>
        </p:txBody>
      </p:sp>
      <p:sp>
        <p:nvSpPr>
          <p:cNvPr id="12" name="Text Placeholder 14"/>
          <p:cNvSpPr>
            <a:spLocks noGrp="1"/>
          </p:cNvSpPr>
          <p:nvPr>
            <p:ph type="body" sz="quarter" idx="13" hasCustomPrompt="1"/>
          </p:nvPr>
        </p:nvSpPr>
        <p:spPr>
          <a:xfrm>
            <a:off x="966280" y="4127679"/>
            <a:ext cx="7031408" cy="844730"/>
          </a:xfrm>
          <a:prstGeom prst="rect">
            <a:avLst/>
          </a:prstGeom>
        </p:spPr>
        <p:txBody>
          <a:bodyPr>
            <a:noAutofit/>
          </a:bodyPr>
          <a:lstStyle>
            <a:lvl1pPr marL="0" indent="0" algn="l">
              <a:buNone/>
              <a:defRPr sz="3000" b="0" i="0" spc="300" baseline="0">
                <a:solidFill>
                  <a:schemeClr val="accent5"/>
                </a:solidFill>
              </a:defRPr>
            </a:lvl1pPr>
          </a:lstStyle>
          <a:p>
            <a:pPr lvl="0"/>
            <a:r>
              <a:rPr lang="en-US"/>
              <a:t>Click to add subtitle here </a:t>
            </a:r>
            <a:endParaRPr lang="en-US"/>
          </a:p>
        </p:txBody>
      </p:sp>
      <p:sp>
        <p:nvSpPr>
          <p:cNvPr id="14" name="Text Placeholder 17"/>
          <p:cNvSpPr>
            <a:spLocks noGrp="1"/>
          </p:cNvSpPr>
          <p:nvPr>
            <p:ph type="body" sz="quarter" idx="16" hasCustomPrompt="1"/>
          </p:nvPr>
        </p:nvSpPr>
        <p:spPr>
          <a:xfrm>
            <a:off x="965864" y="5047869"/>
            <a:ext cx="7030693" cy="6651446"/>
          </a:xfrm>
          <a:prstGeom prst="rect">
            <a:avLst/>
          </a:prstGeom>
        </p:spPr>
        <p:txBody>
          <a:bodyPr/>
          <a:lstStyle>
            <a:lvl1pPr marL="0" indent="0">
              <a:lnSpc>
                <a:spcPct val="150000"/>
              </a:lnSpc>
              <a:spcBef>
                <a:spcPts val="0"/>
              </a:spcBef>
              <a:spcAft>
                <a:spcPts val="1800"/>
              </a:spcAft>
              <a:buFont typeface="Segoe UI Light" panose="020B0502040204020203" pitchFamily="34" charset="0"/>
              <a:buNone/>
              <a:defRPr sz="2100" spc="76" baseline="0"/>
            </a:lvl1pPr>
          </a:lstStyle>
          <a:p>
            <a:pPr lvl="0"/>
            <a:r>
              <a:rPr lang="en-US"/>
              <a:t>Click to add text</a:t>
            </a:r>
            <a:endParaRPr lang="en-US"/>
          </a:p>
        </p:txBody>
      </p:sp>
      <p:sp>
        <p:nvSpPr>
          <p:cNvPr id="22" name="Text Placeholder 14"/>
          <p:cNvSpPr>
            <a:spLocks noGrp="1"/>
          </p:cNvSpPr>
          <p:nvPr>
            <p:ph type="body" sz="quarter" idx="17" hasCustomPrompt="1"/>
          </p:nvPr>
        </p:nvSpPr>
        <p:spPr>
          <a:xfrm>
            <a:off x="8659581" y="4127679"/>
            <a:ext cx="7031408" cy="844730"/>
          </a:xfrm>
          <a:prstGeom prst="rect">
            <a:avLst/>
          </a:prstGeom>
        </p:spPr>
        <p:txBody>
          <a:bodyPr>
            <a:noAutofit/>
          </a:bodyPr>
          <a:lstStyle>
            <a:lvl1pPr marL="0" indent="0" algn="l">
              <a:buNone/>
              <a:defRPr sz="3000" b="0" i="0" spc="300" baseline="0">
                <a:solidFill>
                  <a:schemeClr val="accent5"/>
                </a:solidFill>
              </a:defRPr>
            </a:lvl1pPr>
          </a:lstStyle>
          <a:p>
            <a:pPr lvl="0"/>
            <a:r>
              <a:rPr lang="en-US"/>
              <a:t>Click to add subtitle here </a:t>
            </a:r>
            <a:endParaRPr lang="en-US"/>
          </a:p>
        </p:txBody>
      </p:sp>
      <p:sp>
        <p:nvSpPr>
          <p:cNvPr id="23" name="Text Placeholder 17"/>
          <p:cNvSpPr>
            <a:spLocks noGrp="1"/>
          </p:cNvSpPr>
          <p:nvPr>
            <p:ph type="body" sz="quarter" idx="18" hasCustomPrompt="1"/>
          </p:nvPr>
        </p:nvSpPr>
        <p:spPr>
          <a:xfrm>
            <a:off x="8659163" y="5047869"/>
            <a:ext cx="7030693" cy="6651446"/>
          </a:xfrm>
          <a:prstGeom prst="rect">
            <a:avLst/>
          </a:prstGeom>
        </p:spPr>
        <p:txBody>
          <a:bodyPr/>
          <a:lstStyle>
            <a:lvl1pPr marL="0" indent="0">
              <a:lnSpc>
                <a:spcPct val="150000"/>
              </a:lnSpc>
              <a:spcBef>
                <a:spcPts val="0"/>
              </a:spcBef>
              <a:spcAft>
                <a:spcPts val="1800"/>
              </a:spcAft>
              <a:buFont typeface="Segoe UI Light" panose="020B0502040204020203" pitchFamily="34" charset="0"/>
              <a:buNone/>
              <a:defRPr sz="2100" spc="76" baseline="0"/>
            </a:lvl1pPr>
          </a:lstStyle>
          <a:p>
            <a:pPr lvl="0"/>
            <a:r>
              <a:rPr lang="en-US"/>
              <a:t>Click to add text</a:t>
            </a:r>
            <a:endParaRPr lang="en-US"/>
          </a:p>
        </p:txBody>
      </p:sp>
      <p:sp>
        <p:nvSpPr>
          <p:cNvPr id="26" name="Text Placeholder 14"/>
          <p:cNvSpPr>
            <a:spLocks noGrp="1"/>
          </p:cNvSpPr>
          <p:nvPr>
            <p:ph type="body" sz="quarter" idx="19" hasCustomPrompt="1"/>
          </p:nvPr>
        </p:nvSpPr>
        <p:spPr>
          <a:xfrm>
            <a:off x="16351749" y="4127679"/>
            <a:ext cx="7031408" cy="844730"/>
          </a:xfrm>
          <a:prstGeom prst="rect">
            <a:avLst/>
          </a:prstGeom>
        </p:spPr>
        <p:txBody>
          <a:bodyPr>
            <a:noAutofit/>
          </a:bodyPr>
          <a:lstStyle>
            <a:lvl1pPr marL="0" indent="0" algn="l">
              <a:buNone/>
              <a:defRPr sz="3000" b="0" i="0" spc="300" baseline="0">
                <a:solidFill>
                  <a:schemeClr val="accent5"/>
                </a:solidFill>
              </a:defRPr>
            </a:lvl1pPr>
          </a:lstStyle>
          <a:p>
            <a:pPr lvl="0"/>
            <a:r>
              <a:rPr lang="en-US"/>
              <a:t>Click to add subtitle here </a:t>
            </a:r>
            <a:endParaRPr lang="en-US"/>
          </a:p>
        </p:txBody>
      </p:sp>
      <p:sp>
        <p:nvSpPr>
          <p:cNvPr id="27" name="Text Placeholder 17"/>
          <p:cNvSpPr>
            <a:spLocks noGrp="1"/>
          </p:cNvSpPr>
          <p:nvPr>
            <p:ph type="body" sz="quarter" idx="20" hasCustomPrompt="1"/>
          </p:nvPr>
        </p:nvSpPr>
        <p:spPr>
          <a:xfrm>
            <a:off x="16351331" y="5047869"/>
            <a:ext cx="7030693" cy="6651446"/>
          </a:xfrm>
          <a:prstGeom prst="rect">
            <a:avLst/>
          </a:prstGeom>
        </p:spPr>
        <p:txBody>
          <a:bodyPr/>
          <a:lstStyle>
            <a:lvl1pPr marL="0" indent="0">
              <a:lnSpc>
                <a:spcPct val="150000"/>
              </a:lnSpc>
              <a:spcBef>
                <a:spcPts val="0"/>
              </a:spcBef>
              <a:spcAft>
                <a:spcPts val="1800"/>
              </a:spcAft>
              <a:buFont typeface="Segoe UI Light" panose="020B0502040204020203" pitchFamily="34" charset="0"/>
              <a:buNone/>
              <a:defRPr sz="2100" spc="76" baseline="0"/>
            </a:lvl1pPr>
          </a:lstStyle>
          <a:p>
            <a:pPr lvl="0"/>
            <a:r>
              <a:rPr lang="en-US"/>
              <a:t>Click to add text</a:t>
            </a:r>
            <a:endParaRPr lang="en-US"/>
          </a:p>
        </p:txBody>
      </p:sp>
      <p:sp>
        <p:nvSpPr>
          <p:cNvPr id="4" name="Date Placeholder 3"/>
          <p:cNvSpPr>
            <a:spLocks noGrp="1"/>
          </p:cNvSpPr>
          <p:nvPr>
            <p:ph type="dt" sz="half" idx="10"/>
          </p:nvPr>
        </p:nvSpPr>
        <p:spPr/>
        <p:txBody>
          <a:bodyPr/>
          <a:lstStyle/>
          <a:p>
            <a:r>
              <a:rPr lang="en-US"/>
              <a:t>20XX</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676400" y="2456449"/>
            <a:ext cx="20524712" cy="1194802"/>
          </a:xfrm>
          <a:prstGeom prst="rect">
            <a:avLst/>
          </a:prstGeom>
        </p:spPr>
        <p:txBody>
          <a:bodyPr/>
          <a:lstStyle/>
          <a:p>
            <a:r>
              <a:rPr lang="en-US"/>
              <a:t>TITLE GOES HERE</a:t>
            </a:r>
            <a:endParaRPr lang="en-US"/>
          </a:p>
        </p:txBody>
      </p:sp>
      <p:sp>
        <p:nvSpPr>
          <p:cNvPr id="4" name="Text Placeholder 6"/>
          <p:cNvSpPr>
            <a:spLocks noGrp="1"/>
          </p:cNvSpPr>
          <p:nvPr>
            <p:ph type="body" sz="quarter" idx="11"/>
          </p:nvPr>
        </p:nvSpPr>
        <p:spPr>
          <a:xfrm>
            <a:off x="1676400" y="4121151"/>
            <a:ext cx="20524712" cy="7138402"/>
          </a:xfrm>
        </p:spPr>
        <p:txBody>
          <a:bodyPr/>
          <a:lstStyle>
            <a:lvl1pPr>
              <a:defRPr sz="3600" b="0" i="0">
                <a:latin typeface="Gill Sans MT" panose="020B0502020104020203" pitchFamily="34" charset="77"/>
                <a:ea typeface="+mn-ea"/>
                <a:cs typeface="Gill Sans Light" panose="020B0302020104020203" pitchFamily="34" charset="-79"/>
              </a:defRPr>
            </a:lvl1pPr>
          </a:lstStyle>
          <a:p>
            <a:pPr lvl="0"/>
            <a:r>
              <a:rPr lang="en-US"/>
              <a:t>Click to edit Master text styles</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0838"/>
            <a:ext cx="11277600" cy="4775200"/>
          </a:xfrm>
        </p:spPr>
        <p:txBody>
          <a:bodyPr anchor="t" anchorCtr="0">
            <a:normAutofit/>
          </a:bodyPr>
          <a:lstStyle>
            <a:lvl1pPr algn="l">
              <a:defRPr sz="9600">
                <a:solidFill>
                  <a:schemeClr val="bg1"/>
                </a:solidFill>
              </a:defRPr>
            </a:lvl1pPr>
          </a:lstStyle>
          <a:p>
            <a:r>
              <a:rPr lang="en-US"/>
              <a:t>Click to edit Master title style</a:t>
            </a:r>
            <a:endParaRPr lang="en-US"/>
          </a:p>
        </p:txBody>
      </p:sp>
      <p:sp>
        <p:nvSpPr>
          <p:cNvPr id="3" name="Subtitle 2"/>
          <p:cNvSpPr>
            <a:spLocks noGrp="1"/>
          </p:cNvSpPr>
          <p:nvPr>
            <p:ph type="subTitle" idx="1"/>
          </p:nvPr>
        </p:nvSpPr>
        <p:spPr>
          <a:xfrm>
            <a:off x="914400" y="6400800"/>
            <a:ext cx="11277600" cy="3311524"/>
          </a:xfrm>
        </p:spPr>
        <p:txBody>
          <a:bodyPr/>
          <a:lstStyle>
            <a:lvl1pPr marL="0" indent="0" algn="l">
              <a:buNone/>
              <a:defRPr sz="48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a:p>
        </p:txBody>
      </p:sp>
      <p:cxnSp>
        <p:nvCxnSpPr>
          <p:cNvPr id="7" name="Straight Connector 6"/>
          <p:cNvCxnSpPr/>
          <p:nvPr userDrawn="1"/>
        </p:nvCxnSpPr>
        <p:spPr>
          <a:xfrm>
            <a:off x="914400" y="914400"/>
            <a:ext cx="22555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srcRect/>
          <a:stretch>
            <a:fillRect/>
          </a:stretch>
        </p:blipFill>
        <p:spPr>
          <a:xfrm>
            <a:off x="914402" y="11705968"/>
            <a:ext cx="4629280" cy="1409472"/>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52000"/>
          </a:blip>
          <a:stretch>
            <a:fillRect/>
          </a:stretch>
        </p:blipFill>
        <p:spPr>
          <a:xfrm>
            <a:off x="0" y="127472"/>
            <a:ext cx="24384000" cy="13461056"/>
          </a:xfrm>
          <a:prstGeom prst="rect">
            <a:avLst/>
          </a:prstGeom>
          <a:solidFill>
            <a:srgbClr val="00208A">
              <a:alpha val="0"/>
            </a:srgbClr>
          </a:solidFill>
          <a:ln>
            <a:noFill/>
          </a:ln>
        </p:spPr>
      </p:pic>
      <p:sp>
        <p:nvSpPr>
          <p:cNvPr id="2" name="Title 1"/>
          <p:cNvSpPr>
            <a:spLocks noGrp="1"/>
          </p:cNvSpPr>
          <p:nvPr>
            <p:ph type="ctrTitle"/>
          </p:nvPr>
        </p:nvSpPr>
        <p:spPr>
          <a:xfrm>
            <a:off x="914400" y="1370838"/>
            <a:ext cx="11277600" cy="4775200"/>
          </a:xfrm>
        </p:spPr>
        <p:txBody>
          <a:bodyPr anchor="t" anchorCtr="0">
            <a:normAutofit/>
          </a:bodyPr>
          <a:lstStyle>
            <a:lvl1pPr algn="l">
              <a:defRPr sz="9600">
                <a:solidFill>
                  <a:schemeClr val="bg1"/>
                </a:solidFill>
              </a:defRPr>
            </a:lvl1pPr>
          </a:lstStyle>
          <a:p>
            <a:r>
              <a:rPr lang="en-US"/>
              <a:t>Click to edit Master title style</a:t>
            </a:r>
            <a:endParaRPr lang="en-US"/>
          </a:p>
        </p:txBody>
      </p:sp>
      <p:sp>
        <p:nvSpPr>
          <p:cNvPr id="3" name="Subtitle 2"/>
          <p:cNvSpPr>
            <a:spLocks noGrp="1"/>
          </p:cNvSpPr>
          <p:nvPr>
            <p:ph type="subTitle" idx="1"/>
          </p:nvPr>
        </p:nvSpPr>
        <p:spPr>
          <a:xfrm>
            <a:off x="914400" y="6400800"/>
            <a:ext cx="11277600" cy="3311524"/>
          </a:xfrm>
        </p:spPr>
        <p:txBody>
          <a:bodyPr/>
          <a:lstStyle>
            <a:lvl1pPr marL="0" indent="0" algn="l">
              <a:buNone/>
              <a:defRPr sz="48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a:p>
        </p:txBody>
      </p:sp>
      <p:cxnSp>
        <p:nvCxnSpPr>
          <p:cNvPr id="7" name="Straight Connector 6"/>
          <p:cNvCxnSpPr/>
          <p:nvPr userDrawn="1"/>
        </p:nvCxnSpPr>
        <p:spPr>
          <a:xfrm>
            <a:off x="914400" y="914400"/>
            <a:ext cx="22555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srcRect/>
          <a:stretch>
            <a:fillRect/>
          </a:stretch>
        </p:blipFill>
        <p:spPr>
          <a:xfrm>
            <a:off x="914402" y="11705968"/>
            <a:ext cx="4629280" cy="1409472"/>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0838"/>
            <a:ext cx="11277600" cy="4775200"/>
          </a:xfrm>
        </p:spPr>
        <p:txBody>
          <a:bodyPr anchor="t" anchorCtr="0">
            <a:normAutofit/>
          </a:bodyPr>
          <a:lstStyle>
            <a:lvl1pPr algn="l">
              <a:defRPr sz="9600">
                <a:solidFill>
                  <a:schemeClr val="bg1"/>
                </a:solidFill>
              </a:defRPr>
            </a:lvl1pPr>
          </a:lstStyle>
          <a:p>
            <a:r>
              <a:rPr lang="en-US"/>
              <a:t>Click to edit Master title style</a:t>
            </a:r>
            <a:endParaRPr lang="en-US"/>
          </a:p>
        </p:txBody>
      </p:sp>
      <p:sp>
        <p:nvSpPr>
          <p:cNvPr id="3" name="Subtitle 2"/>
          <p:cNvSpPr>
            <a:spLocks noGrp="1"/>
          </p:cNvSpPr>
          <p:nvPr>
            <p:ph type="subTitle" idx="1"/>
          </p:nvPr>
        </p:nvSpPr>
        <p:spPr>
          <a:xfrm>
            <a:off x="914400" y="6400800"/>
            <a:ext cx="11277600" cy="3311524"/>
          </a:xfrm>
        </p:spPr>
        <p:txBody>
          <a:bodyPr/>
          <a:lstStyle>
            <a:lvl1pPr marL="0" indent="0" algn="l">
              <a:buNone/>
              <a:defRPr sz="48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a:p>
        </p:txBody>
      </p:sp>
      <p:cxnSp>
        <p:nvCxnSpPr>
          <p:cNvPr id="7" name="Straight Connector 6"/>
          <p:cNvCxnSpPr/>
          <p:nvPr userDrawn="1"/>
        </p:nvCxnSpPr>
        <p:spPr>
          <a:xfrm>
            <a:off x="914400" y="914400"/>
            <a:ext cx="225552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srcRect/>
          <a:stretch>
            <a:fillRect/>
          </a:stretch>
        </p:blipFill>
        <p:spPr>
          <a:xfrm>
            <a:off x="914405" y="11705969"/>
            <a:ext cx="4629274" cy="140947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52500" y="982678"/>
            <a:ext cx="19020853" cy="1194802"/>
          </a:xfrm>
          <a:prstGeom prst="rect">
            <a:avLst/>
          </a:prstGeom>
        </p:spPr>
        <p:txBody>
          <a:bodyPr/>
          <a:lstStyle>
            <a:lvl1pPr>
              <a:defRPr b="1" i="0">
                <a:latin typeface="Poppins" pitchFamily="2" charset="77"/>
                <a:cs typeface="Poppins" pitchFamily="2" charset="77"/>
              </a:defRPr>
            </a:lvl1pPr>
          </a:lstStyle>
          <a:p>
            <a:r>
              <a:rPr lang="en-US"/>
              <a:t>CLICK TO EDIT MASTER TITLE STYLE</a:t>
            </a:r>
            <a:endParaRPr lang="en-US"/>
          </a:p>
        </p:txBody>
      </p:sp>
      <p:sp>
        <p:nvSpPr>
          <p:cNvPr id="3" name="Content Placeholder 2"/>
          <p:cNvSpPr>
            <a:spLocks noGrp="1"/>
          </p:cNvSpPr>
          <p:nvPr>
            <p:ph idx="1" hasCustomPrompt="1"/>
          </p:nvPr>
        </p:nvSpPr>
        <p:spPr>
          <a:xfrm>
            <a:off x="1676400" y="3651250"/>
            <a:ext cx="19020853" cy="7887270"/>
          </a:xfrm>
          <a:prstGeom prst="rect">
            <a:avLst/>
          </a:prstGeom>
        </p:spPr>
        <p:txBody>
          <a:bodyPr/>
          <a:lstStyle>
            <a:lvl2pPr marL="1485900" indent="-571500">
              <a:buFontTx/>
              <a:buBlip>
                <a:blip r:embed="rId2"/>
              </a:buBlip>
              <a:defRPr/>
            </a:lvl2pPr>
            <a:lvl3pPr marL="2286000" indent="-457200">
              <a:buFontTx/>
              <a:buBlip>
                <a:blip r:embed="rId2"/>
              </a:buBlip>
              <a:defRPr/>
            </a:lvl3pPr>
            <a:lvl4pPr marL="3200400" indent="-457200">
              <a:buFontTx/>
              <a:buBlip>
                <a:blip r:embed="rId2"/>
              </a:buBlip>
              <a:defRPr/>
            </a:lvl4pPr>
            <a:lvl5pPr marL="4114800" indent="-457200">
              <a:buFontTx/>
              <a:buBlip>
                <a:blip r:embed="rId2"/>
              </a:buBlip>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p:cNvSpPr/>
          <p:nvPr userDrawn="1"/>
        </p:nvSpPr>
        <p:spPr>
          <a:xfrm>
            <a:off x="0" y="0"/>
            <a:ext cx="24384000" cy="10695008"/>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p:cNvSpPr>
            <a:spLocks noGrp="1"/>
          </p:cNvSpPr>
          <p:nvPr>
            <p:ph type="ctrTitle"/>
          </p:nvPr>
        </p:nvSpPr>
        <p:spPr>
          <a:xfrm>
            <a:off x="914400" y="1370838"/>
            <a:ext cx="11277600" cy="4775200"/>
          </a:xfrm>
        </p:spPr>
        <p:txBody>
          <a:bodyPr anchor="t" anchorCtr="0">
            <a:normAutofit/>
          </a:bodyPr>
          <a:lstStyle>
            <a:lvl1pPr algn="l">
              <a:defRPr sz="9600">
                <a:solidFill>
                  <a:srgbClr val="00205C"/>
                </a:solidFill>
              </a:defRPr>
            </a:lvl1pPr>
          </a:lstStyle>
          <a:p>
            <a:r>
              <a:rPr lang="en-US"/>
              <a:t>Click to edit Master title style</a:t>
            </a:r>
            <a:endParaRPr lang="en-US"/>
          </a:p>
        </p:txBody>
      </p:sp>
      <p:sp>
        <p:nvSpPr>
          <p:cNvPr id="3" name="Subtitle 2"/>
          <p:cNvSpPr>
            <a:spLocks noGrp="1"/>
          </p:cNvSpPr>
          <p:nvPr>
            <p:ph type="subTitle" idx="1"/>
          </p:nvPr>
        </p:nvSpPr>
        <p:spPr>
          <a:xfrm>
            <a:off x="914400" y="6400800"/>
            <a:ext cx="11277600" cy="3311524"/>
          </a:xfrm>
        </p:spPr>
        <p:txBody>
          <a:bodyPr/>
          <a:lstStyle>
            <a:lvl1pPr marL="0" indent="0" algn="l">
              <a:buNone/>
              <a:defRPr sz="4800">
                <a:solidFill>
                  <a:srgbClr val="00205C"/>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a:p>
        </p:txBody>
      </p:sp>
      <p:cxnSp>
        <p:nvCxnSpPr>
          <p:cNvPr id="7" name="Straight Connector 6"/>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screen"/>
          <a:srcRect/>
          <a:stretch>
            <a:fillRect/>
          </a:stretch>
        </p:blipFill>
        <p:spPr>
          <a:xfrm>
            <a:off x="914405" y="11705968"/>
            <a:ext cx="4629274" cy="1409472"/>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2"/>
            <a:ext cx="11277600" cy="5486400"/>
          </a:xfrm>
        </p:spPr>
        <p:txBody>
          <a:bodyPr anchor="t" anchorCtr="0">
            <a:normAutofit/>
          </a:bodyPr>
          <a:lstStyle>
            <a:lvl1pPr>
              <a:defRPr sz="8400">
                <a:solidFill>
                  <a:srgbClr val="009ADE"/>
                </a:solidFill>
              </a:defRPr>
            </a:lvl1pPr>
          </a:lstStyle>
          <a:p>
            <a:r>
              <a:rPr lang="en-US"/>
              <a:t>Click to edit Master title style</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PMC &amp; malaria vaccine - July 2024</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fld>
            <a:endParaRPr lang="en-US"/>
          </a:p>
        </p:txBody>
      </p:sp>
      <p:cxnSp>
        <p:nvCxnSpPr>
          <p:cNvPr id="8" name="Straight Connector 7"/>
          <p:cNvCxnSpPr/>
          <p:nvPr userDrawn="1"/>
        </p:nvCxnSpPr>
        <p:spPr>
          <a:xfrm>
            <a:off x="914400" y="914400"/>
            <a:ext cx="22555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srcRect/>
          <a:stretch>
            <a:fillRect/>
          </a:stretch>
        </p:blipFill>
        <p:spPr>
          <a:xfrm>
            <a:off x="914405" y="11705969"/>
            <a:ext cx="4629274" cy="140947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2"/>
            <a:ext cx="11277600" cy="5486400"/>
          </a:xfrm>
        </p:spPr>
        <p:txBody>
          <a:bodyPr anchor="t" anchorCtr="0">
            <a:normAutofit/>
          </a:bodyPr>
          <a:lstStyle>
            <a:lvl1pPr>
              <a:defRPr sz="8400">
                <a:solidFill>
                  <a:schemeClr val="bg1"/>
                </a:solidFill>
              </a:defRPr>
            </a:lvl1pPr>
          </a:lstStyle>
          <a:p>
            <a:r>
              <a:rPr lang="en-US"/>
              <a:t>Click to edit Master title style</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PMC &amp; malaria vaccine - July 2024</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fld>
            <a:endParaRPr lang="en-US"/>
          </a:p>
        </p:txBody>
      </p:sp>
      <p:cxnSp>
        <p:nvCxnSpPr>
          <p:cNvPr id="8" name="Straight Connector 7"/>
          <p:cNvCxnSpPr/>
          <p:nvPr userDrawn="1"/>
        </p:nvCxnSpPr>
        <p:spPr>
          <a:xfrm>
            <a:off x="914400" y="914400"/>
            <a:ext cx="22555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srcRect/>
          <a:stretch>
            <a:fillRect/>
          </a:stretch>
        </p:blipFill>
        <p:spPr>
          <a:xfrm>
            <a:off x="914406" y="12001812"/>
            <a:ext cx="3657596" cy="1113624"/>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599"/>
            <a:ext cx="11277600" cy="6151738"/>
          </a:xfrm>
        </p:spPr>
        <p:txBody>
          <a:bodyPr>
            <a:normAutofit/>
          </a:bodyPr>
          <a:lstStyle>
            <a:lvl1pPr>
              <a:defRPr sz="8400">
                <a:solidFill>
                  <a:srgbClr val="009ADE"/>
                </a:solidFill>
              </a:defRPr>
            </a:lvl1pPr>
          </a:lstStyle>
          <a:p>
            <a:r>
              <a:rPr lang="en-US"/>
              <a:t>Click to edit Master title style</a:t>
            </a:r>
            <a:endParaRPr lang="en-US"/>
          </a:p>
        </p:txBody>
      </p:sp>
      <p:sp>
        <p:nvSpPr>
          <p:cNvPr id="3" name="Content Placeholder 2"/>
          <p:cNvSpPr>
            <a:spLocks noGrp="1"/>
          </p:cNvSpPr>
          <p:nvPr>
            <p:ph idx="1"/>
          </p:nvPr>
        </p:nvSpPr>
        <p:spPr>
          <a:xfrm>
            <a:off x="15834168" y="1371601"/>
            <a:ext cx="7635432" cy="109219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PMC &amp; malaria vaccine - July 2024</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fld>
            <a:endParaRPr lang="en-US"/>
          </a:p>
        </p:txBody>
      </p:sp>
      <p:cxnSp>
        <p:nvCxnSpPr>
          <p:cNvPr id="7" name="Straight Connector 6"/>
          <p:cNvCxnSpPr/>
          <p:nvPr userDrawn="1"/>
        </p:nvCxnSpPr>
        <p:spPr>
          <a:xfrm>
            <a:off x="914400" y="914400"/>
            <a:ext cx="22555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srcRect/>
          <a:stretch>
            <a:fillRect/>
          </a:stretch>
        </p:blipFill>
        <p:spPr>
          <a:xfrm>
            <a:off x="914406" y="12001812"/>
            <a:ext cx="3657596" cy="1113624"/>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2"/>
            <a:ext cx="11277600" cy="5486400"/>
          </a:xfrm>
        </p:spPr>
        <p:txBody>
          <a:bodyPr anchor="t" anchorCtr="0">
            <a:normAutofit/>
          </a:bodyPr>
          <a:lstStyle>
            <a:lvl1pPr>
              <a:defRPr sz="8400">
                <a:solidFill>
                  <a:srgbClr val="00205C"/>
                </a:solidFill>
              </a:defRPr>
            </a:lvl1pPr>
          </a:lstStyle>
          <a:p>
            <a:r>
              <a:rPr lang="en-US"/>
              <a:t>Click to edit Master title style</a:t>
            </a:r>
            <a:endParaRPr lang="en-US"/>
          </a:p>
        </p:txBody>
      </p:sp>
      <p:sp>
        <p:nvSpPr>
          <p:cNvPr id="5" name="Footer Placeholder 4"/>
          <p:cNvSpPr>
            <a:spLocks noGrp="1"/>
          </p:cNvSpPr>
          <p:nvPr>
            <p:ph type="ftr" sz="quarter" idx="11"/>
          </p:nvPr>
        </p:nvSpPr>
        <p:spPr/>
        <p:txBody>
          <a:bodyPr/>
          <a:lstStyle>
            <a:lvl1pPr>
              <a:defRPr>
                <a:solidFill>
                  <a:srgbClr val="00205C"/>
                </a:solidFill>
              </a:defRPr>
            </a:lvl1pPr>
          </a:lstStyle>
          <a:p>
            <a:r>
              <a:rPr lang="en-US"/>
              <a:t>PMC &amp; malaria vaccine - July 2024</a:t>
            </a:r>
            <a:endParaRPr lang="en-US"/>
          </a:p>
        </p:txBody>
      </p:sp>
      <p:sp>
        <p:nvSpPr>
          <p:cNvPr id="6" name="Slide Number Placeholder 5"/>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cxnSp>
        <p:nvCxnSpPr>
          <p:cNvPr id="8" name="Straight Connector 7"/>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srcRect/>
          <a:stretch>
            <a:fillRect/>
          </a:stretch>
        </p:blipFill>
        <p:spPr>
          <a:xfrm>
            <a:off x="914406" y="12001813"/>
            <a:ext cx="3657596" cy="1113626"/>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3692744"/>
            <a:ext cx="19400702" cy="5486400"/>
          </a:xfrm>
        </p:spPr>
        <p:txBody>
          <a:bodyPr anchor="t" anchorCtr="0">
            <a:normAutofit/>
          </a:bodyPr>
          <a:lstStyle>
            <a:lvl1pPr marL="457200" indent="-457200">
              <a:defRPr sz="8000">
                <a:solidFill>
                  <a:srgbClr val="009ADE"/>
                </a:solidFill>
              </a:defRPr>
            </a:lvl1pPr>
          </a:lstStyle>
          <a:p>
            <a:r>
              <a:rPr lang="en-US"/>
              <a:t>Click to edit Master </a:t>
            </a:r>
            <a:br>
              <a:rPr lang="en-US"/>
            </a:br>
            <a:r>
              <a:rPr lang="en-US"/>
              <a:t>title style</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PMC &amp; malaria vaccine - July 2024</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fld>
            <a:endParaRPr lang="en-US"/>
          </a:p>
        </p:txBody>
      </p:sp>
      <p:cxnSp>
        <p:nvCxnSpPr>
          <p:cNvPr id="8" name="Straight Connector 7"/>
          <p:cNvCxnSpPr/>
          <p:nvPr userDrawn="1"/>
        </p:nvCxnSpPr>
        <p:spPr>
          <a:xfrm>
            <a:off x="914400" y="914400"/>
            <a:ext cx="22555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3" hasCustomPrompt="1"/>
          </p:nvPr>
        </p:nvSpPr>
        <p:spPr>
          <a:xfrm>
            <a:off x="914401" y="9469545"/>
            <a:ext cx="19400702" cy="1520826"/>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914400" indent="0">
              <a:buFont typeface="Arial" panose="020B0604020202020204" pitchFamily="34" charset="0"/>
              <a:buNone/>
              <a:defRPr>
                <a:solidFill>
                  <a:schemeClr val="bg1"/>
                </a:solidFill>
              </a:defRPr>
            </a:lvl2pPr>
          </a:lstStyle>
          <a:p>
            <a:pPr lvl="0"/>
            <a:r>
              <a:rPr lang="en-US"/>
              <a:t>CLICK TO EDIT MASTER TEXT STYLES</a:t>
            </a:r>
            <a:endParaRPr lang="en-US"/>
          </a:p>
        </p:txBody>
      </p:sp>
      <p:pic>
        <p:nvPicPr>
          <p:cNvPr id="7" name="Picture 6"/>
          <p:cNvPicPr>
            <a:picLocks noChangeAspect="1"/>
          </p:cNvPicPr>
          <p:nvPr userDrawn="1"/>
        </p:nvPicPr>
        <p:blipFill>
          <a:blip r:embed="rId2" cstate="screen"/>
          <a:srcRect/>
          <a:stretch>
            <a:fillRect/>
          </a:stretch>
        </p:blipFill>
        <p:spPr>
          <a:xfrm>
            <a:off x="914409" y="12001813"/>
            <a:ext cx="3657590" cy="1113622"/>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1" y="2279180"/>
            <a:ext cx="19400702" cy="439620"/>
          </a:xfrm>
        </p:spPr>
        <p:txBody>
          <a:bodyPr anchor="t" anchorCtr="0">
            <a:normAutofit/>
          </a:bodyPr>
          <a:lstStyle>
            <a:lvl1pPr marL="0" indent="0">
              <a:defRPr sz="2800">
                <a:solidFill>
                  <a:schemeClr val="bg1"/>
                </a:solidFill>
              </a:defRPr>
            </a:lvl1pPr>
          </a:lstStyle>
          <a:p>
            <a:r>
              <a:rPr lang="en-US"/>
              <a:t>Click to edit Master title style</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PMC &amp; malaria vaccine - July 2024</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fld>
            <a:endParaRPr lang="en-US"/>
          </a:p>
        </p:txBody>
      </p:sp>
      <p:cxnSp>
        <p:nvCxnSpPr>
          <p:cNvPr id="8" name="Straight Connector 7"/>
          <p:cNvCxnSpPr/>
          <p:nvPr userDrawn="1"/>
        </p:nvCxnSpPr>
        <p:spPr>
          <a:xfrm>
            <a:off x="914400" y="914400"/>
            <a:ext cx="22555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3" hasCustomPrompt="1"/>
          </p:nvPr>
        </p:nvSpPr>
        <p:spPr>
          <a:xfrm>
            <a:off x="914401" y="3149601"/>
            <a:ext cx="19400702" cy="7840770"/>
          </a:xfrm>
        </p:spPr>
        <p:txBody>
          <a:bodyPr>
            <a:normAutofit/>
          </a:bodyPr>
          <a:lstStyle>
            <a:lvl1pPr marL="0" indent="0">
              <a:spcBef>
                <a:spcPts val="3600"/>
              </a:spcBef>
              <a:buNone/>
              <a:defRPr sz="8000" b="0" i="0">
                <a:solidFill>
                  <a:srgbClr val="009ADE"/>
                </a:solidFill>
                <a:latin typeface="Calibri" panose="020F0502020204030204" pitchFamily="34" charset="0"/>
                <a:cs typeface="Calibri" panose="020F0502020204030204" pitchFamily="34" charset="0"/>
              </a:defRPr>
            </a:lvl1pPr>
            <a:lvl2pPr marL="914400" indent="0">
              <a:buFont typeface="Arial" panose="020B0604020202020204" pitchFamily="34" charset="0"/>
              <a:buNone/>
              <a:defRPr>
                <a:solidFill>
                  <a:schemeClr val="bg1"/>
                </a:solidFill>
              </a:defRPr>
            </a:lvl2pPr>
          </a:lstStyle>
          <a:p>
            <a:pPr lvl="0"/>
            <a:r>
              <a:rPr lang="en-US"/>
              <a:t>Click to edit master text styles</a:t>
            </a:r>
            <a:endParaRPr lang="en-US"/>
          </a:p>
        </p:txBody>
      </p:sp>
      <p:pic>
        <p:nvPicPr>
          <p:cNvPr id="7" name="Picture 6"/>
          <p:cNvPicPr>
            <a:picLocks noChangeAspect="1"/>
          </p:cNvPicPr>
          <p:nvPr userDrawn="1"/>
        </p:nvPicPr>
        <p:blipFill>
          <a:blip r:embed="rId2" cstate="screen"/>
          <a:srcRect/>
          <a:stretch>
            <a:fillRect/>
          </a:stretch>
        </p:blipFill>
        <p:spPr>
          <a:xfrm>
            <a:off x="914409" y="12001813"/>
            <a:ext cx="3657590" cy="1113622"/>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rgbClr val="00205C"/>
                </a:solidFill>
              </a:defRPr>
            </a:lvl1pPr>
          </a:lstStyle>
          <a:p>
            <a:r>
              <a:rPr lang="en-US"/>
              <a:t>PMC &amp; malaria vaccine - July 2024</a:t>
            </a:r>
            <a:endParaRPr lang="en-US"/>
          </a:p>
        </p:txBody>
      </p:sp>
      <p:sp>
        <p:nvSpPr>
          <p:cNvPr id="6" name="Slide Number Placeholder 5"/>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cxnSp>
        <p:nvCxnSpPr>
          <p:cNvPr id="8" name="Straight Connector 7"/>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3" hasCustomPrompt="1"/>
          </p:nvPr>
        </p:nvSpPr>
        <p:spPr>
          <a:xfrm>
            <a:off x="914400" y="8458103"/>
            <a:ext cx="14041116" cy="1520826"/>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914400" indent="0">
              <a:buFont typeface="Arial" panose="020B0604020202020204" pitchFamily="34" charset="0"/>
              <a:buNone/>
              <a:defRPr>
                <a:solidFill>
                  <a:schemeClr val="bg1"/>
                </a:solidFill>
              </a:defRPr>
            </a:lvl2pPr>
          </a:lstStyle>
          <a:p>
            <a:pPr lvl="0"/>
            <a:r>
              <a:rPr lang="en-US"/>
              <a:t>CLICK TO EDIT MASTER TEXT STYLES</a:t>
            </a:r>
            <a:endParaRPr lang="en-US"/>
          </a:p>
        </p:txBody>
      </p:sp>
      <p:pic>
        <p:nvPicPr>
          <p:cNvPr id="7" name="Picture 6"/>
          <p:cNvPicPr>
            <a:picLocks noChangeAspect="1"/>
          </p:cNvPicPr>
          <p:nvPr userDrawn="1"/>
        </p:nvPicPr>
        <p:blipFill>
          <a:blip r:embed="rId2" cstate="screen"/>
          <a:srcRect/>
          <a:stretch>
            <a:fillRect/>
          </a:stretch>
        </p:blipFill>
        <p:spPr>
          <a:xfrm>
            <a:off x="914410" y="12001813"/>
            <a:ext cx="3657584" cy="1113622"/>
          </a:xfrm>
          <a:prstGeom prst="rect">
            <a:avLst/>
          </a:prstGeom>
        </p:spPr>
      </p:pic>
      <p:sp>
        <p:nvSpPr>
          <p:cNvPr id="9" name="Picture Placeholder 11"/>
          <p:cNvSpPr>
            <a:spLocks noGrp="1"/>
          </p:cNvSpPr>
          <p:nvPr>
            <p:ph type="pic" sz="quarter" idx="14"/>
          </p:nvPr>
        </p:nvSpPr>
        <p:spPr>
          <a:xfrm>
            <a:off x="15521601" y="3103887"/>
            <a:ext cx="7947998" cy="6954498"/>
          </a:xfrm>
        </p:spPr>
        <p:txBody>
          <a:bodyPr/>
          <a:lstStyle>
            <a:lvl1pPr marL="0" indent="0">
              <a:buNone/>
              <a:defRPr/>
            </a:lvl1pPr>
          </a:lstStyle>
          <a:p>
            <a:r>
              <a:rPr lang="en-US"/>
              <a:t>Click icon to add picture</a:t>
            </a:r>
            <a:endParaRPr lang="en-US"/>
          </a:p>
        </p:txBody>
      </p:sp>
      <p:sp>
        <p:nvSpPr>
          <p:cNvPr id="11" name="Title 1"/>
          <p:cNvSpPr txBox="1"/>
          <p:nvPr userDrawn="1"/>
        </p:nvSpPr>
        <p:spPr>
          <a:xfrm>
            <a:off x="914402" y="2279180"/>
            <a:ext cx="14610080" cy="43962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sz="2800">
                <a:solidFill>
                  <a:srgbClr val="00205C"/>
                </a:solidFill>
              </a:rPr>
              <a:t>Click to edit Master title style</a:t>
            </a:r>
            <a:endParaRPr lang="en-US" sz="2800">
              <a:solidFill>
                <a:srgbClr val="00205C"/>
              </a:solidFill>
            </a:endParaRPr>
          </a:p>
        </p:txBody>
      </p:sp>
      <p:sp>
        <p:nvSpPr>
          <p:cNvPr id="12" name="Text Placeholder 3"/>
          <p:cNvSpPr>
            <a:spLocks noGrp="1"/>
          </p:cNvSpPr>
          <p:nvPr>
            <p:ph type="body" sz="quarter" idx="15" hasCustomPrompt="1"/>
          </p:nvPr>
        </p:nvSpPr>
        <p:spPr>
          <a:xfrm>
            <a:off x="914403" y="3149602"/>
            <a:ext cx="14041118" cy="5308500"/>
          </a:xfrm>
        </p:spPr>
        <p:txBody>
          <a:bodyPr>
            <a:normAutofit/>
          </a:bodyPr>
          <a:lstStyle>
            <a:lvl1pPr marL="0" indent="0">
              <a:spcBef>
                <a:spcPts val="3600"/>
              </a:spcBef>
              <a:buNone/>
              <a:defRPr sz="8000" b="0" i="0">
                <a:solidFill>
                  <a:srgbClr val="00205C"/>
                </a:solidFill>
                <a:latin typeface="Calibri" panose="020F0502020204030204" pitchFamily="34" charset="0"/>
                <a:cs typeface="Calibri" panose="020F0502020204030204" pitchFamily="34" charset="0"/>
              </a:defRPr>
            </a:lvl1pPr>
            <a:lvl2pPr marL="914400" indent="0">
              <a:buFont typeface="Arial" panose="020B0604020202020204" pitchFamily="34" charset="0"/>
              <a:buNone/>
              <a:defRPr>
                <a:solidFill>
                  <a:schemeClr val="bg1"/>
                </a:solidFill>
              </a:defRPr>
            </a:lvl2pPr>
          </a:lstStyle>
          <a:p>
            <a:pPr lvl="0"/>
            <a:r>
              <a:rPr lang="en-US"/>
              <a:t>Click to edit master text styles</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22555200" cy="2009776"/>
          </a:xfrm>
        </p:spPr>
        <p:txBody>
          <a:bodyPr/>
          <a:lstStyle>
            <a:lvl1pPr>
              <a:defRPr>
                <a:solidFill>
                  <a:srgbClr val="00205C"/>
                </a:solidFill>
              </a:defRPr>
            </a:lvl1pPr>
          </a:lstStyle>
          <a:p>
            <a:r>
              <a:rPr lang="en-US"/>
              <a:t>Click to edit Master title style</a:t>
            </a:r>
            <a:endParaRPr lang="en-US"/>
          </a:p>
        </p:txBody>
      </p:sp>
      <p:sp>
        <p:nvSpPr>
          <p:cNvPr id="3" name="Content Placeholder 2"/>
          <p:cNvSpPr>
            <a:spLocks noGrp="1"/>
          </p:cNvSpPr>
          <p:nvPr>
            <p:ph idx="1"/>
          </p:nvPr>
        </p:nvSpPr>
        <p:spPr>
          <a:xfrm>
            <a:off x="914400" y="3651251"/>
            <a:ext cx="22555200" cy="776859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Footer Placeholder 4"/>
          <p:cNvSpPr>
            <a:spLocks noGrp="1"/>
          </p:cNvSpPr>
          <p:nvPr>
            <p:ph type="ftr" sz="quarter" idx="11"/>
          </p:nvPr>
        </p:nvSpPr>
        <p:spPr/>
        <p:txBody>
          <a:bodyPr/>
          <a:lstStyle>
            <a:lvl1pPr>
              <a:defRPr>
                <a:solidFill>
                  <a:srgbClr val="00205C"/>
                </a:solidFill>
              </a:defRPr>
            </a:lvl1pPr>
          </a:lstStyle>
          <a:p>
            <a:r>
              <a:rPr lang="en-US"/>
              <a:t>PMC &amp; malaria vaccine - July 2024</a:t>
            </a:r>
            <a:endParaRPr lang="en-US"/>
          </a:p>
        </p:txBody>
      </p:sp>
      <p:sp>
        <p:nvSpPr>
          <p:cNvPr id="6" name="Slide Number Placeholder 5"/>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cxnSp>
        <p:nvCxnSpPr>
          <p:cNvPr id="7" name="Straight Connector 6"/>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srcRect/>
          <a:stretch>
            <a:fillRect/>
          </a:stretch>
        </p:blipFill>
        <p:spPr>
          <a:xfrm>
            <a:off x="914409" y="12001812"/>
            <a:ext cx="3657590" cy="1113624"/>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1"/>
            <a:ext cx="22555200" cy="1127754"/>
          </a:xfrm>
        </p:spPr>
        <p:txBody>
          <a:bodyPr/>
          <a:lstStyle>
            <a:lvl1pPr>
              <a:defRPr>
                <a:solidFill>
                  <a:srgbClr val="00205C"/>
                </a:solidFill>
              </a:defRPr>
            </a:lvl1pPr>
          </a:lstStyle>
          <a:p>
            <a:r>
              <a:rPr lang="en-US"/>
              <a:t>Click to edit Master title style</a:t>
            </a:r>
            <a:endParaRPr lang="en-US"/>
          </a:p>
        </p:txBody>
      </p:sp>
      <p:sp>
        <p:nvSpPr>
          <p:cNvPr id="3" name="Content Placeholder 2"/>
          <p:cNvSpPr>
            <a:spLocks noGrp="1"/>
          </p:cNvSpPr>
          <p:nvPr>
            <p:ph idx="1"/>
          </p:nvPr>
        </p:nvSpPr>
        <p:spPr>
          <a:xfrm>
            <a:off x="914398" y="9958787"/>
            <a:ext cx="7315200" cy="1765842"/>
          </a:xfrm>
        </p:spPr>
        <p:txBody>
          <a:bodyPr>
            <a:normAutofit/>
          </a:bodyPr>
          <a:lstStyle>
            <a:lvl1pPr marL="0" indent="0">
              <a:buNone/>
              <a:defRPr sz="2400" b="0">
                <a:latin typeface="+mj-lt"/>
              </a:defRPr>
            </a:lvl1pPr>
          </a:lstStyle>
          <a:p>
            <a:pPr lvl="0"/>
            <a:r>
              <a:rPr lang="en-US"/>
              <a:t>Click to edit Master text styles</a:t>
            </a:r>
            <a:endParaRPr lang="en-US"/>
          </a:p>
        </p:txBody>
      </p:sp>
      <p:sp>
        <p:nvSpPr>
          <p:cNvPr id="5" name="Footer Placeholder 4"/>
          <p:cNvSpPr>
            <a:spLocks noGrp="1"/>
          </p:cNvSpPr>
          <p:nvPr>
            <p:ph type="ftr" sz="quarter" idx="11"/>
          </p:nvPr>
        </p:nvSpPr>
        <p:spPr/>
        <p:txBody>
          <a:bodyPr/>
          <a:lstStyle>
            <a:lvl1pPr>
              <a:defRPr>
                <a:solidFill>
                  <a:srgbClr val="00205C"/>
                </a:solidFill>
              </a:defRPr>
            </a:lvl1pPr>
          </a:lstStyle>
          <a:p>
            <a:r>
              <a:rPr lang="en-US"/>
              <a:t>PMC &amp; malaria vaccine - July 2024</a:t>
            </a:r>
            <a:endParaRPr lang="en-US"/>
          </a:p>
        </p:txBody>
      </p:sp>
      <p:sp>
        <p:nvSpPr>
          <p:cNvPr id="6" name="Slide Number Placeholder 5"/>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cxnSp>
        <p:nvCxnSpPr>
          <p:cNvPr id="7" name="Straight Connector 6"/>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srcRect/>
          <a:stretch>
            <a:fillRect/>
          </a:stretch>
        </p:blipFill>
        <p:spPr>
          <a:xfrm>
            <a:off x="914409" y="12001812"/>
            <a:ext cx="3657590" cy="1113624"/>
          </a:xfrm>
          <a:prstGeom prst="rect">
            <a:avLst/>
          </a:prstGeom>
        </p:spPr>
      </p:pic>
      <p:sp>
        <p:nvSpPr>
          <p:cNvPr id="12" name="Picture Placeholder 11"/>
          <p:cNvSpPr>
            <a:spLocks noGrp="1"/>
          </p:cNvSpPr>
          <p:nvPr>
            <p:ph type="pic" sz="quarter" idx="13"/>
          </p:nvPr>
        </p:nvSpPr>
        <p:spPr>
          <a:xfrm>
            <a:off x="914400" y="3200400"/>
            <a:ext cx="7315200" cy="6400800"/>
          </a:xfrm>
        </p:spPr>
        <p:txBody>
          <a:bodyPr/>
          <a:lstStyle>
            <a:lvl1pPr marL="0" indent="0">
              <a:buNone/>
              <a:defRPr/>
            </a:lvl1pPr>
          </a:lstStyle>
          <a:p>
            <a:r>
              <a:rPr lang="en-US"/>
              <a:t>Click icon to add picture</a:t>
            </a:r>
            <a:endParaRPr lang="en-US"/>
          </a:p>
        </p:txBody>
      </p:sp>
      <p:sp>
        <p:nvSpPr>
          <p:cNvPr id="17" name="Picture Placeholder 11"/>
          <p:cNvSpPr>
            <a:spLocks noGrp="1"/>
          </p:cNvSpPr>
          <p:nvPr>
            <p:ph type="pic" sz="quarter" idx="14"/>
          </p:nvPr>
        </p:nvSpPr>
        <p:spPr>
          <a:xfrm>
            <a:off x="8534400" y="3200400"/>
            <a:ext cx="7315200" cy="6400800"/>
          </a:xfrm>
        </p:spPr>
        <p:txBody>
          <a:bodyPr/>
          <a:lstStyle>
            <a:lvl1pPr marL="0" indent="0">
              <a:buNone/>
              <a:defRPr/>
            </a:lvl1pPr>
          </a:lstStyle>
          <a:p>
            <a:r>
              <a:rPr lang="en-US"/>
              <a:t>Click icon to add picture</a:t>
            </a:r>
            <a:endParaRPr lang="en-US"/>
          </a:p>
        </p:txBody>
      </p:sp>
      <p:sp>
        <p:nvSpPr>
          <p:cNvPr id="18" name="Picture Placeholder 11"/>
          <p:cNvSpPr>
            <a:spLocks noGrp="1"/>
          </p:cNvSpPr>
          <p:nvPr>
            <p:ph type="pic" sz="quarter" idx="15"/>
          </p:nvPr>
        </p:nvSpPr>
        <p:spPr>
          <a:xfrm>
            <a:off x="16154400" y="3200400"/>
            <a:ext cx="7315200" cy="6400800"/>
          </a:xfrm>
        </p:spPr>
        <p:txBody>
          <a:bodyPr/>
          <a:lstStyle>
            <a:lvl1pPr marL="0" indent="0">
              <a:buNone/>
              <a:defRPr/>
            </a:lvl1pPr>
          </a:lstStyle>
          <a:p>
            <a:r>
              <a:rPr lang="en-US"/>
              <a:t>Click icon to add picture</a:t>
            </a:r>
            <a:endParaRPr lang="en-US"/>
          </a:p>
        </p:txBody>
      </p:sp>
      <p:sp>
        <p:nvSpPr>
          <p:cNvPr id="19" name="Content Placeholder 2"/>
          <p:cNvSpPr>
            <a:spLocks noGrp="1"/>
          </p:cNvSpPr>
          <p:nvPr>
            <p:ph idx="16"/>
          </p:nvPr>
        </p:nvSpPr>
        <p:spPr>
          <a:xfrm>
            <a:off x="8534398" y="9958787"/>
            <a:ext cx="7315200" cy="1765842"/>
          </a:xfrm>
        </p:spPr>
        <p:txBody>
          <a:bodyPr>
            <a:normAutofit/>
          </a:bodyPr>
          <a:lstStyle>
            <a:lvl1pPr marL="0" indent="0">
              <a:buNone/>
              <a:defRPr sz="2400" b="0">
                <a:latin typeface="+mj-lt"/>
              </a:defRPr>
            </a:lvl1pPr>
          </a:lstStyle>
          <a:p>
            <a:pPr lvl="0"/>
            <a:r>
              <a:rPr lang="en-US"/>
              <a:t>Click to edit Master text styles</a:t>
            </a:r>
            <a:endParaRPr lang="en-US"/>
          </a:p>
        </p:txBody>
      </p:sp>
      <p:sp>
        <p:nvSpPr>
          <p:cNvPr id="20" name="Content Placeholder 2"/>
          <p:cNvSpPr>
            <a:spLocks noGrp="1"/>
          </p:cNvSpPr>
          <p:nvPr>
            <p:ph idx="17"/>
          </p:nvPr>
        </p:nvSpPr>
        <p:spPr>
          <a:xfrm>
            <a:off x="16154398" y="9958787"/>
            <a:ext cx="7315200" cy="1765842"/>
          </a:xfrm>
        </p:spPr>
        <p:txBody>
          <a:bodyPr>
            <a:normAutofit/>
          </a:bodyPr>
          <a:lstStyle>
            <a:lvl1pPr marL="0" indent="0">
              <a:buNone/>
              <a:defRPr sz="2400" b="0">
                <a:latin typeface="+mj-lt"/>
              </a:defRPr>
            </a:lvl1pPr>
          </a:lstStyle>
          <a:p>
            <a:pPr lvl="0"/>
            <a:r>
              <a:rPr lang="en-US"/>
              <a:t>Click to edit Master text styles</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35988" y="881336"/>
            <a:ext cx="11952956" cy="3200400"/>
          </a:xfrm>
          <a:prstGeom prst="rect">
            <a:avLst/>
          </a:prstGeom>
        </p:spPr>
        <p:txBody>
          <a:bodyPr anchor="b">
            <a:noAutofit/>
          </a:bodyPr>
          <a:lstStyle>
            <a:lvl1pPr>
              <a:defRPr sz="6000" b="0" i="0">
                <a:latin typeface="Poppins Light" pitchFamily="2" charset="77"/>
                <a:cs typeface="Poppins Light" pitchFamily="2" charset="77"/>
              </a:defRPr>
            </a:lvl1pPr>
          </a:lstStyle>
          <a:p>
            <a:r>
              <a:rPr lang="en-US"/>
              <a:t>CLICK TO EDIT MASTER TITLE STYLE</a:t>
            </a:r>
            <a:endParaRPr lang="en-US"/>
          </a:p>
        </p:txBody>
      </p:sp>
      <p:sp>
        <p:nvSpPr>
          <p:cNvPr id="13" name="Text Placeholder 12"/>
          <p:cNvSpPr>
            <a:spLocks noGrp="1"/>
          </p:cNvSpPr>
          <p:nvPr>
            <p:ph type="body" sz="quarter" idx="10"/>
          </p:nvPr>
        </p:nvSpPr>
        <p:spPr>
          <a:xfrm>
            <a:off x="8735987" y="4304656"/>
            <a:ext cx="11946607" cy="2225675"/>
          </a:xfrm>
          <a:prstGeom prst="rect">
            <a:avLst/>
          </a:prstGeom>
        </p:spPr>
        <p:txBody>
          <a:bodyPr/>
          <a:lstStyle>
            <a:lvl1pPr>
              <a:defRPr sz="3200" b="0" i="0">
                <a:latin typeface="Roboto Light" panose="02000000000000000000" pitchFamily="2" charset="0"/>
                <a:ea typeface="Roboto Light" panose="02000000000000000000" pitchFamily="2" charset="0"/>
                <a:cs typeface="Roboto Light" panose="02000000000000000000" pitchFamily="2" charset="0"/>
              </a:defRPr>
            </a:lvl1pPr>
            <a:lvl2pPr marL="914400" indent="0">
              <a:buNone/>
              <a:defRPr sz="2800"/>
            </a:lvl2pPr>
            <a:lvl3pPr>
              <a:defRPr sz="2800"/>
            </a:lvl3pPr>
            <a:lvl4pPr>
              <a:defRPr sz="2800"/>
            </a:lvl4pPr>
            <a:lvl5pPr>
              <a:defRPr sz="2800"/>
            </a:lvl5pPr>
          </a:lstStyle>
          <a:p>
            <a:pPr lvl="0"/>
            <a:r>
              <a:rPr lang="en-US"/>
              <a:t>Click to edit Master text styles</a:t>
            </a:r>
            <a:endParaRPr lang="en-US"/>
          </a:p>
        </p:txBody>
      </p:sp>
      <p:sp>
        <p:nvSpPr>
          <p:cNvPr id="15" name="Text Placeholder 14"/>
          <p:cNvSpPr>
            <a:spLocks noGrp="1"/>
          </p:cNvSpPr>
          <p:nvPr>
            <p:ph type="body" sz="quarter" idx="11" hasCustomPrompt="1"/>
          </p:nvPr>
        </p:nvSpPr>
        <p:spPr>
          <a:xfrm>
            <a:off x="8735988" y="6867466"/>
            <a:ext cx="6029336" cy="1871662"/>
          </a:xfrm>
          <a:prstGeom prst="rect">
            <a:avLst/>
          </a:prstGeom>
        </p:spPr>
        <p:txBody>
          <a:bodyPr/>
          <a:lstStyle>
            <a:lvl1pPr>
              <a:defRPr b="1" i="0">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a:t>
            </a:r>
            <a:endParaRPr lang="en-US"/>
          </a:p>
        </p:txBody>
      </p:sp>
      <p:sp>
        <p:nvSpPr>
          <p:cNvPr id="16" name="Text Placeholder 14"/>
          <p:cNvSpPr>
            <a:spLocks noGrp="1"/>
          </p:cNvSpPr>
          <p:nvPr>
            <p:ph type="body" sz="quarter" idx="12"/>
          </p:nvPr>
        </p:nvSpPr>
        <p:spPr>
          <a:xfrm>
            <a:off x="15216336" y="6867466"/>
            <a:ext cx="5472608" cy="1871662"/>
          </a:xfrm>
          <a:prstGeom prst="rect">
            <a:avLst/>
          </a:prstGeom>
        </p:spPr>
        <p:txBody>
          <a:bodyPr>
            <a:normAutofit/>
          </a:bodyPr>
          <a:lstStyle>
            <a:lvl1pPr>
              <a:defRPr sz="2800" b="0" i="0">
                <a:latin typeface="+mn-lt"/>
                <a:ea typeface="Roboto" panose="02000000000000000000" pitchFamily="2" charset="0"/>
                <a:cs typeface="Roboto" panose="02000000000000000000" pitchFamily="2" charset="0"/>
              </a:defRPr>
            </a:lvl1pPr>
          </a:lstStyle>
          <a:p>
            <a:pPr lvl="0"/>
            <a:r>
              <a:rPr lang="en-US"/>
              <a:t>Click to edit Master text styles</a:t>
            </a:r>
            <a:endParaRPr lang="en-US"/>
          </a:p>
        </p:txBody>
      </p:sp>
      <p:sp>
        <p:nvSpPr>
          <p:cNvPr id="17" name="Text Placeholder 14"/>
          <p:cNvSpPr>
            <a:spLocks noGrp="1"/>
          </p:cNvSpPr>
          <p:nvPr>
            <p:ph type="body" sz="quarter" idx="13" hasCustomPrompt="1"/>
          </p:nvPr>
        </p:nvSpPr>
        <p:spPr>
          <a:xfrm>
            <a:off x="8735988" y="9085730"/>
            <a:ext cx="6029336" cy="1871662"/>
          </a:xfrm>
          <a:prstGeom prst="rect">
            <a:avLst/>
          </a:prstGeom>
        </p:spPr>
        <p:txBody>
          <a:bodyPr/>
          <a:lstStyle>
            <a:lvl1pPr>
              <a:defRPr b="1" i="0">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a:t>
            </a:r>
            <a:endParaRPr lang="en-US"/>
          </a:p>
        </p:txBody>
      </p:sp>
      <p:sp>
        <p:nvSpPr>
          <p:cNvPr id="18" name="Text Placeholder 14"/>
          <p:cNvSpPr>
            <a:spLocks noGrp="1"/>
          </p:cNvSpPr>
          <p:nvPr>
            <p:ph type="body" sz="quarter" idx="14"/>
          </p:nvPr>
        </p:nvSpPr>
        <p:spPr>
          <a:xfrm>
            <a:off x="15209987" y="9014408"/>
            <a:ext cx="5472608" cy="1871662"/>
          </a:xfrm>
          <a:prstGeom prst="rect">
            <a:avLst/>
          </a:prstGeom>
        </p:spPr>
        <p:txBody>
          <a:bodyPr>
            <a:normAutofit/>
          </a:bodyPr>
          <a:lstStyle>
            <a:lvl1pPr>
              <a:defRPr sz="2800" b="0" i="0">
                <a:latin typeface="+mn-lt"/>
                <a:ea typeface="Roboto" panose="02000000000000000000" pitchFamily="2" charset="0"/>
                <a:cs typeface="Roboto" panose="02000000000000000000" pitchFamily="2" charset="0"/>
              </a:defRPr>
            </a:lvl1pPr>
          </a:lstStyle>
          <a:p>
            <a:pPr lvl="0"/>
            <a:r>
              <a:rPr lang="en-US"/>
              <a:t>Click to edit Master text styles</a:t>
            </a:r>
            <a:endParaRPr lang="en-US"/>
          </a:p>
        </p:txBody>
      </p:sp>
      <p:sp>
        <p:nvSpPr>
          <p:cNvPr id="19" name="Text Placeholder 14"/>
          <p:cNvSpPr>
            <a:spLocks noGrp="1"/>
          </p:cNvSpPr>
          <p:nvPr>
            <p:ph type="body" sz="quarter" idx="15" hasCustomPrompt="1"/>
          </p:nvPr>
        </p:nvSpPr>
        <p:spPr>
          <a:xfrm>
            <a:off x="8735988" y="11303994"/>
            <a:ext cx="6029336" cy="1871662"/>
          </a:xfrm>
          <a:prstGeom prst="rect">
            <a:avLst/>
          </a:prstGeom>
        </p:spPr>
        <p:txBody>
          <a:bodyPr/>
          <a:lstStyle>
            <a:lvl1pPr>
              <a:defRPr b="1" i="0">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a:t>
            </a:r>
            <a:endParaRPr lang="en-US"/>
          </a:p>
        </p:txBody>
      </p:sp>
      <p:sp>
        <p:nvSpPr>
          <p:cNvPr id="20" name="Text Placeholder 14"/>
          <p:cNvSpPr>
            <a:spLocks noGrp="1"/>
          </p:cNvSpPr>
          <p:nvPr>
            <p:ph type="body" sz="quarter" idx="16"/>
          </p:nvPr>
        </p:nvSpPr>
        <p:spPr>
          <a:xfrm>
            <a:off x="15209987" y="11313460"/>
            <a:ext cx="5472608" cy="1871662"/>
          </a:xfrm>
          <a:prstGeom prst="rect">
            <a:avLst/>
          </a:prstGeom>
        </p:spPr>
        <p:txBody>
          <a:bodyPr>
            <a:normAutofit/>
          </a:bodyPr>
          <a:lstStyle>
            <a:lvl1pPr>
              <a:defRPr sz="2800" b="0" i="0">
                <a:latin typeface="+mn-lt"/>
                <a:ea typeface="Roboto" panose="02000000000000000000" pitchFamily="2" charset="0"/>
                <a:cs typeface="Roboto" panose="02000000000000000000" pitchFamily="2" charset="0"/>
              </a:defRPr>
            </a:lvl1pPr>
          </a:lstStyle>
          <a:p>
            <a:pPr lvl="0"/>
            <a:r>
              <a:rPr lang="en-US"/>
              <a:t>Click to edit Master text styles</a:t>
            </a:r>
            <a:endParaRPr lang="en-US"/>
          </a:p>
        </p:txBody>
      </p:sp>
      <p:sp>
        <p:nvSpPr>
          <p:cNvPr id="22" name="Picture Placeholder 21"/>
          <p:cNvSpPr>
            <a:spLocks noGrp="1"/>
          </p:cNvSpPr>
          <p:nvPr>
            <p:ph type="pic" sz="quarter" idx="17"/>
          </p:nvPr>
        </p:nvSpPr>
        <p:spPr>
          <a:xfrm>
            <a:off x="0" y="2307279"/>
            <a:ext cx="6400800" cy="6400800"/>
          </a:xfrm>
          <a:prstGeom prst="rect">
            <a:avLst/>
          </a:prstGeom>
        </p:spPr>
        <p:txBody>
          <a:bodyPr/>
          <a:lstStyle/>
          <a:p>
            <a:r>
              <a:rPr lang="en-US"/>
              <a:t>Click icon to add picture</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22555200" cy="2009776"/>
          </a:xfrm>
        </p:spPr>
        <p:txBody>
          <a:bodyPr/>
          <a:lstStyle>
            <a:lvl1pPr>
              <a:defRPr>
                <a:solidFill>
                  <a:srgbClr val="00205C"/>
                </a:solidFill>
              </a:defRPr>
            </a:lvl1pPr>
          </a:lstStyle>
          <a:p>
            <a:r>
              <a:rPr lang="en-US"/>
              <a:t>Click to edit Master title style</a:t>
            </a:r>
            <a:endParaRPr lang="en-US"/>
          </a:p>
        </p:txBody>
      </p:sp>
      <p:sp>
        <p:nvSpPr>
          <p:cNvPr id="3" name="Content Placeholder 2"/>
          <p:cNvSpPr>
            <a:spLocks noGrp="1"/>
          </p:cNvSpPr>
          <p:nvPr>
            <p:ph idx="1"/>
          </p:nvPr>
        </p:nvSpPr>
        <p:spPr>
          <a:xfrm>
            <a:off x="914400" y="3651251"/>
            <a:ext cx="14935200" cy="776859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Footer Placeholder 4"/>
          <p:cNvSpPr>
            <a:spLocks noGrp="1"/>
          </p:cNvSpPr>
          <p:nvPr>
            <p:ph type="ftr" sz="quarter" idx="11"/>
          </p:nvPr>
        </p:nvSpPr>
        <p:spPr/>
        <p:txBody>
          <a:bodyPr/>
          <a:lstStyle>
            <a:lvl1pPr>
              <a:defRPr>
                <a:solidFill>
                  <a:srgbClr val="00205C"/>
                </a:solidFill>
              </a:defRPr>
            </a:lvl1pPr>
          </a:lstStyle>
          <a:p>
            <a:r>
              <a:rPr lang="en-US"/>
              <a:t>PMC &amp; malaria vaccine - July 2024</a:t>
            </a:r>
            <a:endParaRPr lang="en-US"/>
          </a:p>
        </p:txBody>
      </p:sp>
      <p:sp>
        <p:nvSpPr>
          <p:cNvPr id="6" name="Slide Number Placeholder 5"/>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cxnSp>
        <p:nvCxnSpPr>
          <p:cNvPr id="7" name="Straight Connector 6"/>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3"/>
          </p:nvPr>
        </p:nvSpPr>
        <p:spPr>
          <a:xfrm>
            <a:off x="16154400" y="3657602"/>
            <a:ext cx="7315200" cy="8686800"/>
          </a:xfrm>
          <a:solidFill>
            <a:srgbClr val="DDEFF9"/>
          </a:solidFill>
        </p:spPr>
        <p:txBody>
          <a:bodyPr lIns="182880" tIns="182880" rIns="182880" bIns="182880">
            <a:normAutofit/>
          </a:bodyPr>
          <a:lstStyle>
            <a:lvl1pPr marL="0" indent="0">
              <a:buNone/>
              <a:defRPr sz="4000">
                <a:solidFill>
                  <a:srgbClr val="00205C"/>
                </a:solidFill>
              </a:defRPr>
            </a:lvl1pPr>
            <a:lvl2pPr marL="914400" indent="0">
              <a:buNone/>
              <a:defRPr sz="4000">
                <a:solidFill>
                  <a:srgbClr val="00205C"/>
                </a:solidFill>
              </a:defRPr>
            </a:lvl2pPr>
            <a:lvl3pPr marL="1828800" indent="0">
              <a:buNone/>
              <a:defRPr sz="4000">
                <a:solidFill>
                  <a:srgbClr val="00205C"/>
                </a:solidFill>
              </a:defRPr>
            </a:lvl3pPr>
            <a:lvl4pPr marL="2743200" indent="0">
              <a:buNone/>
              <a:defRPr sz="4000">
                <a:solidFill>
                  <a:srgbClr val="00205C"/>
                </a:solidFill>
              </a:defRPr>
            </a:lvl4pPr>
            <a:lvl5pPr marL="3657600" indent="0">
              <a:buNone/>
              <a:defRPr sz="4000">
                <a:solidFill>
                  <a:srgbClr val="00205C"/>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pic>
        <p:nvPicPr>
          <p:cNvPr id="8" name="Picture 7"/>
          <p:cNvPicPr>
            <a:picLocks noChangeAspect="1"/>
          </p:cNvPicPr>
          <p:nvPr userDrawn="1"/>
        </p:nvPicPr>
        <p:blipFill>
          <a:blip r:embed="rId2" cstate="screen"/>
          <a:srcRect/>
          <a:stretch>
            <a:fillRect/>
          </a:stretch>
        </p:blipFill>
        <p:spPr>
          <a:xfrm>
            <a:off x="914409" y="12001812"/>
            <a:ext cx="3657590" cy="1113624"/>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22555200" cy="2009776"/>
          </a:xfrm>
        </p:spPr>
        <p:txBody>
          <a:bodyPr/>
          <a:lstStyle>
            <a:lvl1pPr>
              <a:defRPr>
                <a:solidFill>
                  <a:srgbClr val="00205C"/>
                </a:solidFill>
              </a:defRPr>
            </a:lvl1pPr>
          </a:lstStyle>
          <a:p>
            <a:r>
              <a:rPr lang="en-US"/>
              <a:t>Click to edit Master title style</a:t>
            </a:r>
            <a:endParaRPr lang="en-US"/>
          </a:p>
        </p:txBody>
      </p:sp>
      <p:sp>
        <p:nvSpPr>
          <p:cNvPr id="4" name="Footer Placeholder 3"/>
          <p:cNvSpPr>
            <a:spLocks noGrp="1"/>
          </p:cNvSpPr>
          <p:nvPr>
            <p:ph type="ftr" sz="quarter" idx="11"/>
          </p:nvPr>
        </p:nvSpPr>
        <p:spPr/>
        <p:txBody>
          <a:bodyPr/>
          <a:lstStyle>
            <a:lvl1pPr>
              <a:defRPr>
                <a:solidFill>
                  <a:srgbClr val="00205C"/>
                </a:solidFill>
              </a:defRPr>
            </a:lvl1pPr>
          </a:lstStyle>
          <a:p>
            <a:r>
              <a:rPr lang="en-US"/>
              <a:t>PMC &amp; malaria vaccine - July 2024</a:t>
            </a:r>
            <a:endParaRPr lang="en-US"/>
          </a:p>
        </p:txBody>
      </p:sp>
      <p:sp>
        <p:nvSpPr>
          <p:cNvPr id="5" name="Slide Number Placeholder 4"/>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cxnSp>
        <p:nvCxnSpPr>
          <p:cNvPr id="6" name="Straight Connector 5"/>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srcRect/>
          <a:stretch>
            <a:fillRect/>
          </a:stretch>
        </p:blipFill>
        <p:spPr>
          <a:xfrm>
            <a:off x="914409" y="12001812"/>
            <a:ext cx="3657590" cy="1113624"/>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22555200" cy="2009776"/>
          </a:xfrm>
        </p:spPr>
        <p:txBody>
          <a:bodyPr/>
          <a:lstStyle>
            <a:lvl1pPr>
              <a:defRPr>
                <a:solidFill>
                  <a:schemeClr val="bg1"/>
                </a:solidFill>
              </a:defRPr>
            </a:lvl1pPr>
          </a:lstStyle>
          <a:p>
            <a:r>
              <a:rPr lang="en-US"/>
              <a:t>Click to edit Master title style</a:t>
            </a:r>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PMC &amp; malaria vaccine - July 2024</a:t>
            </a:r>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fld>
            <a:endParaRPr lang="en-US"/>
          </a:p>
        </p:txBody>
      </p:sp>
      <p:cxnSp>
        <p:nvCxnSpPr>
          <p:cNvPr id="6" name="Straight Connector 5"/>
          <p:cNvCxnSpPr/>
          <p:nvPr userDrawn="1"/>
        </p:nvCxnSpPr>
        <p:spPr>
          <a:xfrm>
            <a:off x="914400" y="914400"/>
            <a:ext cx="22555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srcRect/>
          <a:stretch>
            <a:fillRect/>
          </a:stretch>
        </p:blipFill>
        <p:spPr>
          <a:xfrm>
            <a:off x="914409" y="12001813"/>
            <a:ext cx="3657590" cy="1113622"/>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9144000" cy="2009776"/>
          </a:xfrm>
        </p:spPr>
        <p:txBody>
          <a:bodyPr/>
          <a:lstStyle>
            <a:lvl1pPr>
              <a:defRPr>
                <a:solidFill>
                  <a:srgbClr val="00205C"/>
                </a:solidFill>
              </a:defRPr>
            </a:lvl1pPr>
          </a:lstStyle>
          <a:p>
            <a:r>
              <a:rPr lang="en-US"/>
              <a:t>Click to edit Master title style</a:t>
            </a:r>
            <a:endParaRPr lang="en-US"/>
          </a:p>
        </p:txBody>
      </p:sp>
      <p:sp>
        <p:nvSpPr>
          <p:cNvPr id="3" name="Content Placeholder 2"/>
          <p:cNvSpPr>
            <a:spLocks noGrp="1"/>
          </p:cNvSpPr>
          <p:nvPr>
            <p:ph idx="1"/>
          </p:nvPr>
        </p:nvSpPr>
        <p:spPr>
          <a:xfrm>
            <a:off x="914400" y="3651251"/>
            <a:ext cx="9144000" cy="7768590"/>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Footer Placeholder 4"/>
          <p:cNvSpPr>
            <a:spLocks noGrp="1"/>
          </p:cNvSpPr>
          <p:nvPr>
            <p:ph type="ftr" sz="quarter" idx="11"/>
          </p:nvPr>
        </p:nvSpPr>
        <p:spPr>
          <a:xfrm>
            <a:off x="12400344" y="12808257"/>
            <a:ext cx="10309184" cy="641350"/>
          </a:xfrm>
        </p:spPr>
        <p:txBody>
          <a:bodyPr/>
          <a:lstStyle>
            <a:lvl1pPr>
              <a:defRPr>
                <a:solidFill>
                  <a:srgbClr val="00205C"/>
                </a:solidFill>
              </a:defRPr>
            </a:lvl1pPr>
          </a:lstStyle>
          <a:p>
            <a:r>
              <a:rPr lang="en-US"/>
              <a:t>PMC &amp; malaria vaccine - July 2024</a:t>
            </a:r>
            <a:endParaRPr lang="en-US"/>
          </a:p>
        </p:txBody>
      </p:sp>
      <p:sp>
        <p:nvSpPr>
          <p:cNvPr id="6" name="Slide Number Placeholder 5"/>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cxnSp>
        <p:nvCxnSpPr>
          <p:cNvPr id="7" name="Straight Connector 6"/>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srcRect/>
          <a:stretch>
            <a:fillRect/>
          </a:stretch>
        </p:blipFill>
        <p:spPr>
          <a:xfrm>
            <a:off x="914409" y="12001812"/>
            <a:ext cx="3657590" cy="1113624"/>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p:cNvSpPr>
            <a:spLocks noGrp="1"/>
          </p:cNvSpPr>
          <p:nvPr>
            <p:ph type="title"/>
          </p:nvPr>
        </p:nvSpPr>
        <p:spPr>
          <a:xfrm>
            <a:off x="914401" y="1371600"/>
            <a:ext cx="10972798" cy="2009776"/>
          </a:xfrm>
        </p:spPr>
        <p:txBody>
          <a:bodyPr/>
          <a:lstStyle>
            <a:lvl1pPr>
              <a:defRPr>
                <a:solidFill>
                  <a:srgbClr val="00205C"/>
                </a:solidFill>
              </a:defRPr>
            </a:lvl1pPr>
          </a:lstStyle>
          <a:p>
            <a:r>
              <a:rPr lang="en-US"/>
              <a:t>Click to edit Master title style</a:t>
            </a:r>
            <a:endParaRPr lang="en-US"/>
          </a:p>
        </p:txBody>
      </p:sp>
      <p:sp>
        <p:nvSpPr>
          <p:cNvPr id="3" name="Content Placeholder 2"/>
          <p:cNvSpPr>
            <a:spLocks noGrp="1"/>
          </p:cNvSpPr>
          <p:nvPr>
            <p:ph sz="half" idx="1"/>
          </p:nvPr>
        </p:nvSpPr>
        <p:spPr>
          <a:xfrm>
            <a:off x="914400" y="5035502"/>
            <a:ext cx="10972796" cy="638434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12496806" y="5035502"/>
            <a:ext cx="10972800" cy="638434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11"/>
          </p:nvPr>
        </p:nvSpPr>
        <p:spPr/>
        <p:txBody>
          <a:bodyPr/>
          <a:lstStyle>
            <a:lvl1pPr>
              <a:defRPr>
                <a:solidFill>
                  <a:srgbClr val="00205C"/>
                </a:solidFill>
              </a:defRPr>
            </a:lvl1pPr>
          </a:lstStyle>
          <a:p>
            <a:r>
              <a:rPr lang="en-US"/>
              <a:t>PMC &amp; malaria vaccine - July 2024</a:t>
            </a:r>
            <a:endParaRPr lang="en-US"/>
          </a:p>
        </p:txBody>
      </p:sp>
      <p:sp>
        <p:nvSpPr>
          <p:cNvPr id="7" name="Slide Number Placeholder 6"/>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sp>
        <p:nvSpPr>
          <p:cNvPr id="8" name="Text Placeholder 2"/>
          <p:cNvSpPr>
            <a:spLocks noGrp="1"/>
          </p:cNvSpPr>
          <p:nvPr>
            <p:ph type="body" idx="13"/>
          </p:nvPr>
        </p:nvSpPr>
        <p:spPr>
          <a:xfrm>
            <a:off x="914401" y="3657601"/>
            <a:ext cx="10972798" cy="1101678"/>
          </a:xfrm>
        </p:spPr>
        <p:txBody>
          <a:bodyPr anchor="t" anchorCtr="0">
            <a:normAutofit/>
          </a:bodyPr>
          <a:lstStyle>
            <a:lvl1pPr marL="0" indent="0">
              <a:buNone/>
              <a:defRPr sz="3600" b="1">
                <a:solidFill>
                  <a:srgbClr val="00205C"/>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sp>
        <p:nvSpPr>
          <p:cNvPr id="9" name="Text Placeholder 2"/>
          <p:cNvSpPr>
            <a:spLocks noGrp="1"/>
          </p:cNvSpPr>
          <p:nvPr>
            <p:ph type="body" idx="14"/>
          </p:nvPr>
        </p:nvSpPr>
        <p:spPr>
          <a:xfrm>
            <a:off x="12496808" y="3657601"/>
            <a:ext cx="10988224" cy="1101678"/>
          </a:xfrm>
        </p:spPr>
        <p:txBody>
          <a:bodyPr anchor="t" anchorCtr="0">
            <a:normAutofit/>
          </a:bodyPr>
          <a:lstStyle>
            <a:lvl1pPr marL="0" indent="0">
              <a:buNone/>
              <a:defRPr sz="3600" b="1">
                <a:solidFill>
                  <a:srgbClr val="00205C"/>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cxnSp>
        <p:nvCxnSpPr>
          <p:cNvPr id="10" name="Straight Connector 9"/>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srcRect/>
          <a:stretch>
            <a:fillRect/>
          </a:stretch>
        </p:blipFill>
        <p:spPr>
          <a:xfrm>
            <a:off x="914409" y="12001812"/>
            <a:ext cx="3657590" cy="1113624"/>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1" y="1371600"/>
            <a:ext cx="10972798" cy="2009776"/>
          </a:xfrm>
        </p:spPr>
        <p:txBody>
          <a:bodyPr/>
          <a:lstStyle>
            <a:lvl1pPr>
              <a:defRPr>
                <a:solidFill>
                  <a:srgbClr val="00205C"/>
                </a:solidFill>
              </a:defRPr>
            </a:lvl1pPr>
          </a:lstStyle>
          <a:p>
            <a:r>
              <a:rPr lang="en-US"/>
              <a:t>Click to edit Master title style</a:t>
            </a:r>
            <a:endParaRPr lang="en-US"/>
          </a:p>
        </p:txBody>
      </p:sp>
      <p:sp>
        <p:nvSpPr>
          <p:cNvPr id="3" name="Content Placeholder 2"/>
          <p:cNvSpPr>
            <a:spLocks noGrp="1"/>
          </p:cNvSpPr>
          <p:nvPr>
            <p:ph sz="half" idx="1"/>
          </p:nvPr>
        </p:nvSpPr>
        <p:spPr>
          <a:xfrm>
            <a:off x="914400" y="5035502"/>
            <a:ext cx="10972796" cy="638434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12496806" y="5035502"/>
            <a:ext cx="10972800" cy="638434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11"/>
          </p:nvPr>
        </p:nvSpPr>
        <p:spPr/>
        <p:txBody>
          <a:bodyPr/>
          <a:lstStyle>
            <a:lvl1pPr>
              <a:defRPr>
                <a:solidFill>
                  <a:srgbClr val="00205C"/>
                </a:solidFill>
              </a:defRPr>
            </a:lvl1pPr>
          </a:lstStyle>
          <a:p>
            <a:r>
              <a:rPr lang="en-US"/>
              <a:t>PMC &amp; malaria vaccine - July 2024</a:t>
            </a:r>
            <a:endParaRPr lang="en-US"/>
          </a:p>
        </p:txBody>
      </p:sp>
      <p:sp>
        <p:nvSpPr>
          <p:cNvPr id="7" name="Slide Number Placeholder 6"/>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sp>
        <p:nvSpPr>
          <p:cNvPr id="8" name="Text Placeholder 2"/>
          <p:cNvSpPr>
            <a:spLocks noGrp="1"/>
          </p:cNvSpPr>
          <p:nvPr>
            <p:ph type="body" idx="13"/>
          </p:nvPr>
        </p:nvSpPr>
        <p:spPr>
          <a:xfrm>
            <a:off x="914401" y="3657601"/>
            <a:ext cx="10972798" cy="1101678"/>
          </a:xfrm>
        </p:spPr>
        <p:txBody>
          <a:bodyPr anchor="t" anchorCtr="0">
            <a:normAutofit/>
          </a:bodyPr>
          <a:lstStyle>
            <a:lvl1pPr marL="0" indent="0">
              <a:buNone/>
              <a:defRPr sz="3600" b="1">
                <a:solidFill>
                  <a:srgbClr val="00205C"/>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sp>
        <p:nvSpPr>
          <p:cNvPr id="9" name="Text Placeholder 2"/>
          <p:cNvSpPr>
            <a:spLocks noGrp="1"/>
          </p:cNvSpPr>
          <p:nvPr>
            <p:ph type="body" idx="14"/>
          </p:nvPr>
        </p:nvSpPr>
        <p:spPr>
          <a:xfrm>
            <a:off x="12496808" y="3657601"/>
            <a:ext cx="10988224" cy="1101678"/>
          </a:xfrm>
        </p:spPr>
        <p:txBody>
          <a:bodyPr anchor="t" anchorCtr="0">
            <a:normAutofit/>
          </a:bodyPr>
          <a:lstStyle>
            <a:lvl1pPr marL="0" indent="0">
              <a:buNone/>
              <a:defRPr sz="3600" b="1">
                <a:solidFill>
                  <a:srgbClr val="00205C"/>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cxnSp>
        <p:nvCxnSpPr>
          <p:cNvPr id="10" name="Straight Connector 9"/>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srcRect/>
          <a:stretch>
            <a:fillRect/>
          </a:stretch>
        </p:blipFill>
        <p:spPr>
          <a:xfrm>
            <a:off x="914409" y="12001812"/>
            <a:ext cx="3657590" cy="1113624"/>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p:cNvSpPr>
            <a:spLocks noGrp="1"/>
          </p:cNvSpPr>
          <p:nvPr>
            <p:ph type="title"/>
          </p:nvPr>
        </p:nvSpPr>
        <p:spPr>
          <a:xfrm>
            <a:off x="914401" y="1371600"/>
            <a:ext cx="10972798" cy="2009776"/>
          </a:xfrm>
        </p:spPr>
        <p:txBody>
          <a:bodyPr/>
          <a:lstStyle>
            <a:lvl1pPr>
              <a:defRPr>
                <a:solidFill>
                  <a:srgbClr val="00205C"/>
                </a:solidFill>
              </a:defRPr>
            </a:lvl1pPr>
          </a:lstStyle>
          <a:p>
            <a:r>
              <a:rPr lang="en-US"/>
              <a:t>Click to edit Master title style</a:t>
            </a:r>
            <a:endParaRPr lang="en-US"/>
          </a:p>
        </p:txBody>
      </p:sp>
      <p:sp>
        <p:nvSpPr>
          <p:cNvPr id="3" name="Content Placeholder 2"/>
          <p:cNvSpPr>
            <a:spLocks noGrp="1"/>
          </p:cNvSpPr>
          <p:nvPr>
            <p:ph sz="half" idx="1"/>
          </p:nvPr>
        </p:nvSpPr>
        <p:spPr>
          <a:xfrm>
            <a:off x="914400" y="5035501"/>
            <a:ext cx="7315196" cy="638819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11"/>
          </p:nvPr>
        </p:nvSpPr>
        <p:spPr/>
        <p:txBody>
          <a:bodyPr/>
          <a:lstStyle>
            <a:lvl1pPr>
              <a:defRPr>
                <a:solidFill>
                  <a:srgbClr val="00205C"/>
                </a:solidFill>
              </a:defRPr>
            </a:lvl1pPr>
          </a:lstStyle>
          <a:p>
            <a:r>
              <a:rPr lang="en-US"/>
              <a:t>PMC &amp; malaria vaccine - July 2024</a:t>
            </a:r>
            <a:endParaRPr lang="en-US"/>
          </a:p>
        </p:txBody>
      </p:sp>
      <p:sp>
        <p:nvSpPr>
          <p:cNvPr id="7" name="Slide Number Placeholder 6"/>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sp>
        <p:nvSpPr>
          <p:cNvPr id="8" name="Text Placeholder 2"/>
          <p:cNvSpPr>
            <a:spLocks noGrp="1"/>
          </p:cNvSpPr>
          <p:nvPr>
            <p:ph type="body" idx="13"/>
          </p:nvPr>
        </p:nvSpPr>
        <p:spPr>
          <a:xfrm>
            <a:off x="914400" y="3657601"/>
            <a:ext cx="7315200" cy="1101678"/>
          </a:xfrm>
        </p:spPr>
        <p:txBody>
          <a:bodyPr anchor="t" anchorCtr="0">
            <a:normAutofit/>
          </a:bodyPr>
          <a:lstStyle>
            <a:lvl1pPr marL="0" indent="0">
              <a:buNone/>
              <a:defRPr sz="3600" b="1">
                <a:solidFill>
                  <a:srgbClr val="00205C"/>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cxnSp>
        <p:nvCxnSpPr>
          <p:cNvPr id="10" name="Straight Connector 9"/>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14"/>
          </p:nvPr>
        </p:nvSpPr>
        <p:spPr>
          <a:xfrm>
            <a:off x="8538072" y="5035501"/>
            <a:ext cx="7315196" cy="638819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2" name="Text Placeholder 2"/>
          <p:cNvSpPr>
            <a:spLocks noGrp="1"/>
          </p:cNvSpPr>
          <p:nvPr>
            <p:ph type="body" idx="15"/>
          </p:nvPr>
        </p:nvSpPr>
        <p:spPr>
          <a:xfrm>
            <a:off x="8538072" y="3657601"/>
            <a:ext cx="7315200" cy="1101678"/>
          </a:xfrm>
        </p:spPr>
        <p:txBody>
          <a:bodyPr anchor="t" anchorCtr="0">
            <a:normAutofit/>
          </a:bodyPr>
          <a:lstStyle>
            <a:lvl1pPr marL="0" indent="0">
              <a:buNone/>
              <a:defRPr sz="3600" b="1">
                <a:solidFill>
                  <a:srgbClr val="00205C"/>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sp>
        <p:nvSpPr>
          <p:cNvPr id="13" name="Content Placeholder 2"/>
          <p:cNvSpPr>
            <a:spLocks noGrp="1"/>
          </p:cNvSpPr>
          <p:nvPr>
            <p:ph sz="half" idx="16"/>
          </p:nvPr>
        </p:nvSpPr>
        <p:spPr>
          <a:xfrm>
            <a:off x="16139712" y="5035501"/>
            <a:ext cx="7315196" cy="638819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4" name="Text Placeholder 2"/>
          <p:cNvSpPr>
            <a:spLocks noGrp="1"/>
          </p:cNvSpPr>
          <p:nvPr>
            <p:ph type="body" idx="17"/>
          </p:nvPr>
        </p:nvSpPr>
        <p:spPr>
          <a:xfrm>
            <a:off x="16139712" y="3657601"/>
            <a:ext cx="7315200" cy="1101678"/>
          </a:xfrm>
        </p:spPr>
        <p:txBody>
          <a:bodyPr anchor="t" anchorCtr="0">
            <a:normAutofit/>
          </a:bodyPr>
          <a:lstStyle>
            <a:lvl1pPr marL="0" indent="0">
              <a:buNone/>
              <a:defRPr sz="3600" b="1">
                <a:solidFill>
                  <a:srgbClr val="00205C"/>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pic>
        <p:nvPicPr>
          <p:cNvPr id="15" name="Picture 14"/>
          <p:cNvPicPr>
            <a:picLocks noChangeAspect="1"/>
          </p:cNvPicPr>
          <p:nvPr userDrawn="1"/>
        </p:nvPicPr>
        <p:blipFill>
          <a:blip r:embed="rId2" cstate="screen"/>
          <a:srcRect/>
          <a:stretch>
            <a:fillRect/>
          </a:stretch>
        </p:blipFill>
        <p:spPr>
          <a:xfrm>
            <a:off x="914409" y="12001812"/>
            <a:ext cx="3657590" cy="1113624"/>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1" y="1371600"/>
            <a:ext cx="10972798" cy="2009776"/>
          </a:xfrm>
        </p:spPr>
        <p:txBody>
          <a:bodyPr/>
          <a:lstStyle>
            <a:lvl1pPr>
              <a:defRPr>
                <a:solidFill>
                  <a:srgbClr val="00205C"/>
                </a:solidFill>
              </a:defRPr>
            </a:lvl1pPr>
          </a:lstStyle>
          <a:p>
            <a:r>
              <a:rPr lang="en-US"/>
              <a:t>Click to edit Master title style</a:t>
            </a:r>
            <a:endParaRPr lang="en-US"/>
          </a:p>
        </p:txBody>
      </p:sp>
      <p:sp>
        <p:nvSpPr>
          <p:cNvPr id="3" name="Content Placeholder 2"/>
          <p:cNvSpPr>
            <a:spLocks noGrp="1"/>
          </p:cNvSpPr>
          <p:nvPr>
            <p:ph sz="half" idx="1"/>
          </p:nvPr>
        </p:nvSpPr>
        <p:spPr>
          <a:xfrm>
            <a:off x="914400" y="5035501"/>
            <a:ext cx="7315196" cy="638819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11"/>
          </p:nvPr>
        </p:nvSpPr>
        <p:spPr/>
        <p:txBody>
          <a:bodyPr/>
          <a:lstStyle>
            <a:lvl1pPr>
              <a:defRPr>
                <a:solidFill>
                  <a:srgbClr val="00205C"/>
                </a:solidFill>
              </a:defRPr>
            </a:lvl1pPr>
          </a:lstStyle>
          <a:p>
            <a:r>
              <a:rPr lang="en-US"/>
              <a:t>PMC &amp; malaria vaccine - July 2024</a:t>
            </a:r>
            <a:endParaRPr lang="en-US"/>
          </a:p>
        </p:txBody>
      </p:sp>
      <p:sp>
        <p:nvSpPr>
          <p:cNvPr id="7" name="Slide Number Placeholder 6"/>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sp>
        <p:nvSpPr>
          <p:cNvPr id="8" name="Text Placeholder 2"/>
          <p:cNvSpPr>
            <a:spLocks noGrp="1"/>
          </p:cNvSpPr>
          <p:nvPr>
            <p:ph type="body" idx="13"/>
          </p:nvPr>
        </p:nvSpPr>
        <p:spPr>
          <a:xfrm>
            <a:off x="914400" y="3657601"/>
            <a:ext cx="7315200" cy="1101678"/>
          </a:xfrm>
        </p:spPr>
        <p:txBody>
          <a:bodyPr anchor="t" anchorCtr="0">
            <a:normAutofit/>
          </a:bodyPr>
          <a:lstStyle>
            <a:lvl1pPr marL="0" indent="0">
              <a:buNone/>
              <a:defRPr sz="3600" b="1">
                <a:solidFill>
                  <a:srgbClr val="00205C"/>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cxnSp>
        <p:nvCxnSpPr>
          <p:cNvPr id="10" name="Straight Connector 9"/>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14"/>
          </p:nvPr>
        </p:nvSpPr>
        <p:spPr>
          <a:xfrm>
            <a:off x="8538072" y="5035501"/>
            <a:ext cx="7315196" cy="638819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2" name="Text Placeholder 2"/>
          <p:cNvSpPr>
            <a:spLocks noGrp="1"/>
          </p:cNvSpPr>
          <p:nvPr>
            <p:ph type="body" idx="15"/>
          </p:nvPr>
        </p:nvSpPr>
        <p:spPr>
          <a:xfrm>
            <a:off x="8538072" y="3657601"/>
            <a:ext cx="7315200" cy="1101678"/>
          </a:xfrm>
        </p:spPr>
        <p:txBody>
          <a:bodyPr anchor="t" anchorCtr="0">
            <a:normAutofit/>
          </a:bodyPr>
          <a:lstStyle>
            <a:lvl1pPr marL="0" indent="0">
              <a:buNone/>
              <a:defRPr sz="3600" b="1">
                <a:solidFill>
                  <a:srgbClr val="00205C"/>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sp>
        <p:nvSpPr>
          <p:cNvPr id="13" name="Content Placeholder 2"/>
          <p:cNvSpPr>
            <a:spLocks noGrp="1"/>
          </p:cNvSpPr>
          <p:nvPr>
            <p:ph sz="half" idx="16"/>
          </p:nvPr>
        </p:nvSpPr>
        <p:spPr>
          <a:xfrm>
            <a:off x="16139712" y="5035501"/>
            <a:ext cx="7315196" cy="638819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4" name="Text Placeholder 2"/>
          <p:cNvSpPr>
            <a:spLocks noGrp="1"/>
          </p:cNvSpPr>
          <p:nvPr>
            <p:ph type="body" idx="17"/>
          </p:nvPr>
        </p:nvSpPr>
        <p:spPr>
          <a:xfrm>
            <a:off x="16139712" y="3657601"/>
            <a:ext cx="7315200" cy="1101678"/>
          </a:xfrm>
        </p:spPr>
        <p:txBody>
          <a:bodyPr anchor="t" anchorCtr="0">
            <a:normAutofit/>
          </a:bodyPr>
          <a:lstStyle>
            <a:lvl1pPr marL="0" indent="0">
              <a:buNone/>
              <a:defRPr sz="3600" b="1">
                <a:solidFill>
                  <a:srgbClr val="00205C"/>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pic>
        <p:nvPicPr>
          <p:cNvPr id="15" name="Picture 14"/>
          <p:cNvPicPr>
            <a:picLocks noChangeAspect="1"/>
          </p:cNvPicPr>
          <p:nvPr userDrawn="1"/>
        </p:nvPicPr>
        <p:blipFill>
          <a:blip r:embed="rId2" cstate="screen"/>
          <a:srcRect/>
          <a:stretch>
            <a:fillRect/>
          </a:stretch>
        </p:blipFill>
        <p:spPr>
          <a:xfrm>
            <a:off x="914409" y="12001812"/>
            <a:ext cx="3657590" cy="1113624"/>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1" y="1371600"/>
            <a:ext cx="10972798" cy="2009776"/>
          </a:xfrm>
        </p:spPr>
        <p:txBody>
          <a:bodyPr/>
          <a:lstStyle>
            <a:lvl1pPr>
              <a:defRPr>
                <a:solidFill>
                  <a:schemeClr val="bg1"/>
                </a:solidFill>
              </a:defRPr>
            </a:lvl1pPr>
          </a:lstStyle>
          <a:p>
            <a:r>
              <a:rPr lang="en-US"/>
              <a:t>Click to edit Master title style</a:t>
            </a:r>
            <a:endParaRPr lang="en-US"/>
          </a:p>
        </p:txBody>
      </p:sp>
      <p:sp>
        <p:nvSpPr>
          <p:cNvPr id="3" name="Content Placeholder 2"/>
          <p:cNvSpPr>
            <a:spLocks noGrp="1"/>
          </p:cNvSpPr>
          <p:nvPr>
            <p:ph sz="half" idx="1"/>
          </p:nvPr>
        </p:nvSpPr>
        <p:spPr>
          <a:xfrm>
            <a:off x="914398" y="8142792"/>
            <a:ext cx="10972800" cy="33786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12490704" y="8101585"/>
            <a:ext cx="10972800" cy="34117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PMC &amp; malaria vaccine - July 2024</a:t>
            </a:r>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fld>
            <a:endParaRPr lang="en-US"/>
          </a:p>
        </p:txBody>
      </p:sp>
      <p:sp>
        <p:nvSpPr>
          <p:cNvPr id="8" name="Text Placeholder 2"/>
          <p:cNvSpPr>
            <a:spLocks noGrp="1"/>
          </p:cNvSpPr>
          <p:nvPr>
            <p:ph type="body" idx="13"/>
          </p:nvPr>
        </p:nvSpPr>
        <p:spPr>
          <a:xfrm>
            <a:off x="914401" y="5996560"/>
            <a:ext cx="10972798" cy="1647824"/>
          </a:xfrm>
        </p:spPr>
        <p:txBody>
          <a:bodyPr anchor="b">
            <a:normAutofit/>
          </a:bodyPr>
          <a:lstStyle>
            <a:lvl1pPr marL="0" indent="0">
              <a:buNone/>
              <a:defRPr sz="3600" b="1">
                <a:solidFill>
                  <a:srgbClr val="009ADE"/>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sp>
        <p:nvSpPr>
          <p:cNvPr id="9" name="Text Placeholder 2"/>
          <p:cNvSpPr>
            <a:spLocks noGrp="1"/>
          </p:cNvSpPr>
          <p:nvPr>
            <p:ph type="body" idx="14"/>
          </p:nvPr>
        </p:nvSpPr>
        <p:spPr>
          <a:xfrm>
            <a:off x="12496808" y="5996560"/>
            <a:ext cx="10988224" cy="1647824"/>
          </a:xfrm>
        </p:spPr>
        <p:txBody>
          <a:bodyPr anchor="b">
            <a:normAutofit/>
          </a:bodyPr>
          <a:lstStyle>
            <a:lvl1pPr marL="0" indent="0">
              <a:buNone/>
              <a:defRPr sz="3600" b="1">
                <a:solidFill>
                  <a:srgbClr val="009ADE"/>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cxnSp>
        <p:nvCxnSpPr>
          <p:cNvPr id="10" name="Straight Connector 9"/>
          <p:cNvCxnSpPr/>
          <p:nvPr userDrawn="1"/>
        </p:nvCxnSpPr>
        <p:spPr>
          <a:xfrm>
            <a:off x="914400" y="914400"/>
            <a:ext cx="22555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srcRect/>
          <a:stretch>
            <a:fillRect/>
          </a:stretch>
        </p:blipFill>
        <p:spPr>
          <a:xfrm>
            <a:off x="914409" y="12001813"/>
            <a:ext cx="3657590" cy="1113622"/>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1"/>
            <a:ext cx="11277600" cy="2269066"/>
          </a:xfrm>
        </p:spPr>
        <p:txBody>
          <a:bodyPr/>
          <a:lstStyle>
            <a:lvl1pPr>
              <a:defRPr>
                <a:solidFill>
                  <a:schemeClr val="bg1"/>
                </a:solidFill>
              </a:defRPr>
            </a:lvl1pPr>
          </a:lstStyle>
          <a:p>
            <a:r>
              <a:rPr lang="en-US"/>
              <a:t>Click to edit Master title style</a:t>
            </a:r>
            <a:endParaRPr lang="en-US"/>
          </a:p>
        </p:txBody>
      </p:sp>
      <p:sp>
        <p:nvSpPr>
          <p:cNvPr id="4" name="Content Placeholder 3"/>
          <p:cNvSpPr>
            <a:spLocks noGrp="1"/>
          </p:cNvSpPr>
          <p:nvPr>
            <p:ph sz="half" idx="2"/>
          </p:nvPr>
        </p:nvSpPr>
        <p:spPr>
          <a:xfrm>
            <a:off x="914402" y="8103167"/>
            <a:ext cx="7315200" cy="33211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8552444" y="8103167"/>
            <a:ext cx="7297156" cy="33211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PMC &amp; malaria vaccine - July 2024</a:t>
            </a:r>
            <a:endParaRPr lang="en-US"/>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fld>
            <a:endParaRPr lang="en-US"/>
          </a:p>
        </p:txBody>
      </p:sp>
      <p:sp>
        <p:nvSpPr>
          <p:cNvPr id="10" name="Content Placeholder 5"/>
          <p:cNvSpPr>
            <a:spLocks noGrp="1"/>
          </p:cNvSpPr>
          <p:nvPr>
            <p:ph sz="quarter" idx="13"/>
          </p:nvPr>
        </p:nvSpPr>
        <p:spPr>
          <a:xfrm>
            <a:off x="16123534" y="8103167"/>
            <a:ext cx="7297156" cy="33211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Text Placeholder 2"/>
          <p:cNvSpPr>
            <a:spLocks noGrp="1"/>
          </p:cNvSpPr>
          <p:nvPr>
            <p:ph type="body" idx="14"/>
          </p:nvPr>
        </p:nvSpPr>
        <p:spPr>
          <a:xfrm>
            <a:off x="8534400" y="6776583"/>
            <a:ext cx="7315200" cy="1054578"/>
          </a:xfrm>
        </p:spPr>
        <p:txBody>
          <a:bodyPr anchor="b">
            <a:normAutofit/>
          </a:bodyPr>
          <a:lstStyle>
            <a:lvl1pPr marL="0" indent="0">
              <a:buNone/>
              <a:defRPr sz="3600" b="1">
                <a:solidFill>
                  <a:srgbClr val="009ADE"/>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sp>
        <p:nvSpPr>
          <p:cNvPr id="12" name="Text Placeholder 2"/>
          <p:cNvSpPr>
            <a:spLocks noGrp="1"/>
          </p:cNvSpPr>
          <p:nvPr>
            <p:ph type="body" idx="15"/>
          </p:nvPr>
        </p:nvSpPr>
        <p:spPr>
          <a:xfrm>
            <a:off x="914400" y="6816233"/>
            <a:ext cx="7315200" cy="1054578"/>
          </a:xfrm>
        </p:spPr>
        <p:txBody>
          <a:bodyPr anchor="b">
            <a:normAutofit/>
          </a:bodyPr>
          <a:lstStyle>
            <a:lvl1pPr marL="0" indent="0">
              <a:buNone/>
              <a:defRPr sz="3600" b="1">
                <a:solidFill>
                  <a:srgbClr val="009ADE"/>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sp>
        <p:nvSpPr>
          <p:cNvPr id="13" name="Text Placeholder 2"/>
          <p:cNvSpPr>
            <a:spLocks noGrp="1"/>
          </p:cNvSpPr>
          <p:nvPr>
            <p:ph type="body" idx="16"/>
          </p:nvPr>
        </p:nvSpPr>
        <p:spPr>
          <a:xfrm>
            <a:off x="16154400" y="6816233"/>
            <a:ext cx="7315200" cy="1054578"/>
          </a:xfrm>
        </p:spPr>
        <p:txBody>
          <a:bodyPr anchor="b">
            <a:normAutofit/>
          </a:bodyPr>
          <a:lstStyle>
            <a:lvl1pPr marL="0" indent="0">
              <a:buNone/>
              <a:defRPr sz="3600" b="1">
                <a:solidFill>
                  <a:srgbClr val="009ADE"/>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endParaRPr lang="en-US"/>
          </a:p>
        </p:txBody>
      </p:sp>
      <p:pic>
        <p:nvPicPr>
          <p:cNvPr id="14" name="Picture 13"/>
          <p:cNvPicPr>
            <a:picLocks noChangeAspect="1"/>
          </p:cNvPicPr>
          <p:nvPr userDrawn="1"/>
        </p:nvPicPr>
        <p:blipFill>
          <a:blip r:embed="rId2" cstate="screen"/>
          <a:srcRect/>
          <a:stretch>
            <a:fillRect/>
          </a:stretch>
        </p:blipFill>
        <p:spPr>
          <a:xfrm>
            <a:off x="914409" y="12001813"/>
            <a:ext cx="3657590" cy="111362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056096" y="1846542"/>
            <a:ext cx="7864474" cy="3200400"/>
          </a:xfrm>
          <a:prstGeom prst="rect">
            <a:avLst/>
          </a:prstGeom>
        </p:spPr>
        <p:txBody>
          <a:bodyPr anchor="b">
            <a:normAutofit/>
          </a:bodyPr>
          <a:lstStyle>
            <a:lvl1pPr>
              <a:defRPr sz="7200" b="1" i="0">
                <a:latin typeface="Poppins" pitchFamily="2" charset="77"/>
                <a:cs typeface="Poppins" pitchFamily="2" charset="77"/>
              </a:defRPr>
            </a:lvl1pPr>
          </a:lstStyle>
          <a:p>
            <a:r>
              <a:rPr lang="en-US"/>
              <a:t>CLICK TO EDIT MASTER TITLE STYLE</a:t>
            </a:r>
            <a:endParaRPr lang="en-US"/>
          </a:p>
        </p:txBody>
      </p:sp>
      <p:sp>
        <p:nvSpPr>
          <p:cNvPr id="3" name="Picture Placeholder 2"/>
          <p:cNvSpPr>
            <a:spLocks noGrp="1"/>
          </p:cNvSpPr>
          <p:nvPr>
            <p:ph type="pic" idx="1"/>
          </p:nvPr>
        </p:nvSpPr>
        <p:spPr>
          <a:xfrm>
            <a:off x="742728" y="1846542"/>
            <a:ext cx="10058400" cy="10058400"/>
          </a:xfrm>
          <a:prstGeom prst="rect">
            <a:avLst/>
          </a:prstGeom>
        </p:spPr>
        <p:txBody>
          <a:bodyPr anchor="t">
            <a:normAutofit/>
          </a:bodyPr>
          <a:lstStyle>
            <a:lvl1pPr marL="0" indent="0">
              <a:buNone/>
              <a:defRPr sz="3200" b="0" i="0">
                <a:latin typeface="Roboto Light" panose="02000000000000000000" pitchFamily="2" charset="0"/>
                <a:ea typeface="Roboto Light" panose="02000000000000000000" pitchFamily="2" charset="0"/>
                <a:cs typeface="Roboto Light" panose="02000000000000000000" pitchFamily="2"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a:p>
        </p:txBody>
      </p:sp>
      <p:sp>
        <p:nvSpPr>
          <p:cNvPr id="4" name="Text Placeholder 3"/>
          <p:cNvSpPr>
            <a:spLocks noGrp="1"/>
          </p:cNvSpPr>
          <p:nvPr>
            <p:ph type="body" sz="half" idx="2" hasCustomPrompt="1"/>
          </p:nvPr>
        </p:nvSpPr>
        <p:spPr>
          <a:xfrm>
            <a:off x="13056096" y="5089525"/>
            <a:ext cx="7864474" cy="6815417"/>
          </a:xfrm>
          <a:prstGeom prst="rect">
            <a:avLst/>
          </a:prstGeom>
        </p:spPr>
        <p:txBody>
          <a:bodyPr>
            <a:normAutofit/>
          </a:bodyPr>
          <a:lstStyle>
            <a:lvl1pPr marL="0" indent="0">
              <a:buNone/>
              <a:defRPr sz="3600">
                <a:latin typeface="+mn-lt"/>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p:cNvSpPr/>
          <p:nvPr userDrawn="1"/>
        </p:nvSpPr>
        <p:spPr>
          <a:xfrm>
            <a:off x="8518968" y="0"/>
            <a:ext cx="15865032" cy="13716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p:cNvSpPr>
            <a:spLocks noGrp="1"/>
          </p:cNvSpPr>
          <p:nvPr>
            <p:ph type="title"/>
          </p:nvPr>
        </p:nvSpPr>
        <p:spPr>
          <a:xfrm>
            <a:off x="920870" y="1371600"/>
            <a:ext cx="6670776" cy="1679576"/>
          </a:xfrm>
        </p:spPr>
        <p:txBody>
          <a:bodyPr anchor="t" anchorCtr="0">
            <a:normAutofit/>
          </a:bodyPr>
          <a:lstStyle>
            <a:lvl1pPr>
              <a:defRPr sz="4800">
                <a:solidFill>
                  <a:srgbClr val="00205C"/>
                </a:solidFill>
              </a:defRPr>
            </a:lvl1pPr>
          </a:lstStyle>
          <a:p>
            <a:r>
              <a:rPr lang="en-US"/>
              <a:t>Click to edit Master title style</a:t>
            </a:r>
            <a:endParaRPr lang="en-US"/>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914400" y="3657602"/>
            <a:ext cx="6670776" cy="7904464"/>
          </a:xfrm>
        </p:spPr>
        <p:txBody>
          <a:bodyPr anchor="t" anchorCtr="0">
            <a:normAutofit/>
          </a:bodyPr>
          <a:lstStyle>
            <a:lvl1pPr marL="0" indent="0">
              <a:spcBef>
                <a:spcPts val="0"/>
              </a:spcBef>
              <a:buFontTx/>
              <a:buNone/>
              <a:defRPr sz="28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endParaRPr lang="en-US"/>
          </a:p>
        </p:txBody>
      </p:sp>
      <p:sp>
        <p:nvSpPr>
          <p:cNvPr id="6" name="Footer Placeholder 5"/>
          <p:cNvSpPr>
            <a:spLocks noGrp="1"/>
          </p:cNvSpPr>
          <p:nvPr>
            <p:ph type="ftr" sz="quarter" idx="11"/>
          </p:nvPr>
        </p:nvSpPr>
        <p:spPr/>
        <p:txBody>
          <a:bodyPr/>
          <a:lstStyle>
            <a:lvl1pPr>
              <a:defRPr>
                <a:solidFill>
                  <a:srgbClr val="00205C"/>
                </a:solidFill>
              </a:defRPr>
            </a:lvl1pPr>
          </a:lstStyle>
          <a:p>
            <a:r>
              <a:rPr lang="en-US"/>
              <a:t>PMC &amp; malaria vaccine - July 2024</a:t>
            </a:r>
            <a:endParaRPr lang="en-US"/>
          </a:p>
        </p:txBody>
      </p:sp>
      <p:sp>
        <p:nvSpPr>
          <p:cNvPr id="7" name="Slide Number Placeholder 6"/>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cxnSp>
        <p:nvCxnSpPr>
          <p:cNvPr id="9" name="Straight Connector 8"/>
          <p:cNvCxnSpPr/>
          <p:nvPr userDrawn="1"/>
        </p:nvCxnSpPr>
        <p:spPr>
          <a:xfrm>
            <a:off x="914401" y="914400"/>
            <a:ext cx="6677246"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screen"/>
          <a:srcRect/>
          <a:stretch>
            <a:fillRect/>
          </a:stretch>
        </p:blipFill>
        <p:spPr>
          <a:xfrm>
            <a:off x="914409" y="12001812"/>
            <a:ext cx="3657590" cy="1113624"/>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6675120" cy="1714300"/>
          </a:xfrm>
        </p:spPr>
        <p:txBody>
          <a:bodyPr anchor="t" anchorCtr="0">
            <a:normAutofit/>
          </a:bodyPr>
          <a:lstStyle>
            <a:lvl1pPr>
              <a:defRPr sz="4800">
                <a:solidFill>
                  <a:srgbClr val="00205C"/>
                </a:solidFill>
              </a:defRPr>
            </a:lvl1pPr>
          </a:lstStyle>
          <a:p>
            <a:r>
              <a:rPr lang="en-US"/>
              <a:t>Click to edit Master title style</a:t>
            </a:r>
            <a:endParaRPr lang="en-US"/>
          </a:p>
        </p:txBody>
      </p:sp>
      <p:sp>
        <p:nvSpPr>
          <p:cNvPr id="3" name="Picture Placeholder 2"/>
          <p:cNvSpPr>
            <a:spLocks noGrp="1"/>
          </p:cNvSpPr>
          <p:nvPr>
            <p:ph type="pic" idx="1"/>
          </p:nvPr>
        </p:nvSpPr>
        <p:spPr>
          <a:xfrm>
            <a:off x="8534400" y="0"/>
            <a:ext cx="15849600" cy="13716000"/>
          </a:xfrm>
        </p:spPr>
        <p:txBody>
          <a:bodyPr>
            <a:normAutofit/>
          </a:bodyPr>
          <a:lstStyle>
            <a:lvl1pPr marL="0" indent="0">
              <a:buNone/>
              <a:defRPr sz="28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a:p>
        </p:txBody>
      </p:sp>
      <p:sp>
        <p:nvSpPr>
          <p:cNvPr id="4" name="Text Placeholder 3"/>
          <p:cNvSpPr>
            <a:spLocks noGrp="1"/>
          </p:cNvSpPr>
          <p:nvPr>
            <p:ph type="body" sz="half" idx="2"/>
          </p:nvPr>
        </p:nvSpPr>
        <p:spPr>
          <a:xfrm>
            <a:off x="914400" y="3657600"/>
            <a:ext cx="6675120" cy="7762240"/>
          </a:xfrm>
        </p:spPr>
        <p:txBody>
          <a:bodyPr>
            <a:normAutofit/>
          </a:bodyPr>
          <a:lstStyle>
            <a:lvl1pPr marL="571500" indent="-571500">
              <a:spcBef>
                <a:spcPts val="3200"/>
              </a:spcBef>
              <a:buFont typeface="Arial" panose="020B0604020202020204" pitchFamily="34" charset="0"/>
              <a:buChar char="•"/>
              <a:defRPr sz="3200">
                <a:solidFill>
                  <a:schemeClr val="tx1"/>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PMC &amp; malaria vaccine - July 2024</a:t>
            </a:r>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fld>
            <a:endParaRPr lang="en-US"/>
          </a:p>
        </p:txBody>
      </p:sp>
      <p:cxnSp>
        <p:nvCxnSpPr>
          <p:cNvPr id="9" name="Straight Connector 8"/>
          <p:cNvCxnSpPr/>
          <p:nvPr userDrawn="1"/>
        </p:nvCxnSpPr>
        <p:spPr>
          <a:xfrm>
            <a:off x="914400" y="914400"/>
            <a:ext cx="667512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srcRect/>
          <a:stretch>
            <a:fillRect/>
          </a:stretch>
        </p:blipFill>
        <p:spPr>
          <a:xfrm>
            <a:off x="914409" y="12001812"/>
            <a:ext cx="3657590" cy="1113624"/>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6675120" cy="1714300"/>
          </a:xfrm>
        </p:spPr>
        <p:txBody>
          <a:bodyPr anchor="t" anchorCtr="0">
            <a:normAutofit/>
          </a:bodyPr>
          <a:lstStyle>
            <a:lvl1pPr>
              <a:defRPr sz="4800">
                <a:solidFill>
                  <a:srgbClr val="00205C"/>
                </a:solidFill>
              </a:defRPr>
            </a:lvl1pPr>
          </a:lstStyle>
          <a:p>
            <a:r>
              <a:rPr lang="en-US"/>
              <a:t>Click to edit Master title style</a:t>
            </a:r>
            <a:endParaRPr lang="en-US"/>
          </a:p>
        </p:txBody>
      </p:sp>
      <p:sp>
        <p:nvSpPr>
          <p:cNvPr id="3" name="Picture Placeholder 2"/>
          <p:cNvSpPr>
            <a:spLocks noGrp="1"/>
          </p:cNvSpPr>
          <p:nvPr>
            <p:ph type="pic" idx="1"/>
          </p:nvPr>
        </p:nvSpPr>
        <p:spPr>
          <a:xfrm>
            <a:off x="8534400" y="0"/>
            <a:ext cx="15849600" cy="13716000"/>
          </a:xfrm>
        </p:spPr>
        <p:txBody>
          <a:bodyPr>
            <a:normAutofit/>
          </a:bodyPr>
          <a:lstStyle>
            <a:lvl1pPr marL="0" indent="0">
              <a:buNone/>
              <a:defRPr sz="28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a:p>
        </p:txBody>
      </p:sp>
      <p:sp>
        <p:nvSpPr>
          <p:cNvPr id="4" name="Text Placeholder 3"/>
          <p:cNvSpPr>
            <a:spLocks noGrp="1"/>
          </p:cNvSpPr>
          <p:nvPr>
            <p:ph type="body" sz="half" idx="2"/>
          </p:nvPr>
        </p:nvSpPr>
        <p:spPr>
          <a:xfrm>
            <a:off x="914400" y="3657600"/>
            <a:ext cx="6675120" cy="7762240"/>
          </a:xfrm>
        </p:spPr>
        <p:txBody>
          <a:bodyPr>
            <a:normAutofit/>
          </a:bodyPr>
          <a:lstStyle>
            <a:lvl1pPr marL="0" indent="0">
              <a:buNone/>
              <a:defRPr sz="2800">
                <a:solidFill>
                  <a:schemeClr val="tx1"/>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endParaRPr lang="en-US"/>
          </a:p>
        </p:txBody>
      </p:sp>
      <p:sp>
        <p:nvSpPr>
          <p:cNvPr id="6" name="Footer Placeholder 5"/>
          <p:cNvSpPr>
            <a:spLocks noGrp="1"/>
          </p:cNvSpPr>
          <p:nvPr>
            <p:ph type="ftr" sz="quarter" idx="11"/>
          </p:nvPr>
        </p:nvSpPr>
        <p:spPr/>
        <p:txBody>
          <a:bodyPr/>
          <a:lstStyle>
            <a:lvl1pPr>
              <a:defRPr>
                <a:solidFill>
                  <a:srgbClr val="00205C"/>
                </a:solidFill>
              </a:defRPr>
            </a:lvl1pPr>
          </a:lstStyle>
          <a:p>
            <a:r>
              <a:rPr lang="en-US"/>
              <a:t>PMC &amp; malaria vaccine - July 2024</a:t>
            </a:r>
            <a:endParaRPr lang="en-US"/>
          </a:p>
        </p:txBody>
      </p:sp>
      <p:sp>
        <p:nvSpPr>
          <p:cNvPr id="7" name="Slide Number Placeholder 6"/>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fld>
            <a:endParaRPr lang="en-US"/>
          </a:p>
        </p:txBody>
      </p:sp>
      <p:cxnSp>
        <p:nvCxnSpPr>
          <p:cNvPr id="9" name="Straight Connector 8"/>
          <p:cNvCxnSpPr/>
          <p:nvPr userDrawn="1"/>
        </p:nvCxnSpPr>
        <p:spPr>
          <a:xfrm>
            <a:off x="914400" y="914400"/>
            <a:ext cx="667512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srcRect/>
          <a:stretch>
            <a:fillRect/>
          </a:stretch>
        </p:blipFill>
        <p:spPr>
          <a:xfrm>
            <a:off x="914409" y="12001812"/>
            <a:ext cx="3657590" cy="1113624"/>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657601"/>
            <a:ext cx="11277600" cy="2650998"/>
          </a:xfrm>
        </p:spPr>
        <p:txBody>
          <a:bodyPr anchor="t" anchorCtr="0">
            <a:normAutofit/>
          </a:bodyPr>
          <a:lstStyle>
            <a:lvl1pPr algn="l">
              <a:defRPr sz="9600">
                <a:solidFill>
                  <a:srgbClr val="009ADE"/>
                </a:solidFill>
              </a:defRPr>
            </a:lvl1pPr>
          </a:lstStyle>
          <a:p>
            <a:r>
              <a:rPr lang="en-US"/>
              <a:t>Click to edit Master title style</a:t>
            </a:r>
            <a:endParaRPr lang="en-US"/>
          </a:p>
        </p:txBody>
      </p:sp>
      <p:sp>
        <p:nvSpPr>
          <p:cNvPr id="3" name="Subtitle 2"/>
          <p:cNvSpPr>
            <a:spLocks noGrp="1"/>
          </p:cNvSpPr>
          <p:nvPr>
            <p:ph type="subTitle" idx="1"/>
          </p:nvPr>
        </p:nvSpPr>
        <p:spPr>
          <a:xfrm>
            <a:off x="914400" y="6858000"/>
            <a:ext cx="11277600" cy="3311524"/>
          </a:xfrm>
        </p:spPr>
        <p:txBody>
          <a:bodyPr>
            <a:normAutofit/>
          </a:bodyPr>
          <a:lstStyle>
            <a:lvl1pPr marL="0" indent="0" algn="l">
              <a:buNone/>
              <a:defRPr sz="32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a:p>
        </p:txBody>
      </p:sp>
      <p:cxnSp>
        <p:nvCxnSpPr>
          <p:cNvPr id="7" name="Straight Connector 6"/>
          <p:cNvCxnSpPr/>
          <p:nvPr userDrawn="1"/>
        </p:nvCxnSpPr>
        <p:spPr>
          <a:xfrm>
            <a:off x="914400" y="914400"/>
            <a:ext cx="22555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srcRect/>
          <a:stretch>
            <a:fillRect/>
          </a:stretch>
        </p:blipFill>
        <p:spPr>
          <a:xfrm>
            <a:off x="914402" y="11705968"/>
            <a:ext cx="4629280" cy="1409472"/>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 Callout">
  <p:cSld name="1_Title and Content + Callout">
    <p:spTree>
      <p:nvGrpSpPr>
        <p:cNvPr id="1" name="Shape 534"/>
        <p:cNvGrpSpPr/>
        <p:nvPr/>
      </p:nvGrpSpPr>
      <p:grpSpPr>
        <a:xfrm>
          <a:off x="0" y="0"/>
          <a:ext cx="0" cy="0"/>
          <a:chOff x="0" y="0"/>
          <a:chExt cx="0" cy="0"/>
        </a:xfrm>
      </p:grpSpPr>
      <p:sp>
        <p:nvSpPr>
          <p:cNvPr id="535" name="Google Shape;535;p71"/>
          <p:cNvSpPr txBox="1">
            <a:spLocks noGrp="1"/>
          </p:cNvSpPr>
          <p:nvPr>
            <p:ph type="title"/>
          </p:nvPr>
        </p:nvSpPr>
        <p:spPr>
          <a:xfrm>
            <a:off x="914400" y="1371600"/>
            <a:ext cx="22555200" cy="20104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2400"/>
              <a:buFont typeface="Calibri" panose="020F0502020204030204"/>
              <a:buNone/>
              <a:defRPr>
                <a:solidFill>
                  <a:srgbClr val="00205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36" name="Google Shape;536;p71"/>
          <p:cNvSpPr txBox="1">
            <a:spLocks noGrp="1"/>
          </p:cNvSpPr>
          <p:nvPr>
            <p:ph type="body" idx="1"/>
          </p:nvPr>
        </p:nvSpPr>
        <p:spPr>
          <a:xfrm>
            <a:off x="914400" y="3651250"/>
            <a:ext cx="14935200" cy="7768800"/>
          </a:xfrm>
          <a:prstGeom prst="rect">
            <a:avLst/>
          </a:prstGeom>
          <a:noFill/>
          <a:ln>
            <a:noFill/>
          </a:ln>
        </p:spPr>
        <p:txBody>
          <a:bodyPr spcFirstLastPara="1" wrap="square" lIns="0" tIns="0" rIns="0" bIns="0" anchor="t" anchorCtr="0">
            <a:normAutofit/>
          </a:bodyPr>
          <a:lstStyle>
            <a:lvl1pPr marL="1219200" lvl="0" indent="-846455" algn="l" rtl="0">
              <a:lnSpc>
                <a:spcPct val="100000"/>
              </a:lnSpc>
              <a:spcBef>
                <a:spcPts val="2135"/>
              </a:spcBef>
              <a:spcAft>
                <a:spcPts val="0"/>
              </a:spcAft>
              <a:buClr>
                <a:schemeClr val="dk1"/>
              </a:buClr>
              <a:buSzPts val="1400"/>
              <a:buChar char="•"/>
              <a:defRPr/>
            </a:lvl1pPr>
            <a:lvl2pPr marL="2438400" lvl="1" indent="-846455" algn="l" rtl="0">
              <a:lnSpc>
                <a:spcPct val="100000"/>
              </a:lnSpc>
              <a:spcBef>
                <a:spcPts val="1065"/>
              </a:spcBef>
              <a:spcAft>
                <a:spcPts val="0"/>
              </a:spcAft>
              <a:buClr>
                <a:schemeClr val="dk1"/>
              </a:buClr>
              <a:buSzPts val="1400"/>
              <a:buChar char="•"/>
              <a:defRPr/>
            </a:lvl2pPr>
            <a:lvl3pPr marL="3657600" lvl="2" indent="-846455" algn="l" rtl="0">
              <a:lnSpc>
                <a:spcPct val="100000"/>
              </a:lnSpc>
              <a:spcBef>
                <a:spcPts val="1065"/>
              </a:spcBef>
              <a:spcAft>
                <a:spcPts val="0"/>
              </a:spcAft>
              <a:buClr>
                <a:schemeClr val="dk1"/>
              </a:buClr>
              <a:buSzPts val="1400"/>
              <a:buChar char="•"/>
              <a:defRPr/>
            </a:lvl3pPr>
            <a:lvl4pPr marL="4876800" lvl="3" indent="-846455" algn="l" rtl="0">
              <a:lnSpc>
                <a:spcPct val="100000"/>
              </a:lnSpc>
              <a:spcBef>
                <a:spcPts val="1065"/>
              </a:spcBef>
              <a:spcAft>
                <a:spcPts val="0"/>
              </a:spcAft>
              <a:buClr>
                <a:schemeClr val="dk1"/>
              </a:buClr>
              <a:buSzPts val="1400"/>
              <a:buChar char="•"/>
              <a:defRPr/>
            </a:lvl4pPr>
            <a:lvl5pPr marL="6096000" lvl="4" indent="-846455" algn="l" rtl="0">
              <a:lnSpc>
                <a:spcPct val="100000"/>
              </a:lnSpc>
              <a:spcBef>
                <a:spcPts val="1065"/>
              </a:spcBef>
              <a:spcAft>
                <a:spcPts val="0"/>
              </a:spcAft>
              <a:buClr>
                <a:schemeClr val="dk1"/>
              </a:buClr>
              <a:buSzPts val="1400"/>
              <a:buChar char="•"/>
              <a:defRPr/>
            </a:lvl5pPr>
            <a:lvl6pPr marL="7315200" lvl="5" indent="-846455" algn="l" rtl="0">
              <a:lnSpc>
                <a:spcPct val="90000"/>
              </a:lnSpc>
              <a:spcBef>
                <a:spcPts val="1065"/>
              </a:spcBef>
              <a:spcAft>
                <a:spcPts val="0"/>
              </a:spcAft>
              <a:buClr>
                <a:schemeClr val="dk1"/>
              </a:buClr>
              <a:buSzPts val="1400"/>
              <a:buChar char="•"/>
              <a:defRPr/>
            </a:lvl6pPr>
            <a:lvl7pPr marL="8534400" lvl="6" indent="-846455" algn="l" rtl="0">
              <a:lnSpc>
                <a:spcPct val="90000"/>
              </a:lnSpc>
              <a:spcBef>
                <a:spcPts val="1065"/>
              </a:spcBef>
              <a:spcAft>
                <a:spcPts val="0"/>
              </a:spcAft>
              <a:buClr>
                <a:schemeClr val="dk1"/>
              </a:buClr>
              <a:buSzPts val="1400"/>
              <a:buChar char="•"/>
              <a:defRPr/>
            </a:lvl7pPr>
            <a:lvl8pPr marL="9753600" lvl="7" indent="-846455" algn="l" rtl="0">
              <a:lnSpc>
                <a:spcPct val="90000"/>
              </a:lnSpc>
              <a:spcBef>
                <a:spcPts val="1065"/>
              </a:spcBef>
              <a:spcAft>
                <a:spcPts val="0"/>
              </a:spcAft>
              <a:buClr>
                <a:schemeClr val="dk1"/>
              </a:buClr>
              <a:buSzPts val="1400"/>
              <a:buChar char="•"/>
              <a:defRPr/>
            </a:lvl8pPr>
            <a:lvl9pPr marL="10972800" lvl="8" indent="-846455" algn="l" rtl="0">
              <a:lnSpc>
                <a:spcPct val="90000"/>
              </a:lnSpc>
              <a:spcBef>
                <a:spcPts val="1065"/>
              </a:spcBef>
              <a:spcAft>
                <a:spcPts val="0"/>
              </a:spcAft>
              <a:buClr>
                <a:schemeClr val="dk1"/>
              </a:buClr>
              <a:buSzPts val="1400"/>
              <a:buChar char="•"/>
              <a:defRPr/>
            </a:lvl9pPr>
          </a:lstStyle>
          <a:p/>
        </p:txBody>
      </p:sp>
      <p:sp>
        <p:nvSpPr>
          <p:cNvPr id="537" name="Google Shape;537;p71"/>
          <p:cNvSpPr txBox="1">
            <a:spLocks noGrp="1"/>
          </p:cNvSpPr>
          <p:nvPr>
            <p:ph type="ftr" idx="11"/>
          </p:nvPr>
        </p:nvSpPr>
        <p:spPr>
          <a:xfrm>
            <a:off x="12400344" y="12794768"/>
            <a:ext cx="10309600" cy="648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100"/>
              <a:buNone/>
              <a:defRPr>
                <a:solidFill>
                  <a:srgbClr val="00205C"/>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r>
              <a:rPr lang="en-US"/>
              <a:t>PMC &amp; malaria vaccine - July 2024</a:t>
            </a:r>
            <a:endParaRPr lang="en-US"/>
          </a:p>
        </p:txBody>
      </p:sp>
      <p:sp>
        <p:nvSpPr>
          <p:cNvPr id="538" name="Google Shape;538;p71"/>
          <p:cNvSpPr txBox="1">
            <a:spLocks noGrp="1"/>
          </p:cNvSpPr>
          <p:nvPr>
            <p:ph type="sldNum" idx="12"/>
          </p:nvPr>
        </p:nvSpPr>
        <p:spPr>
          <a:xfrm>
            <a:off x="22709528" y="12794768"/>
            <a:ext cx="760000" cy="641600"/>
          </a:xfrm>
          <a:prstGeom prst="rect">
            <a:avLst/>
          </a:prstGeom>
          <a:noFill/>
          <a:ln>
            <a:noFill/>
          </a:ln>
        </p:spPr>
        <p:txBody>
          <a:bodyPr spcFirstLastPara="1" wrap="square" lIns="0" tIns="0" rIns="0" bIns="0" anchor="t" anchorCtr="0">
            <a:noAutofit/>
          </a:bodyPr>
          <a:lstStyle>
            <a:lvl1pPr marL="0" lvl="0" indent="0" algn="r" rtl="0">
              <a:spcBef>
                <a:spcPts val="0"/>
              </a:spcBef>
              <a:buNone/>
              <a:defRPr sz="1865" b="0" i="0">
                <a:solidFill>
                  <a:srgbClr val="00205C"/>
                </a:solidFill>
                <a:latin typeface="Calibri" panose="020F0502020204030204"/>
                <a:ea typeface="Calibri" panose="020F0502020204030204"/>
                <a:cs typeface="Calibri" panose="020F0502020204030204"/>
                <a:sym typeface="Calibri" panose="020F0502020204030204"/>
              </a:defRPr>
            </a:lvl1pPr>
            <a:lvl2pPr marL="0" lvl="1" indent="0" algn="r" rtl="0">
              <a:spcBef>
                <a:spcPts val="0"/>
              </a:spcBef>
              <a:buNone/>
              <a:defRPr sz="1865" b="0" i="0">
                <a:solidFill>
                  <a:srgbClr val="00205C"/>
                </a:solidFill>
                <a:latin typeface="Calibri" panose="020F0502020204030204"/>
                <a:ea typeface="Calibri" panose="020F0502020204030204"/>
                <a:cs typeface="Calibri" panose="020F0502020204030204"/>
                <a:sym typeface="Calibri" panose="020F0502020204030204"/>
              </a:defRPr>
            </a:lvl2pPr>
            <a:lvl3pPr marL="0" lvl="2" indent="0" algn="r" rtl="0">
              <a:spcBef>
                <a:spcPts val="0"/>
              </a:spcBef>
              <a:buNone/>
              <a:defRPr sz="1865" b="0" i="0">
                <a:solidFill>
                  <a:srgbClr val="00205C"/>
                </a:solidFill>
                <a:latin typeface="Calibri" panose="020F0502020204030204"/>
                <a:ea typeface="Calibri" panose="020F0502020204030204"/>
                <a:cs typeface="Calibri" panose="020F0502020204030204"/>
                <a:sym typeface="Calibri" panose="020F0502020204030204"/>
              </a:defRPr>
            </a:lvl3pPr>
            <a:lvl4pPr marL="0" lvl="3" indent="0" algn="r" rtl="0">
              <a:spcBef>
                <a:spcPts val="0"/>
              </a:spcBef>
              <a:buNone/>
              <a:defRPr sz="1865" b="0" i="0">
                <a:solidFill>
                  <a:srgbClr val="00205C"/>
                </a:solidFill>
                <a:latin typeface="Calibri" panose="020F0502020204030204"/>
                <a:ea typeface="Calibri" panose="020F0502020204030204"/>
                <a:cs typeface="Calibri" panose="020F0502020204030204"/>
                <a:sym typeface="Calibri" panose="020F0502020204030204"/>
              </a:defRPr>
            </a:lvl4pPr>
            <a:lvl5pPr marL="0" lvl="4" indent="0" algn="r" rtl="0">
              <a:spcBef>
                <a:spcPts val="0"/>
              </a:spcBef>
              <a:buNone/>
              <a:defRPr sz="1865" b="0" i="0">
                <a:solidFill>
                  <a:srgbClr val="00205C"/>
                </a:solidFill>
                <a:latin typeface="Calibri" panose="020F0502020204030204"/>
                <a:ea typeface="Calibri" panose="020F0502020204030204"/>
                <a:cs typeface="Calibri" panose="020F0502020204030204"/>
                <a:sym typeface="Calibri" panose="020F0502020204030204"/>
              </a:defRPr>
            </a:lvl5pPr>
            <a:lvl6pPr marL="0" lvl="5" indent="0" algn="r" rtl="0">
              <a:spcBef>
                <a:spcPts val="0"/>
              </a:spcBef>
              <a:buNone/>
              <a:defRPr sz="1865" b="0" i="0">
                <a:solidFill>
                  <a:srgbClr val="00205C"/>
                </a:solidFill>
                <a:latin typeface="Calibri" panose="020F0502020204030204"/>
                <a:ea typeface="Calibri" panose="020F0502020204030204"/>
                <a:cs typeface="Calibri" panose="020F0502020204030204"/>
                <a:sym typeface="Calibri" panose="020F0502020204030204"/>
              </a:defRPr>
            </a:lvl6pPr>
            <a:lvl7pPr marL="0" lvl="6" indent="0" algn="r" rtl="0">
              <a:spcBef>
                <a:spcPts val="0"/>
              </a:spcBef>
              <a:buNone/>
              <a:defRPr sz="1865" b="0" i="0">
                <a:solidFill>
                  <a:srgbClr val="00205C"/>
                </a:solidFill>
                <a:latin typeface="Calibri" panose="020F0502020204030204"/>
                <a:ea typeface="Calibri" panose="020F0502020204030204"/>
                <a:cs typeface="Calibri" panose="020F0502020204030204"/>
                <a:sym typeface="Calibri" panose="020F0502020204030204"/>
              </a:defRPr>
            </a:lvl7pPr>
            <a:lvl8pPr marL="0" lvl="7" indent="0" algn="r" rtl="0">
              <a:spcBef>
                <a:spcPts val="0"/>
              </a:spcBef>
              <a:buNone/>
              <a:defRPr sz="1865" b="0" i="0">
                <a:solidFill>
                  <a:srgbClr val="00205C"/>
                </a:solidFill>
                <a:latin typeface="Calibri" panose="020F0502020204030204"/>
                <a:ea typeface="Calibri" panose="020F0502020204030204"/>
                <a:cs typeface="Calibri" panose="020F0502020204030204"/>
                <a:sym typeface="Calibri" panose="020F0502020204030204"/>
              </a:defRPr>
            </a:lvl8pPr>
            <a:lvl9pPr marL="0" lvl="8" indent="0" algn="r" rtl="0">
              <a:spcBef>
                <a:spcPts val="0"/>
              </a:spcBef>
              <a:buNone/>
              <a:defRPr sz="1865" b="0" i="0">
                <a:solidFill>
                  <a:srgbClr val="00205C"/>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GB" smtClean="0"/>
            </a:fld>
            <a:endParaRPr lang="en-GB"/>
          </a:p>
        </p:txBody>
      </p:sp>
      <p:cxnSp>
        <p:nvCxnSpPr>
          <p:cNvPr id="539" name="Google Shape;539;p71"/>
          <p:cNvCxnSpPr/>
          <p:nvPr/>
        </p:nvCxnSpPr>
        <p:spPr>
          <a:xfrm>
            <a:off x="914400" y="914400"/>
            <a:ext cx="22555200" cy="0"/>
          </a:xfrm>
          <a:prstGeom prst="straightConnector1">
            <a:avLst/>
          </a:prstGeom>
          <a:noFill/>
          <a:ln w="19050" cap="flat" cmpd="sng">
            <a:solidFill>
              <a:srgbClr val="00205C"/>
            </a:solidFill>
            <a:prstDash val="solid"/>
            <a:miter lim="800000"/>
            <a:headEnd type="none" w="sm" len="sm"/>
            <a:tailEnd type="none" w="sm" len="sm"/>
          </a:ln>
        </p:spPr>
      </p:cxnSp>
      <p:sp>
        <p:nvSpPr>
          <p:cNvPr id="540" name="Google Shape;540;p71"/>
          <p:cNvSpPr txBox="1">
            <a:spLocks noGrp="1"/>
          </p:cNvSpPr>
          <p:nvPr>
            <p:ph type="body" idx="2"/>
          </p:nvPr>
        </p:nvSpPr>
        <p:spPr>
          <a:xfrm>
            <a:off x="16154400" y="3657602"/>
            <a:ext cx="7315200" cy="8687200"/>
          </a:xfrm>
          <a:prstGeom prst="rect">
            <a:avLst/>
          </a:prstGeom>
          <a:solidFill>
            <a:srgbClr val="DDEFF9"/>
          </a:solidFill>
          <a:ln>
            <a:noFill/>
          </a:ln>
        </p:spPr>
        <p:txBody>
          <a:bodyPr spcFirstLastPara="1" wrap="square" lIns="137150" tIns="137150" rIns="137150" bIns="137150" anchor="t" anchorCtr="0">
            <a:normAutofit/>
          </a:bodyPr>
          <a:lstStyle>
            <a:lvl1pPr marL="1219200" lvl="0" indent="-609600" algn="l" rtl="0">
              <a:lnSpc>
                <a:spcPct val="100000"/>
              </a:lnSpc>
              <a:spcBef>
                <a:spcPts val="2135"/>
              </a:spcBef>
              <a:spcAft>
                <a:spcPts val="0"/>
              </a:spcAft>
              <a:buClr>
                <a:srgbClr val="00205C"/>
              </a:buClr>
              <a:buSzPts val="1500"/>
              <a:buNone/>
              <a:defRPr sz="4000">
                <a:solidFill>
                  <a:srgbClr val="00205C"/>
                </a:solidFill>
              </a:defRPr>
            </a:lvl1pPr>
            <a:lvl2pPr marL="2438400" lvl="1" indent="-609600" algn="l" rtl="0">
              <a:lnSpc>
                <a:spcPct val="100000"/>
              </a:lnSpc>
              <a:spcBef>
                <a:spcPts val="1065"/>
              </a:spcBef>
              <a:spcAft>
                <a:spcPts val="0"/>
              </a:spcAft>
              <a:buClr>
                <a:srgbClr val="00205C"/>
              </a:buClr>
              <a:buSzPts val="1500"/>
              <a:buNone/>
              <a:defRPr sz="4000">
                <a:solidFill>
                  <a:srgbClr val="00205C"/>
                </a:solidFill>
              </a:defRPr>
            </a:lvl2pPr>
            <a:lvl3pPr marL="3657600" lvl="2" indent="-609600" algn="l" rtl="0">
              <a:lnSpc>
                <a:spcPct val="100000"/>
              </a:lnSpc>
              <a:spcBef>
                <a:spcPts val="1065"/>
              </a:spcBef>
              <a:spcAft>
                <a:spcPts val="0"/>
              </a:spcAft>
              <a:buClr>
                <a:srgbClr val="00205C"/>
              </a:buClr>
              <a:buSzPts val="1500"/>
              <a:buNone/>
              <a:defRPr sz="4000">
                <a:solidFill>
                  <a:srgbClr val="00205C"/>
                </a:solidFill>
              </a:defRPr>
            </a:lvl3pPr>
            <a:lvl4pPr marL="4876800" lvl="3" indent="-609600" algn="l" rtl="0">
              <a:lnSpc>
                <a:spcPct val="100000"/>
              </a:lnSpc>
              <a:spcBef>
                <a:spcPts val="1065"/>
              </a:spcBef>
              <a:spcAft>
                <a:spcPts val="0"/>
              </a:spcAft>
              <a:buClr>
                <a:srgbClr val="00205C"/>
              </a:buClr>
              <a:buSzPts val="1500"/>
              <a:buNone/>
              <a:defRPr sz="4000">
                <a:solidFill>
                  <a:srgbClr val="00205C"/>
                </a:solidFill>
              </a:defRPr>
            </a:lvl4pPr>
            <a:lvl5pPr marL="6096000" lvl="4" indent="-609600" algn="l" rtl="0">
              <a:lnSpc>
                <a:spcPct val="100000"/>
              </a:lnSpc>
              <a:spcBef>
                <a:spcPts val="1065"/>
              </a:spcBef>
              <a:spcAft>
                <a:spcPts val="0"/>
              </a:spcAft>
              <a:buClr>
                <a:srgbClr val="00205C"/>
              </a:buClr>
              <a:buSzPts val="1500"/>
              <a:buNone/>
              <a:defRPr sz="4000">
                <a:solidFill>
                  <a:srgbClr val="00205C"/>
                </a:solidFill>
              </a:defRPr>
            </a:lvl5pPr>
            <a:lvl6pPr marL="7315200" lvl="5" indent="-846455" algn="l" rtl="0">
              <a:lnSpc>
                <a:spcPct val="90000"/>
              </a:lnSpc>
              <a:spcBef>
                <a:spcPts val="1065"/>
              </a:spcBef>
              <a:spcAft>
                <a:spcPts val="0"/>
              </a:spcAft>
              <a:buClr>
                <a:schemeClr val="dk1"/>
              </a:buClr>
              <a:buSzPts val="1400"/>
              <a:buChar char="•"/>
              <a:defRPr/>
            </a:lvl6pPr>
            <a:lvl7pPr marL="8534400" lvl="6" indent="-846455" algn="l" rtl="0">
              <a:lnSpc>
                <a:spcPct val="90000"/>
              </a:lnSpc>
              <a:spcBef>
                <a:spcPts val="1065"/>
              </a:spcBef>
              <a:spcAft>
                <a:spcPts val="0"/>
              </a:spcAft>
              <a:buClr>
                <a:schemeClr val="dk1"/>
              </a:buClr>
              <a:buSzPts val="1400"/>
              <a:buChar char="•"/>
              <a:defRPr/>
            </a:lvl7pPr>
            <a:lvl8pPr marL="9753600" lvl="7" indent="-846455" algn="l" rtl="0">
              <a:lnSpc>
                <a:spcPct val="90000"/>
              </a:lnSpc>
              <a:spcBef>
                <a:spcPts val="1065"/>
              </a:spcBef>
              <a:spcAft>
                <a:spcPts val="0"/>
              </a:spcAft>
              <a:buClr>
                <a:schemeClr val="dk1"/>
              </a:buClr>
              <a:buSzPts val="1400"/>
              <a:buChar char="•"/>
              <a:defRPr/>
            </a:lvl8pPr>
            <a:lvl9pPr marL="10972800" lvl="8" indent="-846455" algn="l" rtl="0">
              <a:lnSpc>
                <a:spcPct val="90000"/>
              </a:lnSpc>
              <a:spcBef>
                <a:spcPts val="1065"/>
              </a:spcBef>
              <a:spcAft>
                <a:spcPts val="0"/>
              </a:spcAft>
              <a:buClr>
                <a:schemeClr val="dk1"/>
              </a:buClr>
              <a:buSzPts val="1400"/>
              <a:buChar char="•"/>
              <a:defRPr/>
            </a:lvl9pPr>
          </a:lstStyle>
          <a:p/>
        </p:txBody>
      </p:sp>
      <p:pic>
        <p:nvPicPr>
          <p:cNvPr id="541" name="Google Shape;541;p71" descr="World Health Organization logo "/>
          <p:cNvPicPr preferRelativeResize="0"/>
          <p:nvPr/>
        </p:nvPicPr>
        <p:blipFill rotWithShape="1">
          <a:blip r:embed="rId2"/>
          <a:srcRect/>
          <a:stretch>
            <a:fillRect/>
          </a:stretch>
        </p:blipFill>
        <p:spPr>
          <a:xfrm>
            <a:off x="914409" y="12001814"/>
            <a:ext cx="3657590" cy="111362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2622412" y="6641976"/>
            <a:ext cx="3127104" cy="3127104"/>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a:ln w="76200">
            <a:noFill/>
          </a:ln>
        </p:spPr>
        <p:style>
          <a:lnRef idx="2">
            <a:schemeClr val="accent2"/>
          </a:lnRef>
          <a:fillRef idx="1">
            <a:schemeClr val="lt1"/>
          </a:fillRef>
          <a:effectRef idx="0">
            <a:schemeClr val="accent2"/>
          </a:effectRef>
          <a:fontRef idx="minor">
            <a:schemeClr val="dk1"/>
          </a:fontRef>
        </p:style>
        <p:txBody>
          <a:bodyPr wrap="square">
            <a:noAutofit/>
          </a:bodyPr>
          <a:lstStyle>
            <a:lvl1pPr>
              <a:defRPr sz="32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6" name="Picture Placeholder 11"/>
          <p:cNvSpPr>
            <a:spLocks noGrp="1"/>
          </p:cNvSpPr>
          <p:nvPr>
            <p:ph type="pic" sz="quarter" idx="11" hasCustomPrompt="1"/>
          </p:nvPr>
        </p:nvSpPr>
        <p:spPr>
          <a:xfrm>
            <a:off x="7996517" y="6641976"/>
            <a:ext cx="3127104" cy="3127104"/>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32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7" name="Picture Placeholder 11"/>
          <p:cNvSpPr>
            <a:spLocks noGrp="1"/>
          </p:cNvSpPr>
          <p:nvPr>
            <p:ph type="pic" sz="quarter" idx="12" hasCustomPrompt="1"/>
          </p:nvPr>
        </p:nvSpPr>
        <p:spPr>
          <a:xfrm>
            <a:off x="13370622" y="6641976"/>
            <a:ext cx="3127104" cy="3127104"/>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32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8" name="Picture Placeholder 11"/>
          <p:cNvSpPr>
            <a:spLocks noGrp="1"/>
          </p:cNvSpPr>
          <p:nvPr>
            <p:ph type="pic" sz="quarter" idx="13" hasCustomPrompt="1"/>
          </p:nvPr>
        </p:nvSpPr>
        <p:spPr>
          <a:xfrm>
            <a:off x="18744728" y="6641976"/>
            <a:ext cx="3127104" cy="3127104"/>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32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Picture</a:t>
            </a:r>
            <a:endParaRPr lang="ru-RU"/>
          </a:p>
        </p:txBody>
      </p:sp>
      <p:sp>
        <p:nvSpPr>
          <p:cNvPr id="9" name="Title 1"/>
          <p:cNvSpPr>
            <a:spLocks noGrp="1"/>
          </p:cNvSpPr>
          <p:nvPr>
            <p:ph type="title" hasCustomPrompt="1"/>
          </p:nvPr>
        </p:nvSpPr>
        <p:spPr>
          <a:xfrm>
            <a:off x="1676400" y="1601416"/>
            <a:ext cx="9219456" cy="1842874"/>
          </a:xfrm>
          <a:prstGeom prst="rect">
            <a:avLst/>
          </a:prstGeom>
        </p:spPr>
        <p:txBody>
          <a:bodyPr/>
          <a:lstStyle>
            <a:lvl1pPr>
              <a:defRPr b="1" i="0">
                <a:latin typeface="Poppins" pitchFamily="2" charset="77"/>
                <a:cs typeface="Poppins" pitchFamily="2" charset="77"/>
              </a:defRPr>
            </a:lvl1pPr>
          </a:lstStyle>
          <a:p>
            <a:r>
              <a:rPr lang="en-US"/>
              <a:t>CLICK TO EDIT MASTER TITLE STYLE</a:t>
            </a:r>
            <a:endParaRPr lang="en-US"/>
          </a:p>
        </p:txBody>
      </p:sp>
      <p:sp>
        <p:nvSpPr>
          <p:cNvPr id="5" name="Text Placeholder 4"/>
          <p:cNvSpPr>
            <a:spLocks noGrp="1"/>
          </p:cNvSpPr>
          <p:nvPr>
            <p:ph type="body" sz="quarter" idx="14" hasCustomPrompt="1"/>
          </p:nvPr>
        </p:nvSpPr>
        <p:spPr>
          <a:xfrm>
            <a:off x="1676400" y="3444875"/>
            <a:ext cx="9220200" cy="1828800"/>
          </a:xfrm>
          <a:prstGeom prst="rect">
            <a:avLst/>
          </a:prstGeom>
        </p:spPr>
        <p:txBody>
          <a:bodyPr/>
          <a:lstStyle/>
          <a:p>
            <a:pPr lvl="0"/>
            <a:r>
              <a:rPr lang="en-US"/>
              <a:t>CLICK TO EDIT MASTER TEXT STYLES</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3_Vertical Title and Tex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4_Vertical Title and Text">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5_Vertical Title and Tex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image" Target="../media/image2.png"/><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9" Type="http://schemas.openxmlformats.org/officeDocument/2006/relationships/theme" Target="../theme/theme2.xml"/><Relationship Id="rId28" Type="http://schemas.openxmlformats.org/officeDocument/2006/relationships/slideLayout" Target="../slideLayouts/slideLayout54.xml"/><Relationship Id="rId27" Type="http://schemas.openxmlformats.org/officeDocument/2006/relationships/slideLayout" Target="../slideLayouts/slideLayout53.xml"/><Relationship Id="rId26" Type="http://schemas.openxmlformats.org/officeDocument/2006/relationships/slideLayout" Target="../slideLayouts/slideLayout52.xml"/><Relationship Id="rId25" Type="http://schemas.openxmlformats.org/officeDocument/2006/relationships/slideLayout" Target="../slideLayouts/slideLayout51.xml"/><Relationship Id="rId24" Type="http://schemas.openxmlformats.org/officeDocument/2006/relationships/slideLayout" Target="../slideLayouts/slideLayout50.xml"/><Relationship Id="rId23" Type="http://schemas.openxmlformats.org/officeDocument/2006/relationships/slideLayout" Target="../slideLayouts/slideLayout49.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0" Type="http://schemas.openxmlformats.org/officeDocument/2006/relationships/slideLayout" Target="../slideLayouts/slideLayout46.xml"/><Relationship Id="rId2" Type="http://schemas.openxmlformats.org/officeDocument/2006/relationships/slideLayout" Target="../slideLayouts/slideLayout28.xml"/><Relationship Id="rId19" Type="http://schemas.openxmlformats.org/officeDocument/2006/relationships/slideLayout" Target="../slideLayouts/slideLayout45.xml"/><Relationship Id="rId18" Type="http://schemas.openxmlformats.org/officeDocument/2006/relationships/slideLayout" Target="../slideLayouts/slideLayout44.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itle Placeholder 4"/>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1828800" rtl="0" eaLnBrk="1" latinLnBrk="0" hangingPunct="1">
        <a:lnSpc>
          <a:spcPct val="90000"/>
        </a:lnSpc>
        <a:spcBef>
          <a:spcPct val="0"/>
        </a:spcBef>
        <a:buNone/>
        <a:defRPr sz="7200" b="1" i="0" kern="1200">
          <a:solidFill>
            <a:schemeClr val="accent1"/>
          </a:solidFill>
          <a:latin typeface="Poppins" pitchFamily="2" charset="77"/>
          <a:ea typeface="+mj-ea"/>
          <a:cs typeface="Poppins" pitchFamily="2" charset="77"/>
        </a:defRPr>
      </a:lvl1pPr>
    </p:titleStyle>
    <p:bodyStyle>
      <a:lvl1pPr marL="0" indent="0" algn="l" defTabSz="1828800" rtl="0" eaLnBrk="1" latinLnBrk="0" hangingPunct="1">
        <a:lnSpc>
          <a:spcPct val="90000"/>
        </a:lnSpc>
        <a:spcBef>
          <a:spcPts val="200"/>
        </a:spcBef>
        <a:spcAft>
          <a:spcPts val="1000"/>
        </a:spcAft>
        <a:buFontTx/>
        <a:buNone/>
        <a:defRPr sz="6600" b="0" i="0" kern="1200">
          <a:solidFill>
            <a:schemeClr val="tx1"/>
          </a:solidFill>
          <a:latin typeface="Poppins Light" pitchFamily="2" charset="77"/>
          <a:ea typeface="Roboto Light" panose="02000000000000000000" pitchFamily="2" charset="0"/>
          <a:cs typeface="Poppins Light" pitchFamily="2" charset="77"/>
        </a:defRPr>
      </a:lvl1pPr>
      <a:lvl2pPr marL="1371600" indent="-457200" algn="l" defTabSz="1828800" rtl="0" eaLnBrk="1" latinLnBrk="0" hangingPunct="1">
        <a:lnSpc>
          <a:spcPct val="90000"/>
        </a:lnSpc>
        <a:spcBef>
          <a:spcPts val="1000"/>
        </a:spcBef>
        <a:buFontTx/>
        <a:buBlip>
          <a:blip r:embed="rId27"/>
        </a:buBlip>
        <a:defRPr sz="3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400300" indent="-571500" algn="l" defTabSz="1828800" rtl="0" eaLnBrk="1" latinLnBrk="0" hangingPunct="1">
        <a:lnSpc>
          <a:spcPct val="90000"/>
        </a:lnSpc>
        <a:spcBef>
          <a:spcPts val="1000"/>
        </a:spcBef>
        <a:buFontTx/>
        <a:buBlip>
          <a:blip r:embed="rId27"/>
        </a:buBlip>
        <a:defRPr sz="3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3200400" indent="-457200" algn="l" defTabSz="1828800" rtl="0" eaLnBrk="1" latinLnBrk="0" hangingPunct="1">
        <a:lnSpc>
          <a:spcPct val="90000"/>
        </a:lnSpc>
        <a:spcBef>
          <a:spcPts val="1000"/>
        </a:spcBef>
        <a:buFontTx/>
        <a:buBlip>
          <a:blip r:embed="rId27"/>
        </a:buBlip>
        <a:defRPr sz="3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Tx/>
        <a:buBlip>
          <a:blip r:embed="rId27"/>
        </a:buBlip>
        <a:defRPr sz="3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371600"/>
            <a:ext cx="22555200" cy="2009776"/>
          </a:xfrm>
          <a:prstGeom prst="rect">
            <a:avLst/>
          </a:prstGeom>
        </p:spPr>
        <p:txBody>
          <a:bodyPr vert="horz" lIns="0" tIns="0" rIns="0" bIns="0" rtlCol="0" anchor="t" anchorCtr="0">
            <a:normAutofit/>
          </a:bodyPr>
          <a:lstStyle/>
          <a:p>
            <a:r>
              <a:rPr lang="en-US"/>
              <a:t>Click to edit Master title style</a:t>
            </a:r>
            <a:endParaRPr lang="en-US"/>
          </a:p>
        </p:txBody>
      </p:sp>
      <p:sp>
        <p:nvSpPr>
          <p:cNvPr id="3" name="Text Placeholder 2"/>
          <p:cNvSpPr>
            <a:spLocks noGrp="1"/>
          </p:cNvSpPr>
          <p:nvPr>
            <p:ph type="body" idx="1"/>
          </p:nvPr>
        </p:nvSpPr>
        <p:spPr>
          <a:xfrm>
            <a:off x="914400" y="3651251"/>
            <a:ext cx="22555200" cy="8693150"/>
          </a:xfrm>
          <a:prstGeom prst="rect">
            <a:avLst/>
          </a:prstGeom>
        </p:spPr>
        <p:txBody>
          <a:bodyPr vert="horz" lIns="0" tIns="0" rIns="0" bIns="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Footer Placeholder 4"/>
          <p:cNvSpPr>
            <a:spLocks noGrp="1"/>
          </p:cNvSpPr>
          <p:nvPr>
            <p:ph type="ftr" sz="quarter" idx="3"/>
          </p:nvPr>
        </p:nvSpPr>
        <p:spPr>
          <a:xfrm>
            <a:off x="12400344" y="12794769"/>
            <a:ext cx="10309184" cy="648182"/>
          </a:xfrm>
          <a:prstGeom prst="rect">
            <a:avLst/>
          </a:prstGeom>
        </p:spPr>
        <p:txBody>
          <a:bodyPr vert="horz" lIns="0" tIns="0" rIns="0" bIns="0" rtlCol="0" anchor="t" anchorCtr="0"/>
          <a:lstStyle>
            <a:lvl1pPr algn="r">
              <a:defRPr sz="1800" b="0" i="0">
                <a:solidFill>
                  <a:schemeClr val="tx1">
                    <a:tint val="75000"/>
                  </a:schemeClr>
                </a:solidFill>
                <a:latin typeface="+mn-lt"/>
              </a:defRPr>
            </a:lvl1pPr>
          </a:lstStyle>
          <a:p>
            <a:r>
              <a:rPr lang="en-US"/>
              <a:t>PMC &amp; malaria vaccine - July 2024</a:t>
            </a:r>
            <a:endParaRPr lang="en-US"/>
          </a:p>
        </p:txBody>
      </p:sp>
      <p:sp>
        <p:nvSpPr>
          <p:cNvPr id="6" name="Slide Number Placeholder 5"/>
          <p:cNvSpPr>
            <a:spLocks noGrp="1"/>
          </p:cNvSpPr>
          <p:nvPr>
            <p:ph type="sldNum" sz="quarter" idx="4"/>
          </p:nvPr>
        </p:nvSpPr>
        <p:spPr>
          <a:xfrm>
            <a:off x="22709529" y="12794769"/>
            <a:ext cx="760070" cy="641350"/>
          </a:xfrm>
          <a:prstGeom prst="rect">
            <a:avLst/>
          </a:prstGeom>
        </p:spPr>
        <p:txBody>
          <a:bodyPr vert="horz" lIns="0" tIns="0" rIns="0" bIns="0" rtlCol="0" anchor="t" anchorCtr="0"/>
          <a:lstStyle>
            <a:lvl1pPr algn="r">
              <a:defRPr sz="1800" b="0" i="0">
                <a:solidFill>
                  <a:schemeClr val="tx1">
                    <a:tint val="75000"/>
                  </a:schemeClr>
                </a:solidFill>
                <a:latin typeface="+mn-lt"/>
              </a:defRPr>
            </a:lvl1pPr>
          </a:lstStyle>
          <a:p>
            <a:fld id="{714BF2E0-EE3B-6A4E-9FB9-82DE86E1F02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Lst>
  <p:hf hdr="0" dt="0"/>
  <p:txStyles>
    <p:titleStyle>
      <a:lvl1pPr algn="l" defTabSz="1828800" rtl="0" eaLnBrk="1" latinLnBrk="0" hangingPunct="1">
        <a:lnSpc>
          <a:spcPct val="90000"/>
        </a:lnSpc>
        <a:spcBef>
          <a:spcPct val="0"/>
        </a:spcBef>
        <a:buNone/>
        <a:defRPr sz="6400" b="0" i="0" kern="1200">
          <a:solidFill>
            <a:schemeClr val="tx1"/>
          </a:solidFill>
          <a:latin typeface="+mn-lt"/>
          <a:ea typeface="+mj-ea"/>
          <a:cs typeface="+mj-cs"/>
        </a:defRPr>
      </a:lvl1pPr>
    </p:titleStyle>
    <p:bodyStyle>
      <a:lvl1pPr marL="457200" indent="-457200" algn="l" defTabSz="1828800" rtl="0" eaLnBrk="1" latinLnBrk="0" hangingPunct="1">
        <a:lnSpc>
          <a:spcPct val="100000"/>
        </a:lnSpc>
        <a:spcBef>
          <a:spcPts val="2000"/>
        </a:spcBef>
        <a:buFont typeface="Arial" panose="020B0604020202020204" pitchFamily="34" charset="0"/>
        <a:buChar char="•"/>
        <a:defRPr sz="2800" b="0" i="0" kern="1200">
          <a:solidFill>
            <a:schemeClr val="tx1"/>
          </a:solidFill>
          <a:latin typeface="+mn-lt"/>
          <a:ea typeface="+mn-ea"/>
          <a:cs typeface="+mn-cs"/>
        </a:defRPr>
      </a:lvl1pPr>
      <a:lvl2pPr marL="1371600" indent="-457200" algn="l" defTabSz="1828800" rtl="0" eaLnBrk="1" latinLnBrk="0" hangingPunct="1">
        <a:lnSpc>
          <a:spcPct val="100000"/>
        </a:lnSpc>
        <a:spcBef>
          <a:spcPts val="1000"/>
        </a:spcBef>
        <a:buFont typeface="Arial" panose="020B0604020202020204" pitchFamily="34" charset="0"/>
        <a:buChar char="•"/>
        <a:defRPr sz="2800" b="0" i="0" kern="1200">
          <a:solidFill>
            <a:schemeClr val="tx1"/>
          </a:solidFill>
          <a:latin typeface="+mn-lt"/>
          <a:ea typeface="+mn-ea"/>
          <a:cs typeface="+mn-cs"/>
        </a:defRPr>
      </a:lvl2pPr>
      <a:lvl3pPr marL="2286000" indent="-457200" algn="l" defTabSz="1828800" rtl="0" eaLnBrk="1" latinLnBrk="0" hangingPunct="1">
        <a:lnSpc>
          <a:spcPct val="100000"/>
        </a:lnSpc>
        <a:spcBef>
          <a:spcPts val="1000"/>
        </a:spcBef>
        <a:buFont typeface="Arial" panose="020B0604020202020204" pitchFamily="34" charset="0"/>
        <a:buChar char="•"/>
        <a:defRPr sz="2800" b="0" i="0" kern="1200">
          <a:solidFill>
            <a:schemeClr val="tx1"/>
          </a:solidFill>
          <a:latin typeface="+mn-lt"/>
          <a:ea typeface="+mn-ea"/>
          <a:cs typeface="+mn-cs"/>
        </a:defRPr>
      </a:lvl3pPr>
      <a:lvl4pPr marL="3200400" indent="-457200" algn="l" defTabSz="1828800" rtl="0" eaLnBrk="1" latinLnBrk="0" hangingPunct="1">
        <a:lnSpc>
          <a:spcPct val="100000"/>
        </a:lnSpc>
        <a:spcBef>
          <a:spcPts val="1000"/>
        </a:spcBef>
        <a:buFont typeface="Arial" panose="020B0604020202020204" pitchFamily="34" charset="0"/>
        <a:buChar char="•"/>
        <a:defRPr sz="2800" b="0" i="0" kern="1200">
          <a:solidFill>
            <a:schemeClr val="tx1"/>
          </a:solidFill>
          <a:latin typeface="+mn-lt"/>
          <a:ea typeface="+mn-ea"/>
          <a:cs typeface="+mn-cs"/>
        </a:defRPr>
      </a:lvl4pPr>
      <a:lvl5pPr marL="4114800" indent="-457200" algn="l" defTabSz="1828800" rtl="0" eaLnBrk="1" latinLnBrk="0" hangingPunct="1">
        <a:lnSpc>
          <a:spcPct val="100000"/>
        </a:lnSpc>
        <a:spcBef>
          <a:spcPts val="1000"/>
        </a:spcBef>
        <a:buFont typeface="Arial" panose="020B0604020202020204" pitchFamily="34" charset="0"/>
        <a:buChar char="•"/>
        <a:defRPr sz="2800" b="0" i="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16.jpeg"/><Relationship Id="rId1" Type="http://schemas.openxmlformats.org/officeDocument/2006/relationships/hyperlink" Target="mailto:juniorvoundi.jv@gmail.com" TargetMode="Externa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1.xml"/><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1.xml"/><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hyperlink" Target="http://www.unitaid.org/" TargetMode="Externa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3.xml"/><Relationship Id="rId4" Type="http://schemas.openxmlformats.org/officeDocument/2006/relationships/image" Target="../media/image23.png"/><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4.xml"/><Relationship Id="rId1" Type="http://schemas.openxmlformats.org/officeDocument/2006/relationships/hyperlink" Target="https://app.magicapp.org/#/guideline/LwRMXj/section/j2KqbL"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hyperlink" Target="https://www.youtube.com/watch?v=xlhvqKrijbk" TargetMode="External"/><Relationship Id="rId1"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xml"/><Relationship Id="rId2" Type="http://schemas.openxmlformats.org/officeDocument/2006/relationships/image" Target="../media/image35.emf"/><Relationship Id="rId1"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6.xml"/><Relationship Id="rId4" Type="http://schemas.openxmlformats.org/officeDocument/2006/relationships/image" Target="../media/image2.png"/><Relationship Id="rId3" Type="http://schemas.openxmlformats.org/officeDocument/2006/relationships/image" Target="../media/image9.png"/><Relationship Id="rId2" Type="http://schemas.openxmlformats.org/officeDocument/2006/relationships/hyperlink" Target="mailto:ceddis@psi.org" TargetMode="External"/><Relationship Id="rId1" Type="http://schemas.openxmlformats.org/officeDocument/2006/relationships/hyperlink" Target="mailto:tchouatieua@mmv.org"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5.xml"/><Relationship Id="rId6" Type="http://schemas.openxmlformats.org/officeDocument/2006/relationships/image" Target="../media/image10.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9" Type="http://schemas.openxmlformats.org/officeDocument/2006/relationships/diagramColors" Target="../diagrams/colors3.xml"/><Relationship Id="rId8" Type="http://schemas.openxmlformats.org/officeDocument/2006/relationships/diagramQuickStyle" Target="../diagrams/quickStyle3.xml"/><Relationship Id="rId7" Type="http://schemas.openxmlformats.org/officeDocument/2006/relationships/diagramLayout" Target="../diagrams/layout3.xml"/><Relationship Id="rId6" Type="http://schemas.openxmlformats.org/officeDocument/2006/relationships/diagramData" Target="../diagrams/data3.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2" Type="http://schemas.openxmlformats.org/officeDocument/2006/relationships/notesSlide" Target="../notesSlides/notesSlide4.xml"/><Relationship Id="rId11" Type="http://schemas.openxmlformats.org/officeDocument/2006/relationships/slideLayout" Target="../slideLayouts/slideLayout25.xml"/><Relationship Id="rId10" Type="http://schemas.microsoft.com/office/2007/relationships/diagramDrawing" Target="../diagrams/drawing3.xml"/><Relationship Id="rId1"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9" Type="http://schemas.openxmlformats.org/officeDocument/2006/relationships/diagramColors" Target="../diagrams/colors5.xml"/><Relationship Id="rId8" Type="http://schemas.openxmlformats.org/officeDocument/2006/relationships/diagramQuickStyle" Target="../diagrams/quickStyle5.xml"/><Relationship Id="rId7" Type="http://schemas.openxmlformats.org/officeDocument/2006/relationships/diagramLayout" Target="../diagrams/layout5.xml"/><Relationship Id="rId6" Type="http://schemas.openxmlformats.org/officeDocument/2006/relationships/diagramData" Target="../diagrams/data5.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2" Type="http://schemas.openxmlformats.org/officeDocument/2006/relationships/notesSlide" Target="../notesSlides/notesSlide5.xml"/><Relationship Id="rId11" Type="http://schemas.openxmlformats.org/officeDocument/2006/relationships/slideLayout" Target="../slideLayouts/slideLayout25.xml"/><Relationship Id="rId10" Type="http://schemas.microsoft.com/office/2007/relationships/diagramDrawing" Target="../diagrams/drawing5.xml"/><Relationship Id="rId1"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hyperlink" Target="https://dashboards.endmalaria.org/en/gap-analysis"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12.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hyperlink" Target="https://extranet.who.int/prequal/medicines/prequalified/finished-pharmaceutical-products" TargetMode="Externa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8599" y="4821683"/>
            <a:ext cx="10312775" cy="8032968"/>
          </a:xfrm>
          <a:prstGeom prst="rect">
            <a:avLst/>
          </a:prstGeom>
        </p:spPr>
        <p:txBody>
          <a:bodyPr wrap="square" lIns="182880" tIns="91440" rIns="182880" bIns="91440" anchor="t">
            <a:spAutoFit/>
          </a:bodyPr>
          <a:lstStyle/>
          <a:p>
            <a:r>
              <a:rPr lang="en-US" sz="6600" b="1" dirty="0">
                <a:solidFill>
                  <a:srgbClr val="8DC9C8"/>
                </a:solidFill>
                <a:latin typeface="Poppins"/>
                <a:ea typeface="Roboto Light"/>
                <a:cs typeface="Poppins"/>
              </a:rPr>
              <a:t>Session VIII: </a:t>
            </a:r>
            <a:endParaRPr lang="en-US" sz="6600" b="1" dirty="0">
              <a:solidFill>
                <a:srgbClr val="8DC9C8"/>
              </a:solidFill>
              <a:latin typeface="Poppins"/>
              <a:ea typeface="Roboto Light"/>
              <a:cs typeface="Poppins"/>
            </a:endParaRPr>
          </a:p>
          <a:p>
            <a:r>
              <a:rPr lang="en-US" sz="6600" b="1" dirty="0">
                <a:solidFill>
                  <a:srgbClr val="8DC9C8"/>
                </a:solidFill>
                <a:latin typeface="Poppins"/>
                <a:ea typeface="Roboto Light"/>
                <a:cs typeface="Poppins"/>
              </a:rPr>
              <a:t>Overview of the PMC </a:t>
            </a:r>
            <a:endParaRPr lang="en-US" sz="6600" b="1" dirty="0">
              <a:solidFill>
                <a:srgbClr val="8DC9C8"/>
              </a:solidFill>
              <a:latin typeface="Poppins"/>
              <a:ea typeface="Roboto Light"/>
              <a:cs typeface="Poppins"/>
            </a:endParaRPr>
          </a:p>
          <a:p>
            <a:r>
              <a:rPr lang="en-US" sz="6600" b="1" dirty="0">
                <a:solidFill>
                  <a:srgbClr val="8DC9C8"/>
                </a:solidFill>
                <a:latin typeface="Poppins"/>
                <a:ea typeface="Roboto Light"/>
                <a:cs typeface="Poppins"/>
              </a:rPr>
              <a:t>Community of Practice</a:t>
            </a:r>
            <a:endParaRPr lang="en-US" sz="6600" b="1" dirty="0">
              <a:solidFill>
                <a:srgbClr val="8DC9C8"/>
              </a:solidFill>
              <a:latin typeface="Poppins"/>
              <a:ea typeface="Roboto Light"/>
              <a:cs typeface="Poppins"/>
            </a:endParaRPr>
          </a:p>
          <a:p>
            <a:endParaRPr lang="en-US" sz="6600" dirty="0">
              <a:solidFill>
                <a:srgbClr val="8DC9C8"/>
              </a:solidFill>
              <a:latin typeface="Poppins"/>
              <a:ea typeface="Roboto Light"/>
              <a:cs typeface="Poppins"/>
            </a:endParaRPr>
          </a:p>
          <a:p>
            <a:r>
              <a:rPr lang="en-US" sz="3600" i="1" dirty="0">
                <a:solidFill>
                  <a:srgbClr val="8DC9C8"/>
                </a:solidFill>
                <a:latin typeface="Poppins"/>
                <a:ea typeface="Roboto Light"/>
                <a:cs typeface="Poppins"/>
              </a:rPr>
              <a:t>Junior Voundi </a:t>
            </a:r>
            <a:r>
              <a:rPr lang="en-US" sz="3600" i="1" dirty="0" err="1">
                <a:solidFill>
                  <a:srgbClr val="8DC9C8"/>
                </a:solidFill>
                <a:latin typeface="Poppins"/>
                <a:ea typeface="Roboto Light"/>
                <a:cs typeface="Poppins"/>
              </a:rPr>
              <a:t>Voundi</a:t>
            </a:r>
            <a:r>
              <a:rPr lang="en-US" sz="3600" i="1" dirty="0">
                <a:solidFill>
                  <a:srgbClr val="8DC9C8"/>
                </a:solidFill>
                <a:latin typeface="Poppins"/>
                <a:ea typeface="Roboto Light"/>
                <a:cs typeface="Poppins"/>
              </a:rPr>
              <a:t>, Head of Chemoprevention </a:t>
            </a:r>
            <a:endParaRPr lang="en-US" sz="3600" i="1" dirty="0">
              <a:solidFill>
                <a:srgbClr val="8DC9C8"/>
              </a:solidFill>
              <a:latin typeface="Poppins"/>
              <a:ea typeface="Roboto Light"/>
              <a:cs typeface="Poppins"/>
            </a:endParaRPr>
          </a:p>
          <a:p>
            <a:r>
              <a:rPr lang="en-US" sz="3600" i="1" dirty="0">
                <a:solidFill>
                  <a:srgbClr val="8DC9C8"/>
                </a:solidFill>
                <a:latin typeface="Poppins"/>
                <a:ea typeface="Roboto Light"/>
                <a:cs typeface="Poppins"/>
              </a:rPr>
              <a:t>Unit, National Malaria Control Program, Cameroon, and PMC Community of Practice Co-Chair</a:t>
            </a:r>
            <a:endParaRPr lang="en-US" sz="3600" i="1" dirty="0">
              <a:solidFill>
                <a:srgbClr val="8DC9C8"/>
              </a:solidFill>
              <a:latin typeface="Poppins"/>
              <a:ea typeface="Roboto Light"/>
              <a:cs typeface="Poppins"/>
            </a:endParaRPr>
          </a:p>
        </p:txBody>
      </p:sp>
      <p:sp>
        <p:nvSpPr>
          <p:cNvPr id="3" name="TextBox 2"/>
          <p:cNvSpPr txBox="1"/>
          <p:nvPr/>
        </p:nvSpPr>
        <p:spPr>
          <a:xfrm>
            <a:off x="11901374" y="11642099"/>
            <a:ext cx="12482626" cy="1169551"/>
          </a:xfrm>
          <a:prstGeom prst="rect">
            <a:avLst/>
          </a:prstGeom>
          <a:solidFill>
            <a:srgbClr val="8DC9C8"/>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2400" dirty="0"/>
              <a:t>Mother </a:t>
            </a:r>
            <a:r>
              <a:rPr lang="en-US" sz="2400" dirty="0" err="1"/>
              <a:t>Arama</a:t>
            </a:r>
            <a:r>
              <a:rPr lang="en-US" sz="2400" dirty="0"/>
              <a:t> and Baby </a:t>
            </a:r>
            <a:r>
              <a:rPr lang="en-US" sz="2400" dirty="0" err="1"/>
              <a:t>Ruamiswaa</a:t>
            </a:r>
            <a:r>
              <a:rPr lang="en-US" sz="2400" dirty="0"/>
              <a:t> attending EPI vaccination clinic to receive PMC, Cameroon</a:t>
            </a:r>
            <a:endParaRPr lang="en-US" sz="2400" dirty="0"/>
          </a:p>
          <a:p>
            <a:pPr algn="ctr"/>
            <a:endParaRPr lang="en-US" sz="2200" i="1" dirty="0">
              <a:cs typeface="Roboto Light"/>
            </a:endParaRPr>
          </a:p>
        </p:txBody>
      </p:sp>
      <p:sp>
        <p:nvSpPr>
          <p:cNvPr id="10" name="TextBox 9"/>
          <p:cNvSpPr txBox="1"/>
          <p:nvPr/>
        </p:nvSpPr>
        <p:spPr>
          <a:xfrm>
            <a:off x="1765481" y="1464707"/>
            <a:ext cx="9454896" cy="4462760"/>
          </a:xfrm>
          <a:prstGeom prst="rect">
            <a:avLst/>
          </a:prstGeom>
          <a:noFill/>
        </p:spPr>
        <p:txBody>
          <a:bodyPr wrap="square">
            <a:spAutoFit/>
          </a:bodyPr>
          <a:lstStyle/>
          <a:p>
            <a:r>
              <a:rPr lang="en-US" sz="7200" b="1" dirty="0">
                <a:latin typeface="Poppins"/>
                <a:ea typeface="Roboto Light"/>
                <a:cs typeface="Poppins"/>
              </a:rPr>
              <a:t>SMC Alliance Annual Meeting</a:t>
            </a:r>
            <a:endParaRPr lang="en-US" sz="7200" b="1" dirty="0">
              <a:latin typeface="Poppins"/>
              <a:ea typeface="Roboto Light"/>
              <a:cs typeface="Poppins"/>
            </a:endParaRPr>
          </a:p>
          <a:p>
            <a:endParaRPr lang="en-US" sz="2000" dirty="0">
              <a:latin typeface="Poppins"/>
              <a:ea typeface="Roboto Light"/>
              <a:cs typeface="Poppins"/>
            </a:endParaRPr>
          </a:p>
          <a:p>
            <a:r>
              <a:rPr lang="en-US" sz="4800" dirty="0">
                <a:latin typeface="Poppins"/>
                <a:ea typeface="Roboto Light"/>
                <a:cs typeface="Poppins"/>
              </a:rPr>
              <a:t>February 27, 2025</a:t>
            </a:r>
            <a:endParaRPr lang="ru-RU" sz="4800" dirty="0">
              <a:ea typeface="Roboto Light"/>
              <a:cs typeface="Poppins"/>
            </a:endParaRPr>
          </a:p>
          <a:p>
            <a:endParaRPr lang="en-US" sz="7200" b="1" dirty="0">
              <a:latin typeface="Poppins"/>
              <a:ea typeface="Roboto Light"/>
              <a:cs typeface="Poppins"/>
            </a:endParaRPr>
          </a:p>
        </p:txBody>
      </p:sp>
      <p:pic>
        <p:nvPicPr>
          <p:cNvPr id="5" name="Picture 4" descr="A person giving medicine to a baby&#10;&#10;AI-generated content may be incorrect."/>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901374" y="2285448"/>
            <a:ext cx="12475535" cy="93566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192" y="848965"/>
            <a:ext cx="19024600" cy="1754326"/>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100" normalizeH="0" baseline="0" noProof="0">
                <a:ln>
                  <a:noFill/>
                </a:ln>
                <a:solidFill>
                  <a:srgbClr val="8DC9C8"/>
                </a:solidFill>
                <a:effectLst/>
                <a:uLnTx/>
                <a:uFillTx/>
                <a:latin typeface="Franklin Gothic Demi" panose="020B0703020102020204"/>
                <a:ea typeface="+mj-ea"/>
                <a:cs typeface="+mj-cs"/>
              </a:rPr>
              <a:t>The PMC COP has been asked by WHO GMP to centralize and send PMC data for the World Malaria Report 2025…</a:t>
            </a:r>
            <a:endParaRPr kumimoji="0" lang="en-US" sz="5400" b="0" i="1" u="none" strike="noStrike" kern="1200" cap="none" spc="0" normalizeH="0" baseline="0" noProof="0">
              <a:ln>
                <a:noFill/>
              </a:ln>
              <a:solidFill>
                <a:srgbClr val="8DC9C8"/>
              </a:solidFill>
              <a:effectLst/>
              <a:uLnTx/>
              <a:uFillTx/>
              <a:latin typeface="Calibri" panose="020F0502020204030204"/>
              <a:ea typeface="+mn-ea"/>
              <a:cs typeface="+mn-cs"/>
            </a:endParaRPr>
          </a:p>
        </p:txBody>
      </p:sp>
      <p:pic>
        <p:nvPicPr>
          <p:cNvPr id="16" name="Picture 15"/>
          <p:cNvPicPr>
            <a:picLocks noChangeAspect="1"/>
          </p:cNvPicPr>
          <p:nvPr/>
        </p:nvPicPr>
        <p:blipFill>
          <a:blip r:embed="rId1"/>
          <a:srcRect l="17143" t="20635" r="28125" b="14821"/>
          <a:stretch>
            <a:fillRect/>
          </a:stretch>
        </p:blipFill>
        <p:spPr>
          <a:xfrm>
            <a:off x="5081887" y="3581834"/>
            <a:ext cx="12878992" cy="8543110"/>
          </a:xfrm>
          <a:prstGeom prst="rect">
            <a:avLst/>
          </a:prstGeom>
        </p:spPr>
      </p:pic>
      <p:cxnSp>
        <p:nvCxnSpPr>
          <p:cNvPr id="17" name="Straight Arrow Connector 16"/>
          <p:cNvCxnSpPr/>
          <p:nvPr/>
        </p:nvCxnSpPr>
        <p:spPr>
          <a:xfrm>
            <a:off x="3602736" y="9499308"/>
            <a:ext cx="4224528" cy="0"/>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94618" y="9213669"/>
            <a:ext cx="7139286" cy="523220"/>
          </a:xfrm>
          <a:prstGeom prst="rect">
            <a:avLst/>
          </a:prstGeom>
          <a:noFill/>
        </p:spPr>
        <p:txBody>
          <a:bodyPr wrap="square" rtlCol="0">
            <a:spAutoFit/>
          </a:bodyPr>
          <a:lstStyle/>
          <a:p>
            <a:r>
              <a:rPr lang="en-US" sz="2800" b="1">
                <a:highlight>
                  <a:srgbClr val="FFFF00"/>
                </a:highlight>
                <a:latin typeface="+mj-lt"/>
              </a:rPr>
              <a:t>7.7 Introduction of PMC (and </a:t>
            </a:r>
            <a:r>
              <a:rPr lang="en-US" sz="2800" b="1" err="1">
                <a:highlight>
                  <a:srgbClr val="FFFF00"/>
                </a:highlight>
                <a:latin typeface="+mj-lt"/>
              </a:rPr>
              <a:t>IPTi</a:t>
            </a:r>
            <a:r>
              <a:rPr lang="en-US" sz="2800" b="1">
                <a:highlight>
                  <a:srgbClr val="FFFF00"/>
                </a:highlight>
                <a:latin typeface="+mj-lt"/>
              </a:rPr>
              <a:t>)</a:t>
            </a:r>
            <a:endParaRPr lang="en-US" sz="2800" b="1">
              <a:highlight>
                <a:srgbClr val="FFFF00"/>
              </a:highlight>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68192" y="848965"/>
            <a:ext cx="19024600" cy="92333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100" normalizeH="0" baseline="0" noProof="0">
                <a:ln>
                  <a:noFill/>
                </a:ln>
                <a:solidFill>
                  <a:srgbClr val="8DC9C8"/>
                </a:solidFill>
                <a:effectLst/>
                <a:uLnTx/>
                <a:uFillTx/>
                <a:latin typeface="Franklin Gothic Demi" panose="020B0703020102020204"/>
                <a:ea typeface="+mj-ea"/>
                <a:cs typeface="+mj-cs"/>
              </a:rPr>
              <a:t>…just as the SMC M&amp;E subgroup does</a:t>
            </a:r>
            <a:endParaRPr kumimoji="0" lang="en-US" sz="5400" b="0" i="1" u="none" strike="noStrike" kern="1200" cap="none" spc="0" normalizeH="0" baseline="0" noProof="0">
              <a:ln>
                <a:noFill/>
              </a:ln>
              <a:solidFill>
                <a:srgbClr val="8DC9C8"/>
              </a:solidFill>
              <a:effectLst/>
              <a:uLnTx/>
              <a:uFillTx/>
              <a:latin typeface="Calibri" panose="020F0502020204030204"/>
              <a:ea typeface="+mn-ea"/>
              <a:cs typeface="+mn-cs"/>
            </a:endParaRPr>
          </a:p>
        </p:txBody>
      </p:sp>
      <p:pic>
        <p:nvPicPr>
          <p:cNvPr id="2" name="Content Placeholder 7"/>
          <p:cNvPicPr>
            <a:picLocks noChangeAspect="1"/>
          </p:cNvPicPr>
          <p:nvPr/>
        </p:nvPicPr>
        <p:blipFill>
          <a:blip r:embed="rId1"/>
          <a:stretch>
            <a:fillRect/>
          </a:stretch>
        </p:blipFill>
        <p:spPr>
          <a:xfrm>
            <a:off x="3545321" y="2910596"/>
            <a:ext cx="15990919" cy="8994892"/>
          </a:xfrm>
          <a:prstGeom prst="rect">
            <a:avLst/>
          </a:prstGeom>
          <a:scene3d>
            <a:camera prst="orthographicFront"/>
            <a:lightRig rig="threePt" dir="t"/>
          </a:scene3d>
          <a:sp3d>
            <a:bevelT/>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6"/>
          <p:cNvPicPr>
            <a:picLocks noChangeAspect="1"/>
          </p:cNvPicPr>
          <p:nvPr/>
        </p:nvPicPr>
        <p:blipFill>
          <a:blip r:embed="rId1"/>
          <a:stretch>
            <a:fillRect/>
          </a:stretch>
        </p:blipFill>
        <p:spPr>
          <a:xfrm>
            <a:off x="5740690" y="2603291"/>
            <a:ext cx="14039522" cy="10658018"/>
          </a:xfrm>
          <a:prstGeom prst="rect">
            <a:avLst/>
          </a:prstGeom>
        </p:spPr>
      </p:pic>
      <p:sp>
        <p:nvSpPr>
          <p:cNvPr id="10" name="Rectangle 9"/>
          <p:cNvSpPr/>
          <p:nvPr/>
        </p:nvSpPr>
        <p:spPr>
          <a:xfrm>
            <a:off x="2168192" y="848965"/>
            <a:ext cx="19024600" cy="1754326"/>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100" normalizeH="0" baseline="0" noProof="0" dirty="0">
                <a:ln>
                  <a:noFill/>
                </a:ln>
                <a:solidFill>
                  <a:srgbClr val="8DC9C8"/>
                </a:solidFill>
                <a:effectLst/>
                <a:uLnTx/>
                <a:uFillTx/>
                <a:latin typeface="Franklin Gothic Demi" panose="020B0703020102020204"/>
                <a:ea typeface="+mj-ea"/>
                <a:cs typeface="+mj-cs"/>
              </a:rPr>
              <a:t>…and the sentinel indicator is: number of children who received at least 1 dose of PMC in 2024</a:t>
            </a:r>
            <a:endParaRPr kumimoji="0" lang="en-US" sz="5400" b="0" i="1" u="none" strike="noStrike" kern="1200" cap="none" spc="0" normalizeH="0" baseline="0" noProof="0" dirty="0">
              <a:ln>
                <a:noFill/>
              </a:ln>
              <a:solidFill>
                <a:srgbClr val="8DC9C8"/>
              </a:solidFill>
              <a:effectLst/>
              <a:uLnTx/>
              <a:uFillTx/>
              <a:latin typeface="Calibri" panose="020F0502020204030204"/>
              <a:ea typeface="+mn-ea"/>
              <a:cs typeface="+mn-cs"/>
            </a:endParaRPr>
          </a:p>
        </p:txBody>
      </p:sp>
      <p:sp>
        <p:nvSpPr>
          <p:cNvPr id="6" name="Rectangle 5"/>
          <p:cNvSpPr/>
          <p:nvPr/>
        </p:nvSpPr>
        <p:spPr>
          <a:xfrm>
            <a:off x="13817175" y="3963878"/>
            <a:ext cx="875647" cy="46314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888299" y="4009953"/>
            <a:ext cx="875647" cy="46314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40699" y="8649285"/>
            <a:ext cx="875647" cy="46314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168049" y="8801685"/>
            <a:ext cx="875647" cy="46314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01702" y="475068"/>
            <a:ext cx="21031200" cy="2651125"/>
          </a:xfrm>
          <a:prstGeom prst="rect">
            <a:avLst/>
          </a:prstGeom>
        </p:spPr>
        <p:txBody>
          <a:bodyPr vert="horz" lIns="91440" tIns="45720" rIns="91440" bIns="45720" rtlCol="0" anchor="ctr">
            <a:normAutofit/>
          </a:bodyPr>
          <a:lstStyle/>
          <a:p>
            <a:pPr marL="0" marR="0" lvl="0" indent="0" defTabSz="1828800" fontAlgn="auto">
              <a:spcBef>
                <a:spcPct val="0"/>
              </a:spcBef>
              <a:spcAft>
                <a:spcPts val="600"/>
              </a:spcAft>
              <a:buClrTx/>
              <a:buSzTx/>
              <a:defRPr/>
            </a:pPr>
            <a:r>
              <a:rPr lang="en-US" sz="5400" b="1" spc="100" dirty="0">
                <a:solidFill>
                  <a:srgbClr val="8DC9C8"/>
                </a:solidFill>
                <a:latin typeface="Franklin Gothic Demi" panose="020B0703020102020204"/>
                <a:ea typeface="+mj-ea"/>
                <a:cs typeface="+mj-cs"/>
              </a:rPr>
              <a:t>…so we are setting up a PMC M&amp;E Sub-Group!</a:t>
            </a:r>
            <a:endParaRPr lang="en-US" sz="5400" b="1" spc="100" dirty="0">
              <a:solidFill>
                <a:srgbClr val="8DC9C8"/>
              </a:solidFill>
              <a:latin typeface="Franklin Gothic Demi" panose="020B0703020102020204"/>
              <a:ea typeface="+mj-ea"/>
              <a:cs typeface="+mj-cs"/>
            </a:endParaRPr>
          </a:p>
        </p:txBody>
      </p:sp>
      <p:sp>
        <p:nvSpPr>
          <p:cNvPr id="3" name="Text Placeholder 2"/>
          <p:cNvSpPr>
            <a:spLocks noGrp="1"/>
          </p:cNvSpPr>
          <p:nvPr>
            <p:ph idx="1"/>
          </p:nvPr>
        </p:nvSpPr>
        <p:spPr>
          <a:xfrm>
            <a:off x="1676400" y="3651250"/>
            <a:ext cx="9415176" cy="7887270"/>
          </a:xfrm>
        </p:spPr>
        <p:txBody>
          <a:bodyPr vert="horz" lIns="182880" tIns="91440" rIns="182880" bIns="91440" rtlCol="0">
            <a:normAutofit/>
          </a:bodyPr>
          <a:lstStyle/>
          <a:p>
            <a:pPr>
              <a:spcBef>
                <a:spcPts val="0"/>
              </a:spcBef>
              <a:spcAft>
                <a:spcPts val="1600"/>
              </a:spcAft>
            </a:pPr>
            <a:r>
              <a:rPr lang="en-US" sz="3100" b="1"/>
              <a:t>Call for members: </a:t>
            </a:r>
            <a:endParaRPr lang="en-US" sz="3100" b="1"/>
          </a:p>
          <a:p>
            <a:pPr>
              <a:spcBef>
                <a:spcPts val="0"/>
              </a:spcBef>
              <a:spcAft>
                <a:spcPts val="1600"/>
              </a:spcAft>
            </a:pPr>
            <a:r>
              <a:rPr lang="en-US" sz="3100"/>
              <a:t>NMCP Data Managers from all PMC or </a:t>
            </a:r>
            <a:r>
              <a:rPr lang="en-US" sz="3100" err="1"/>
              <a:t>IPTi</a:t>
            </a:r>
            <a:r>
              <a:rPr lang="en-US" sz="3100"/>
              <a:t> implementing countries</a:t>
            </a:r>
            <a:endParaRPr lang="en-US" sz="3100"/>
          </a:p>
          <a:p>
            <a:pPr>
              <a:spcBef>
                <a:spcPts val="0"/>
              </a:spcBef>
              <a:spcAft>
                <a:spcPts val="1600"/>
              </a:spcAft>
            </a:pPr>
            <a:r>
              <a:rPr lang="en-US" sz="3100"/>
              <a:t>Open to other interested parties</a:t>
            </a:r>
            <a:endParaRPr lang="en-US" sz="3100"/>
          </a:p>
          <a:p>
            <a:pPr>
              <a:spcBef>
                <a:spcPts val="0"/>
              </a:spcBef>
              <a:spcAft>
                <a:spcPts val="1600"/>
              </a:spcAft>
            </a:pPr>
            <a:endParaRPr lang="en-US" sz="3100"/>
          </a:p>
          <a:p>
            <a:pPr>
              <a:spcBef>
                <a:spcPts val="0"/>
              </a:spcBef>
              <a:spcAft>
                <a:spcPts val="1600"/>
              </a:spcAft>
            </a:pPr>
            <a:r>
              <a:rPr lang="en-US" sz="3100" b="1"/>
              <a:t>Format:</a:t>
            </a:r>
            <a:endParaRPr lang="en-US" sz="3100" b="1"/>
          </a:p>
          <a:p>
            <a:pPr>
              <a:spcBef>
                <a:spcPts val="0"/>
              </a:spcBef>
              <a:spcAft>
                <a:spcPts val="1600"/>
              </a:spcAft>
            </a:pPr>
            <a:r>
              <a:rPr lang="en-US" sz="3100"/>
              <a:t>Teams call, in English, French and Portuguese </a:t>
            </a:r>
            <a:endParaRPr lang="en-US" sz="3100"/>
          </a:p>
          <a:p>
            <a:pPr>
              <a:spcBef>
                <a:spcPts val="0"/>
              </a:spcBef>
              <a:spcAft>
                <a:spcPts val="1600"/>
              </a:spcAft>
            </a:pPr>
            <a:endParaRPr lang="en-US" sz="3100"/>
          </a:p>
          <a:p>
            <a:pPr>
              <a:spcBef>
                <a:spcPts val="0"/>
              </a:spcBef>
              <a:spcAft>
                <a:spcPts val="1600"/>
              </a:spcAft>
            </a:pPr>
            <a:r>
              <a:rPr lang="en-US" sz="3100"/>
              <a:t>Please contact me Dr Junior Voundi </a:t>
            </a:r>
            <a:r>
              <a:rPr lang="en-US" sz="3100" err="1"/>
              <a:t>Voundi</a:t>
            </a:r>
            <a:r>
              <a:rPr lang="en-US" sz="3100"/>
              <a:t>:</a:t>
            </a:r>
            <a:endParaRPr lang="en-US" sz="3100"/>
          </a:p>
          <a:p>
            <a:pPr>
              <a:spcBef>
                <a:spcPts val="0"/>
              </a:spcBef>
              <a:spcAft>
                <a:spcPts val="1600"/>
              </a:spcAft>
            </a:pPr>
            <a:r>
              <a:rPr lang="en-US" sz="3100">
                <a:hlinkClick r:id="rId1"/>
              </a:rPr>
              <a:t>juniorvoundi.jv@gmail.com</a:t>
            </a:r>
            <a:r>
              <a:rPr lang="en-US" sz="3100"/>
              <a:t> </a:t>
            </a:r>
            <a:endParaRPr lang="en-US" sz="3100"/>
          </a:p>
          <a:p>
            <a:pPr>
              <a:spcBef>
                <a:spcPts val="0"/>
              </a:spcBef>
              <a:spcAft>
                <a:spcPts val="1600"/>
              </a:spcAft>
            </a:pPr>
            <a:endParaRPr lang="en-US" sz="3100" b="1"/>
          </a:p>
          <a:p>
            <a:pPr>
              <a:spcBef>
                <a:spcPts val="0"/>
              </a:spcBef>
              <a:spcAft>
                <a:spcPts val="1600"/>
              </a:spcAft>
            </a:pPr>
            <a:endParaRPr lang="en-US" sz="3100" b="1"/>
          </a:p>
        </p:txBody>
      </p:sp>
      <p:pic>
        <p:nvPicPr>
          <p:cNvPr id="13" name="Picture 12" descr="A group of people sitting at a table&#10;&#10;AI-generated content may be incorre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1516" y="2385881"/>
            <a:ext cx="12872484" cy="9654363"/>
          </a:xfrm>
          <a:prstGeom prst="rect">
            <a:avLst/>
          </a:prstGeom>
        </p:spPr>
      </p:pic>
      <p:sp>
        <p:nvSpPr>
          <p:cNvPr id="14" name="TextBox 13"/>
          <p:cNvSpPr txBox="1"/>
          <p:nvPr/>
        </p:nvSpPr>
        <p:spPr>
          <a:xfrm>
            <a:off x="11488180" y="12030970"/>
            <a:ext cx="12895820" cy="1107996"/>
          </a:xfrm>
          <a:prstGeom prst="rect">
            <a:avLst/>
          </a:prstGeom>
          <a:solidFill>
            <a:srgbClr val="8DC9C8"/>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2200" i="1" dirty="0">
                <a:cs typeface="Roboto Light"/>
              </a:rPr>
              <a:t>M&amp;E tools as well as PMC tools</a:t>
            </a:r>
            <a:endParaRPr lang="en-US" sz="2200" i="1" dirty="0">
              <a:cs typeface="Roboto Light"/>
            </a:endParaRPr>
          </a:p>
          <a:p>
            <a:pPr algn="ctr"/>
            <a:endParaRPr lang="en-US" sz="2200" i="1" dirty="0">
              <a:cs typeface="Roboto Light"/>
            </a:endParaRPr>
          </a:p>
          <a:p>
            <a:pPr algn="ctr"/>
            <a:r>
              <a:rPr lang="en-US" sz="2200" i="1" dirty="0">
                <a:cs typeface="Roboto Light"/>
              </a:rPr>
              <a:t>Photo credit: </a:t>
            </a:r>
            <a:r>
              <a:rPr lang="en-US" sz="2200" i="1" dirty="0" err="1">
                <a:cs typeface="Roboto Light"/>
              </a:rPr>
              <a:t>Unitaid</a:t>
            </a:r>
            <a:r>
              <a:rPr lang="en-US" sz="2200" i="1" dirty="0">
                <a:cs typeface="Roboto Light"/>
              </a:rPr>
              <a:t> Plus Project in Mozambique</a:t>
            </a:r>
            <a:endParaRPr lang="en-US" sz="2200" i="1" dirty="0">
              <a:cs typeface="Robo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pie ch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717" y="289935"/>
            <a:ext cx="2725403" cy="2572623"/>
          </a:xfrm>
          <a:prstGeom prst="rect">
            <a:avLst/>
          </a:prstGeom>
        </p:spPr>
      </p:pic>
      <p:sp>
        <p:nvSpPr>
          <p:cNvPr id="4" name="Rectangle 3"/>
          <p:cNvSpPr/>
          <p:nvPr/>
        </p:nvSpPr>
        <p:spPr>
          <a:xfrm>
            <a:off x="814505" y="3570006"/>
            <a:ext cx="12921115" cy="7294305"/>
          </a:xfrm>
          <a:prstGeom prst="rect">
            <a:avLst/>
          </a:prstGeom>
        </p:spPr>
        <p:txBody>
          <a:bodyPr wrap="square" lIns="182880" tIns="91440" rIns="182880" bIns="91440" anchor="t">
            <a:spAutoFit/>
          </a:bodyPr>
          <a:lstStyle/>
          <a:p>
            <a:r>
              <a:rPr lang="en-US" sz="6600" b="1" dirty="0">
                <a:solidFill>
                  <a:schemeClr val="accent1"/>
                </a:solidFill>
                <a:latin typeface="Poppins"/>
                <a:ea typeface="Roboto Light"/>
                <a:cs typeface="Poppins"/>
              </a:rPr>
              <a:t>Learnings from the</a:t>
            </a:r>
            <a:endParaRPr lang="en-US" sz="6600" b="1" dirty="0">
              <a:solidFill>
                <a:schemeClr val="accent1"/>
              </a:solidFill>
              <a:latin typeface="Poppins" pitchFamily="2" charset="77"/>
              <a:ea typeface="Roboto Light" panose="02000000000000000000" pitchFamily="2" charset="0"/>
              <a:cs typeface="Poppins" pitchFamily="2" charset="77"/>
            </a:endParaRPr>
          </a:p>
          <a:p>
            <a:r>
              <a:rPr lang="en-US" sz="6600" b="1" dirty="0" err="1">
                <a:solidFill>
                  <a:schemeClr val="accent1"/>
                </a:solidFill>
                <a:latin typeface="Poppins"/>
                <a:ea typeface="Roboto Light"/>
                <a:cs typeface="Poppins"/>
              </a:rPr>
              <a:t>Unitaid</a:t>
            </a:r>
            <a:r>
              <a:rPr lang="en-US" sz="6600" b="1" dirty="0">
                <a:solidFill>
                  <a:schemeClr val="accent1"/>
                </a:solidFill>
                <a:latin typeface="Poppins"/>
                <a:ea typeface="Roboto Light"/>
                <a:cs typeface="Poppins"/>
              </a:rPr>
              <a:t> Plus Project on Perennial Malaria Chemoprevention (PMC)</a:t>
            </a:r>
            <a:endParaRPr lang="en-US" sz="6600" b="1" dirty="0">
              <a:solidFill>
                <a:schemeClr val="accent1"/>
              </a:solidFill>
              <a:latin typeface="Poppins"/>
              <a:ea typeface="Roboto Light"/>
              <a:cs typeface="Poppins"/>
            </a:endParaRPr>
          </a:p>
          <a:p>
            <a:endParaRPr lang="en-US" sz="6600" b="1" dirty="0">
              <a:solidFill>
                <a:schemeClr val="accent1"/>
              </a:solidFill>
              <a:latin typeface="Poppins"/>
              <a:ea typeface="Roboto Light"/>
              <a:cs typeface="Poppins"/>
            </a:endParaRPr>
          </a:p>
          <a:p>
            <a:r>
              <a:rPr lang="en-US" sz="6600" dirty="0">
                <a:solidFill>
                  <a:schemeClr val="accent1"/>
                </a:solidFill>
                <a:latin typeface="Poppins"/>
                <a:ea typeface="Roboto Light"/>
                <a:cs typeface="Poppins"/>
              </a:rPr>
              <a:t>Charlotte Eddis</a:t>
            </a:r>
            <a:endParaRPr lang="en-US" sz="6600" dirty="0">
              <a:solidFill>
                <a:schemeClr val="accent1"/>
              </a:solidFill>
              <a:latin typeface="Poppins"/>
              <a:ea typeface="Roboto Light"/>
              <a:cs typeface="Poppins"/>
            </a:endParaRPr>
          </a:p>
          <a:p>
            <a:r>
              <a:rPr lang="en-US" sz="6600" dirty="0">
                <a:solidFill>
                  <a:schemeClr val="accent1"/>
                </a:solidFill>
                <a:latin typeface="Poppins"/>
                <a:ea typeface="Roboto Light"/>
                <a:cs typeface="Poppins"/>
              </a:rPr>
              <a:t>Plus Project Director, PSI</a:t>
            </a:r>
            <a:endParaRPr lang="en-US" sz="6600" dirty="0">
              <a:solidFill>
                <a:schemeClr val="accent1"/>
              </a:solidFill>
              <a:latin typeface="Poppins"/>
              <a:ea typeface="Roboto Light"/>
              <a:cs typeface="Poppin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3138"/>
          <a:stretch>
            <a:fillRect/>
          </a:stretch>
        </p:blipFill>
        <p:spPr>
          <a:xfrm>
            <a:off x="3049324" y="11946134"/>
            <a:ext cx="18245993" cy="1710830"/>
          </a:xfrm>
          <a:prstGeom prst="rect">
            <a:avLst/>
          </a:prstGeom>
        </p:spPr>
      </p:pic>
      <p:sp>
        <p:nvSpPr>
          <p:cNvPr id="3" name="TextBox 2"/>
          <p:cNvSpPr txBox="1"/>
          <p:nvPr/>
        </p:nvSpPr>
        <p:spPr>
          <a:xfrm>
            <a:off x="12679027" y="8607287"/>
            <a:ext cx="10853472" cy="1785104"/>
          </a:xfrm>
          <a:prstGeom prst="rect">
            <a:avLst/>
          </a:prstGeom>
          <a:solidFill>
            <a:srgbClr val="8DC9C8"/>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2200" i="1">
                <a:cs typeface="Roboto Light"/>
              </a:rPr>
              <a:t>Health worker Sylla </a:t>
            </a:r>
            <a:r>
              <a:rPr lang="en-US" sz="2200" i="1" err="1">
                <a:cs typeface="Roboto Light"/>
              </a:rPr>
              <a:t>N’Dessou</a:t>
            </a:r>
            <a:r>
              <a:rPr lang="en-US" sz="2200" i="1">
                <a:cs typeface="Roboto Light"/>
              </a:rPr>
              <a:t> (left) showing mother Topka Nee Konga </a:t>
            </a:r>
            <a:r>
              <a:rPr lang="en-US" sz="2200" i="1" err="1">
                <a:cs typeface="Roboto Light"/>
              </a:rPr>
              <a:t>Sylive</a:t>
            </a:r>
            <a:r>
              <a:rPr lang="en-US" sz="2200" i="1">
                <a:cs typeface="Roboto Light"/>
              </a:rPr>
              <a:t> how to properly administer PMC to her young child during a photoshoot for SBC materials in </a:t>
            </a:r>
            <a:endParaRPr lang="en-US" sz="2200" i="1">
              <a:cs typeface="Roboto Light"/>
            </a:endParaRPr>
          </a:p>
          <a:p>
            <a:pPr algn="ctr"/>
            <a:r>
              <a:rPr lang="en-US" sz="2200" i="1">
                <a:cs typeface="Roboto Light"/>
              </a:rPr>
              <a:t>Côte d’Ivoire.</a:t>
            </a:r>
            <a:endParaRPr lang="en-US" sz="2200" i="1">
              <a:cs typeface="Roboto Light"/>
            </a:endParaRPr>
          </a:p>
          <a:p>
            <a:pPr algn="ctr"/>
            <a:endParaRPr lang="en-US" sz="2200" i="1">
              <a:cs typeface="Roboto Light"/>
            </a:endParaRPr>
          </a:p>
          <a:p>
            <a:pPr algn="ctr"/>
            <a:r>
              <a:rPr lang="en-US" sz="2200" i="1">
                <a:cs typeface="Roboto Light"/>
              </a:rPr>
              <a:t>Photo credit: </a:t>
            </a:r>
            <a:r>
              <a:rPr lang="en-US" sz="2200" i="1" err="1">
                <a:cs typeface="Roboto Light"/>
              </a:rPr>
              <a:t>Unitaid</a:t>
            </a:r>
            <a:r>
              <a:rPr lang="en-US" sz="2200" i="1">
                <a:cs typeface="Roboto Light"/>
              </a:rPr>
              <a:t> Plus Project in Côte d’Ivoire</a:t>
            </a:r>
            <a:endParaRPr lang="en-US" sz="2200" i="1">
              <a:cs typeface="Roboto Light"/>
            </a:endParaRPr>
          </a:p>
        </p:txBody>
      </p:sp>
      <p:pic>
        <p:nvPicPr>
          <p:cNvPr id="9" name="Picture 8" descr="A person holding a baby&#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9027" y="1373447"/>
            <a:ext cx="10853472" cy="72338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85589" y="380411"/>
            <a:ext cx="11089234" cy="1189216"/>
          </a:xfrm>
        </p:spPr>
        <p:txBody>
          <a:bodyPr>
            <a:normAutofit/>
          </a:bodyPr>
          <a:lstStyle/>
          <a:p>
            <a:pPr algn="ctr"/>
            <a:r>
              <a:rPr lang="en-US" sz="6600">
                <a:latin typeface="Poppins"/>
                <a:cs typeface="Poppins"/>
              </a:rPr>
              <a:t>The </a:t>
            </a:r>
            <a:r>
              <a:rPr lang="en-US" sz="6600" err="1">
                <a:latin typeface="Poppins"/>
                <a:cs typeface="Poppins"/>
              </a:rPr>
              <a:t>Unitaid</a:t>
            </a:r>
            <a:r>
              <a:rPr lang="en-US" sz="6600">
                <a:latin typeface="Poppins"/>
                <a:cs typeface="Poppins"/>
              </a:rPr>
              <a:t> Plus Project</a:t>
            </a:r>
            <a:endParaRPr lang="en-US" sz="6600">
              <a:latin typeface="Poppins"/>
              <a:cs typeface="Poppins"/>
            </a:endParaRPr>
          </a:p>
        </p:txBody>
      </p:sp>
      <p:sp>
        <p:nvSpPr>
          <p:cNvPr id="5" name="TextBox 4"/>
          <p:cNvSpPr txBox="1"/>
          <p:nvPr/>
        </p:nvSpPr>
        <p:spPr>
          <a:xfrm>
            <a:off x="615016" y="7996278"/>
            <a:ext cx="17664546" cy="5693866"/>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lang="en-US" sz="3600">
                <a:solidFill>
                  <a:srgbClr val="000000"/>
                </a:solidFill>
                <a:latin typeface="Roboto Light"/>
                <a:ea typeface="Roboto"/>
              </a:rPr>
              <a:t>Conduct a package of evaluations including policy adoption, impact, process, economic, and SP resistance mapping </a:t>
            </a:r>
            <a:r>
              <a:rPr lang="en-US" sz="3600" b="1">
                <a:solidFill>
                  <a:srgbClr val="000000"/>
                </a:solidFill>
                <a:latin typeface="Roboto Light"/>
                <a:ea typeface="Roboto"/>
              </a:rPr>
              <a:t>to help countries decide where and how to scale PMC</a:t>
            </a:r>
            <a:r>
              <a:rPr lang="en-US" sz="3600">
                <a:solidFill>
                  <a:srgbClr val="000000"/>
                </a:solidFill>
                <a:latin typeface="Roboto Light"/>
                <a:ea typeface="Roboto"/>
              </a:rPr>
              <a:t>.​</a:t>
            </a:r>
            <a:endParaRPr lang="en-US" sz="3600">
              <a:solidFill>
                <a:srgbClr val="000000"/>
              </a:solidFill>
              <a:latin typeface="Roboto Light"/>
              <a:ea typeface="Roboto"/>
            </a:endParaRPr>
          </a:p>
          <a:p>
            <a:endParaRPr lang="en-US" sz="3600">
              <a:solidFill>
                <a:srgbClr val="000000"/>
              </a:solidFill>
              <a:latin typeface="Roboto Light"/>
              <a:ea typeface="Roboto"/>
            </a:endParaRPr>
          </a:p>
          <a:p>
            <a:pPr marL="571500" indent="-571500">
              <a:buFont typeface="Arial" panose="020B0604020202020204" pitchFamily="34" charset="0"/>
              <a:buChar char="•"/>
            </a:pPr>
            <a:r>
              <a:rPr lang="en-US" sz="3600" b="1">
                <a:solidFill>
                  <a:srgbClr val="000000"/>
                </a:solidFill>
                <a:latin typeface="Roboto Light"/>
                <a:ea typeface="Roboto"/>
              </a:rPr>
              <a:t>Share learnings from implementation experience and research evidence broadly</a:t>
            </a:r>
            <a:r>
              <a:rPr lang="en-US" sz="3600">
                <a:solidFill>
                  <a:srgbClr val="000000"/>
                </a:solidFill>
                <a:latin typeface="Roboto Light"/>
                <a:ea typeface="Roboto"/>
              </a:rPr>
              <a:t> to help other countries decide if and how to use PMC as part of their malaria chemoprevention strategies.</a:t>
            </a:r>
            <a:endParaRPr lang="en-US" sz="3600">
              <a:solidFill>
                <a:srgbClr val="000000"/>
              </a:solidFill>
              <a:latin typeface="Roboto Light"/>
              <a:ea typeface="Roboto"/>
            </a:endParaRPr>
          </a:p>
          <a:p>
            <a:endParaRPr lang="en-US" sz="3600">
              <a:solidFill>
                <a:srgbClr val="000000"/>
              </a:solidFill>
              <a:latin typeface="Roboto Light"/>
              <a:ea typeface="Roboto"/>
            </a:endParaRPr>
          </a:p>
          <a:p>
            <a:pPr marL="571500" indent="-571500">
              <a:buFont typeface="Arial" panose="020B0604020202020204" pitchFamily="34" charset="0"/>
              <a:buChar char="•"/>
            </a:pPr>
            <a:r>
              <a:rPr lang="en-US" sz="3600">
                <a:solidFill>
                  <a:srgbClr val="000000"/>
                </a:solidFill>
                <a:latin typeface="Roboto Light"/>
                <a:ea typeface="Roboto"/>
              </a:rPr>
              <a:t>August 2021 – October 2025; funded by </a:t>
            </a:r>
            <a:r>
              <a:rPr lang="en-US" sz="3600" err="1">
                <a:solidFill>
                  <a:srgbClr val="000000"/>
                </a:solidFill>
                <a:latin typeface="Roboto Light"/>
                <a:ea typeface="Roboto"/>
              </a:rPr>
              <a:t>Unitaid</a:t>
            </a:r>
            <a:r>
              <a:rPr lang="en-US" sz="3600">
                <a:solidFill>
                  <a:srgbClr val="000000"/>
                </a:solidFill>
                <a:latin typeface="Roboto Light"/>
                <a:ea typeface="Roboto"/>
              </a:rPr>
              <a:t> (</a:t>
            </a:r>
            <a:r>
              <a:rPr lang="en-US" sz="3600">
                <a:solidFill>
                  <a:srgbClr val="000000"/>
                </a:solidFill>
                <a:latin typeface="Roboto Light"/>
                <a:ea typeface="Roboto"/>
                <a:hlinkClick r:id="rId1"/>
              </a:rPr>
              <a:t>www.unitaid.org</a:t>
            </a:r>
            <a:r>
              <a:rPr lang="en-US" sz="3600">
                <a:solidFill>
                  <a:srgbClr val="000000"/>
                </a:solidFill>
                <a:latin typeface="Roboto Light"/>
                <a:ea typeface="Roboto"/>
              </a:rPr>
              <a:t>).</a:t>
            </a:r>
            <a:endParaRPr lang="en-US" sz="3600">
              <a:solidFill>
                <a:srgbClr val="000000"/>
              </a:solidFill>
              <a:latin typeface="Roboto Light"/>
              <a:ea typeface="Roboto"/>
            </a:endParaRPr>
          </a:p>
          <a:p>
            <a:endParaRPr lang="en-US" sz="4000">
              <a:solidFill>
                <a:srgbClr val="000000"/>
              </a:solidFill>
              <a:latin typeface="Roboto Light"/>
              <a:ea typeface="Roboto"/>
            </a:endParaRPr>
          </a:p>
        </p:txBody>
      </p:sp>
      <p:graphicFrame>
        <p:nvGraphicFramePr>
          <p:cNvPr id="4" name="Table 5"/>
          <p:cNvGraphicFramePr>
            <a:graphicFrameLocks noGrp="1"/>
          </p:cNvGraphicFramePr>
          <p:nvPr/>
        </p:nvGraphicFramePr>
        <p:xfrm>
          <a:off x="18279562" y="1333768"/>
          <a:ext cx="5340928" cy="3870960"/>
        </p:xfrm>
        <a:graphic>
          <a:graphicData uri="http://schemas.openxmlformats.org/drawingml/2006/table">
            <a:tbl>
              <a:tblPr firstRow="1" bandRow="1">
                <a:tableStyleId>{7DF18680-E054-41AD-8BC1-D1AEF772440D}</a:tableStyleId>
              </a:tblPr>
              <a:tblGrid>
                <a:gridCol w="5340928"/>
              </a:tblGrid>
              <a:tr h="762000">
                <a:tc>
                  <a:txBody>
                    <a:bodyPr/>
                    <a:lstStyle/>
                    <a:p>
                      <a:pPr algn="ctr"/>
                      <a:r>
                        <a:rPr lang="en-US" sz="4400" b="1"/>
                        <a:t>Goal</a:t>
                      </a:r>
                      <a:endParaRPr lang="en-US" sz="4400" b="1"/>
                    </a:p>
                  </a:txBody>
                  <a:tcPr/>
                </a:tc>
              </a:tr>
              <a:tr h="3108960">
                <a:tc>
                  <a:txBody>
                    <a:bodyPr/>
                    <a:lstStyle/>
                    <a:p>
                      <a:pPr marL="0" marR="0" lvl="0" indent="0" algn="ctr" defTabSz="1828800" rtl="0" eaLnBrk="1" fontAlgn="auto" latinLnBrk="0" hangingPunct="1">
                        <a:lnSpc>
                          <a:spcPct val="100000"/>
                        </a:lnSpc>
                        <a:spcBef>
                          <a:spcPts val="0"/>
                        </a:spcBef>
                        <a:spcAft>
                          <a:spcPts val="0"/>
                        </a:spcAft>
                        <a:buClrTx/>
                        <a:buSzTx/>
                        <a:buFontTx/>
                        <a:buNone/>
                        <a:defRPr/>
                      </a:pPr>
                      <a:r>
                        <a:rPr lang="en-US" sz="3600">
                          <a:ea typeface="+mn-lt"/>
                          <a:cs typeface="+mn-lt"/>
                        </a:rPr>
                        <a:t>Reduction in morbidity and mortality due to malaria and anemia in children under two in countries adopting PMC</a:t>
                      </a:r>
                      <a:endParaRPr lang="en-US" sz="3600">
                        <a:solidFill>
                          <a:schemeClr val="tx1">
                            <a:lumMod val="75000"/>
                            <a:lumOff val="25000"/>
                          </a:schemeClr>
                        </a:solidFill>
                      </a:endParaRPr>
                    </a:p>
                    <a:p>
                      <a:endParaRPr lang="en-US" sz="1800"/>
                    </a:p>
                  </a:txBody>
                  <a:tcPr/>
                </a:tc>
              </a:tr>
            </a:tbl>
          </a:graphicData>
        </a:graphic>
      </p:graphicFrame>
      <p:graphicFrame>
        <p:nvGraphicFramePr>
          <p:cNvPr id="6" name="Table 5"/>
          <p:cNvGraphicFramePr>
            <a:graphicFrameLocks noGrp="1"/>
          </p:cNvGraphicFramePr>
          <p:nvPr/>
        </p:nvGraphicFramePr>
        <p:xfrm>
          <a:off x="18312866" y="5597742"/>
          <a:ext cx="5340928" cy="7437120"/>
        </p:xfrm>
        <a:graphic>
          <a:graphicData uri="http://schemas.openxmlformats.org/drawingml/2006/table">
            <a:tbl>
              <a:tblPr firstRow="1" bandRow="1">
                <a:tableStyleId>{7DF18680-E054-41AD-8BC1-D1AEF772440D}</a:tableStyleId>
              </a:tblPr>
              <a:tblGrid>
                <a:gridCol w="5340928"/>
              </a:tblGrid>
              <a:tr h="762000">
                <a:tc>
                  <a:txBody>
                    <a:bodyPr/>
                    <a:lstStyle/>
                    <a:p>
                      <a:pPr algn="ctr"/>
                      <a:r>
                        <a:rPr lang="en-US" sz="4400">
                          <a:solidFill>
                            <a:schemeClr val="bg1"/>
                          </a:solidFill>
                        </a:rPr>
                        <a:t>Outcomes</a:t>
                      </a:r>
                      <a:endParaRPr lang="en-US" sz="4400">
                        <a:solidFill>
                          <a:schemeClr val="bg1"/>
                        </a:solidFill>
                      </a:endParaRPr>
                    </a:p>
                  </a:txBody>
                  <a:tcPr/>
                </a:tc>
              </a:tr>
              <a:tr h="6675120">
                <a:tc>
                  <a:txBody>
                    <a:bodyPr/>
                    <a:lstStyle/>
                    <a:p>
                      <a:pPr marL="0" indent="0" algn="ctr">
                        <a:buFont typeface="Arial" panose="020B0604020202020204" pitchFamily="34" charset="0"/>
                        <a:buNone/>
                      </a:pPr>
                      <a:r>
                        <a:rPr lang="en-US" sz="3600">
                          <a:solidFill>
                            <a:schemeClr val="tx1"/>
                          </a:solidFill>
                          <a:ea typeface="+mn-lt"/>
                          <a:cs typeface="+mn-lt"/>
                        </a:rPr>
                        <a:t>(1) Increased access to high-quality PMC among children under two in each focus country</a:t>
                      </a:r>
                      <a:endParaRPr lang="en-US" sz="3600">
                        <a:solidFill>
                          <a:schemeClr val="tx1"/>
                        </a:solidFill>
                        <a:ea typeface="+mn-lt"/>
                        <a:cs typeface="+mn-lt"/>
                      </a:endParaRPr>
                    </a:p>
                    <a:p>
                      <a:pPr marL="0" indent="0" algn="ctr">
                        <a:buFont typeface="Arial" panose="020B0604020202020204" pitchFamily="34" charset="0"/>
                        <a:buNone/>
                      </a:pPr>
                      <a:endParaRPr lang="en-US" sz="3600">
                        <a:solidFill>
                          <a:schemeClr val="tx1"/>
                        </a:solidFill>
                        <a:ea typeface="+mn-lt"/>
                        <a:cs typeface="+mn-lt"/>
                      </a:endParaRPr>
                    </a:p>
                    <a:p>
                      <a:pPr marL="0" indent="0" algn="ctr">
                        <a:buFont typeface="Arial" panose="020B0604020202020204" pitchFamily="34" charset="0"/>
                        <a:buNone/>
                      </a:pPr>
                      <a:r>
                        <a:rPr lang="en-US" sz="3600">
                          <a:solidFill>
                            <a:schemeClr val="tx1"/>
                          </a:solidFill>
                          <a:ea typeface="+mn-lt"/>
                          <a:cs typeface="+mn-lt"/>
                        </a:rPr>
                        <a:t>(2) Evidence generated to catalyze sustained uptake of PMC in the focus countries and others in SSA</a:t>
                      </a:r>
                      <a:endParaRPr lang="en-US" sz="1800">
                        <a:solidFill>
                          <a:schemeClr val="tx1"/>
                        </a:solidFill>
                      </a:endParaRPr>
                    </a:p>
                  </a:txBody>
                  <a:tcPr/>
                </a:tc>
              </a:tr>
            </a:tbl>
          </a:graphicData>
        </a:graphic>
      </p:graphicFrame>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007" b="16128"/>
          <a:stretch>
            <a:fillRect/>
          </a:stretch>
        </p:blipFill>
        <p:spPr>
          <a:xfrm>
            <a:off x="9870305" y="2871684"/>
            <a:ext cx="8304854" cy="4794708"/>
          </a:xfrm>
          <a:prstGeom prst="rect">
            <a:avLst/>
          </a:prstGeom>
        </p:spPr>
      </p:pic>
      <p:sp>
        <p:nvSpPr>
          <p:cNvPr id="7" name="TextBox 6"/>
          <p:cNvSpPr txBox="1"/>
          <p:nvPr/>
        </p:nvSpPr>
        <p:spPr>
          <a:xfrm>
            <a:off x="534313" y="3201570"/>
            <a:ext cx="9335992" cy="5139869"/>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lang="en-US" sz="3600">
                <a:solidFill>
                  <a:srgbClr val="000000"/>
                </a:solidFill>
                <a:latin typeface="Roboto Light"/>
                <a:ea typeface="Roboto"/>
              </a:rPr>
              <a:t>In Benin, Cameroon, Côte d’Ivoire, and Mozambique, </a:t>
            </a:r>
            <a:r>
              <a:rPr lang="en-US" sz="3600" b="1">
                <a:solidFill>
                  <a:srgbClr val="000000"/>
                </a:solidFill>
                <a:latin typeface="Roboto Light"/>
                <a:ea typeface="Roboto"/>
              </a:rPr>
              <a:t>co-design, implement, and evaluate country-adapted models of PMC </a:t>
            </a:r>
            <a:r>
              <a:rPr lang="en-US" sz="3600">
                <a:solidFill>
                  <a:srgbClr val="000000"/>
                </a:solidFill>
                <a:latin typeface="Roboto Light"/>
                <a:ea typeface="Roboto"/>
              </a:rPr>
              <a:t>integrated into existing health systems. </a:t>
            </a:r>
            <a:endParaRPr lang="en-US" sz="3600">
              <a:solidFill>
                <a:srgbClr val="000000"/>
              </a:solidFill>
              <a:latin typeface="Roboto Light"/>
              <a:ea typeface="Roboto"/>
            </a:endParaRPr>
          </a:p>
          <a:p>
            <a:endParaRPr lang="en-US" sz="3600">
              <a:solidFill>
                <a:srgbClr val="000000"/>
              </a:solidFill>
              <a:latin typeface="Roboto Light"/>
              <a:ea typeface="Roboto"/>
            </a:endParaRPr>
          </a:p>
          <a:p>
            <a:pPr marL="571500" indent="-571500">
              <a:buFont typeface="Arial" panose="020B0604020202020204" pitchFamily="34" charset="0"/>
              <a:buChar char="•"/>
            </a:pPr>
            <a:r>
              <a:rPr lang="en-US" sz="3600">
                <a:solidFill>
                  <a:srgbClr val="000000"/>
                </a:solidFill>
                <a:latin typeface="Roboto Light"/>
                <a:ea typeface="Roboto"/>
              </a:rPr>
              <a:t>Light-touch evaluations and policy adoption support in DRC, Ghana, and Zambia. </a:t>
            </a:r>
            <a:endParaRPr lang="en-US" sz="3600">
              <a:solidFill>
                <a:srgbClr val="000000"/>
              </a:solidFill>
              <a:latin typeface="Roboto Light"/>
              <a:ea typeface="Roboto"/>
            </a:endParaRPr>
          </a:p>
          <a:p>
            <a:endParaRPr lang="en-US" sz="4000">
              <a:solidFill>
                <a:srgbClr val="000000"/>
              </a:solidFill>
              <a:latin typeface="Roboto Light"/>
              <a:ea typeface="Roboto"/>
            </a:endParaRPr>
          </a:p>
        </p:txBody>
      </p:sp>
      <p:pic>
        <p:nvPicPr>
          <p:cNvPr id="8" name="Picture 7" descr="Logo, pie char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17" y="289935"/>
            <a:ext cx="2725403" cy="257262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71" y="3526318"/>
            <a:ext cx="4333846" cy="5086008"/>
          </a:xfrm>
        </p:spPr>
        <p:txBody>
          <a:bodyPr/>
          <a:lstStyle/>
          <a:p>
            <a:r>
              <a:rPr lang="en-US" sz="6000">
                <a:solidFill>
                  <a:schemeClr val="accent1"/>
                </a:solidFill>
                <a:cs typeface="+mj-cs"/>
              </a:rPr>
              <a:t>The original schedules in the 4 Focus Countries</a:t>
            </a:r>
            <a:endParaRPr lang="en-US" sz="6000">
              <a:solidFill>
                <a:schemeClr val="accent1"/>
              </a:solidFill>
              <a:cs typeface="+mj-cs"/>
            </a:endParaRPr>
          </a:p>
        </p:txBody>
      </p:sp>
      <p:grpSp>
        <p:nvGrpSpPr>
          <p:cNvPr id="97" name="Group 96"/>
          <p:cNvGrpSpPr/>
          <p:nvPr/>
        </p:nvGrpSpPr>
        <p:grpSpPr>
          <a:xfrm>
            <a:off x="4633188" y="274026"/>
            <a:ext cx="19510351" cy="3180760"/>
            <a:chOff x="2340998" y="3330943"/>
            <a:chExt cx="22932569" cy="3663623"/>
          </a:xfrm>
        </p:grpSpPr>
        <p:sp>
          <p:nvSpPr>
            <p:cNvPr id="89" name="Rectangle 88"/>
            <p:cNvSpPr/>
            <p:nvPr/>
          </p:nvSpPr>
          <p:spPr>
            <a:xfrm>
              <a:off x="19226393" y="3334016"/>
              <a:ext cx="1594393"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Vitamin A</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sp>
          <p:nvSpPr>
            <p:cNvPr id="85" name="Rectangle 84"/>
            <p:cNvSpPr/>
            <p:nvPr/>
          </p:nvSpPr>
          <p:spPr>
            <a:xfrm>
              <a:off x="14742356" y="3335106"/>
              <a:ext cx="1594393"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Vitamin A</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sp>
          <p:nvSpPr>
            <p:cNvPr id="15" name="Rectangle 14"/>
            <p:cNvSpPr/>
            <p:nvPr/>
          </p:nvSpPr>
          <p:spPr>
            <a:xfrm>
              <a:off x="2340998" y="6037418"/>
              <a:ext cx="2624356" cy="957148"/>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0000"/>
                  </a:solidFill>
                  <a:effectLst/>
                  <a:uLnTx/>
                  <a:uFillTx/>
                  <a:latin typeface="Poppins Light" pitchFamily="2" charset="77"/>
                  <a:ea typeface="Roboto"/>
                  <a:cs typeface="Poppins Light" pitchFamily="2" charset="77"/>
                </a:rPr>
                <a:t>BENIN: </a:t>
              </a:r>
              <a:endParaRPr kumimoji="0" lang="en-US" sz="2400" b="0" i="0" u="none" strike="noStrike" kern="1200" cap="none" spc="0" normalizeH="0" baseline="0" noProof="0">
                <a:ln>
                  <a:noFill/>
                </a:ln>
                <a:solidFill>
                  <a:srgbClr val="000000"/>
                </a:solidFill>
                <a:effectLst/>
                <a:uLnTx/>
                <a:uFillTx/>
                <a:latin typeface="Poppins Light" pitchFamily="2" charset="77"/>
                <a:ea typeface="Roboto"/>
                <a:cs typeface="Poppins Light" pitchFamily="2" charset="77"/>
              </a:endParaRPr>
            </a:p>
            <a:p>
              <a:pPr marL="0" marR="0" lvl="0" indent="0" algn="ctr" defTabSz="18288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0000"/>
                  </a:solidFill>
                  <a:effectLst/>
                  <a:uLnTx/>
                  <a:uFillTx/>
                  <a:latin typeface="Poppins Light" pitchFamily="2" charset="77"/>
                  <a:ea typeface="Roboto"/>
                  <a:cs typeface="Poppins Light" pitchFamily="2" charset="77"/>
                </a:rPr>
                <a:t>8 doses</a:t>
              </a:r>
              <a:endParaRPr kumimoji="0" lang="en-US" sz="2400" b="0" i="0" u="none" strike="noStrike" kern="1200" cap="none" spc="0" normalizeH="0" baseline="0" noProof="0">
                <a:ln>
                  <a:noFill/>
                </a:ln>
                <a:solidFill>
                  <a:srgbClr val="000000"/>
                </a:solidFill>
                <a:effectLst/>
                <a:uLnTx/>
                <a:uFillTx/>
                <a:latin typeface="Roboto Light"/>
                <a:ea typeface="Roboto"/>
                <a:cs typeface="+mn-cs"/>
              </a:endParaRPr>
            </a:p>
          </p:txBody>
        </p:sp>
        <p:grpSp>
          <p:nvGrpSpPr>
            <p:cNvPr id="16" name="Group 15"/>
            <p:cNvGrpSpPr/>
            <p:nvPr/>
          </p:nvGrpSpPr>
          <p:grpSpPr>
            <a:xfrm>
              <a:off x="7515198" y="5480088"/>
              <a:ext cx="1715091" cy="1023701"/>
              <a:chOff x="5813988" y="6324600"/>
              <a:chExt cx="1715091" cy="1023701"/>
            </a:xfrm>
          </p:grpSpPr>
          <p:sp>
            <p:nvSpPr>
              <p:cNvPr id="17" name="Rectangle 16"/>
              <p:cNvSpPr/>
              <p:nvPr/>
            </p:nvSpPr>
            <p:spPr>
              <a:xfrm>
                <a:off x="6620527" y="6922902"/>
                <a:ext cx="908552"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DTP3</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18" name="Straight Connector 17"/>
              <p:cNvCxnSpPr/>
              <p:nvPr/>
            </p:nvCxnSpPr>
            <p:spPr>
              <a:xfrm>
                <a:off x="5813988"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201428"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90382" y="5480088"/>
              <a:ext cx="1705669" cy="1023701"/>
              <a:chOff x="4389172" y="6324600"/>
              <a:chExt cx="1705669" cy="1023701"/>
            </a:xfrm>
          </p:grpSpPr>
          <p:sp>
            <p:nvSpPr>
              <p:cNvPr id="35" name="Rectangle 34"/>
              <p:cNvSpPr/>
              <p:nvPr/>
            </p:nvSpPr>
            <p:spPr>
              <a:xfrm>
                <a:off x="5195711" y="6922902"/>
                <a:ext cx="899130"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DTP2</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36" name="Straight Connector 35"/>
              <p:cNvCxnSpPr/>
              <p:nvPr/>
            </p:nvCxnSpPr>
            <p:spPr>
              <a:xfrm>
                <a:off x="4389172"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776612"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11904945" y="5480088"/>
              <a:ext cx="2333098" cy="1023701"/>
              <a:chOff x="10097410" y="6331692"/>
              <a:chExt cx="2333098" cy="1023701"/>
            </a:xfrm>
          </p:grpSpPr>
          <p:sp>
            <p:nvSpPr>
              <p:cNvPr id="39" name="Rectangle 38"/>
              <p:cNvSpPr/>
              <p:nvPr/>
            </p:nvSpPr>
            <p:spPr>
              <a:xfrm>
                <a:off x="10903947" y="6929994"/>
                <a:ext cx="1526561"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Measles 1</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40" name="Straight Connector 39"/>
              <p:cNvCxnSpPr/>
              <p:nvPr/>
            </p:nvCxnSpPr>
            <p:spPr>
              <a:xfrm>
                <a:off x="10097410"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0484845" y="7114659"/>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16017267" y="5480088"/>
              <a:ext cx="2385863" cy="1023701"/>
              <a:chOff x="10579859" y="6331692"/>
              <a:chExt cx="2385863" cy="1023701"/>
            </a:xfrm>
          </p:grpSpPr>
          <p:sp>
            <p:nvSpPr>
              <p:cNvPr id="43" name="Rectangle 42"/>
              <p:cNvSpPr/>
              <p:nvPr/>
            </p:nvSpPr>
            <p:spPr>
              <a:xfrm>
                <a:off x="11386403" y="6929994"/>
                <a:ext cx="1579319"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Measles 2</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44" name="Straight Connector 43"/>
              <p:cNvCxnSpPr/>
              <p:nvPr/>
            </p:nvCxnSpPr>
            <p:spPr>
              <a:xfrm>
                <a:off x="10579859"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0967301" y="7114659"/>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p:cNvCxnSpPr/>
            <p:nvPr/>
          </p:nvCxnSpPr>
          <p:spPr>
            <a:xfrm>
              <a:off x="5198425" y="4945585"/>
              <a:ext cx="17772128"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5494077" y="4388717"/>
              <a:ext cx="1177266" cy="1177266"/>
              <a:chOff x="3792867" y="5195349"/>
              <a:chExt cx="1177266" cy="1177266"/>
            </a:xfrm>
          </p:grpSpPr>
          <p:sp>
            <p:nvSpPr>
              <p:cNvPr id="49" name="Oval 48"/>
              <p:cNvSpPr/>
              <p:nvPr/>
            </p:nvSpPr>
            <p:spPr>
              <a:xfrm>
                <a:off x="3792867"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50" name="Rectangle 49"/>
              <p:cNvSpPr/>
              <p:nvPr/>
            </p:nvSpPr>
            <p:spPr>
              <a:xfrm>
                <a:off x="4015784" y="5255390"/>
                <a:ext cx="731437"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10</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51" name="Rectangle 50"/>
              <p:cNvSpPr/>
              <p:nvPr/>
            </p:nvSpPr>
            <p:spPr>
              <a:xfrm>
                <a:off x="3876868" y="5784190"/>
                <a:ext cx="1044212"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weeks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52" name="Group 51"/>
            <p:cNvGrpSpPr/>
            <p:nvPr/>
          </p:nvGrpSpPr>
          <p:grpSpPr>
            <a:xfrm>
              <a:off x="6959010" y="4388717"/>
              <a:ext cx="1177266" cy="1177266"/>
              <a:chOff x="5257800" y="5195349"/>
              <a:chExt cx="1177266" cy="1177266"/>
            </a:xfrm>
          </p:grpSpPr>
          <p:sp>
            <p:nvSpPr>
              <p:cNvPr id="53" name="Oval 52"/>
              <p:cNvSpPr/>
              <p:nvPr/>
            </p:nvSpPr>
            <p:spPr>
              <a:xfrm>
                <a:off x="5257800"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54" name="Rectangle 53"/>
              <p:cNvSpPr/>
              <p:nvPr/>
            </p:nvSpPr>
            <p:spPr>
              <a:xfrm>
                <a:off x="5480714" y="5255390"/>
                <a:ext cx="731437"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14</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55" name="Rectangle 54"/>
              <p:cNvSpPr/>
              <p:nvPr/>
            </p:nvSpPr>
            <p:spPr>
              <a:xfrm>
                <a:off x="5341800" y="5753213"/>
                <a:ext cx="1044212"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weeks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56" name="Group 55"/>
            <p:cNvGrpSpPr/>
            <p:nvPr/>
          </p:nvGrpSpPr>
          <p:grpSpPr>
            <a:xfrm>
              <a:off x="9020756" y="4388717"/>
              <a:ext cx="1243935" cy="1177266"/>
              <a:chOff x="7447136" y="5196369"/>
              <a:chExt cx="1243935" cy="1177266"/>
            </a:xfrm>
          </p:grpSpPr>
          <p:sp>
            <p:nvSpPr>
              <p:cNvPr id="57" name="Oval 56"/>
              <p:cNvSpPr/>
              <p:nvPr/>
            </p:nvSpPr>
            <p:spPr>
              <a:xfrm>
                <a:off x="7467601" y="5196369"/>
                <a:ext cx="1177267"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58" name="Rectangle 57"/>
              <p:cNvSpPr/>
              <p:nvPr/>
            </p:nvSpPr>
            <p:spPr>
              <a:xfrm>
                <a:off x="7775303" y="5256410"/>
                <a:ext cx="561863"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8EC8C8"/>
                    </a:solidFill>
                    <a:effectLst/>
                    <a:uLnTx/>
                    <a:uFillTx/>
                    <a:latin typeface="Poppins"/>
                    <a:ea typeface="Roboto"/>
                    <a:cs typeface="Poppins Light" pitchFamily="2" charset="77"/>
                  </a:rPr>
                  <a:t>6</a:t>
                </a:r>
                <a:endParaRPr kumimoji="0" lang="en-US" sz="3600" b="0" i="0" u="none" strike="noStrike" kern="1200" cap="none" spc="0" normalizeH="0" baseline="0" noProof="0">
                  <a:ln>
                    <a:noFill/>
                  </a:ln>
                  <a:solidFill>
                    <a:srgbClr val="8EC8C8"/>
                  </a:solidFill>
                  <a:effectLst/>
                  <a:uLnTx/>
                  <a:uFillTx/>
                  <a:latin typeface="Poppins"/>
                  <a:ea typeface="Roboto"/>
                  <a:cs typeface="+mn-cs"/>
                </a:endParaRPr>
              </a:p>
            </p:txBody>
          </p:sp>
          <p:sp>
            <p:nvSpPr>
              <p:cNvPr id="59" name="Rectangle 58"/>
              <p:cNvSpPr/>
              <p:nvPr/>
            </p:nvSpPr>
            <p:spPr>
              <a:xfrm>
                <a:off x="7447136" y="5754233"/>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8EC8C8"/>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8EC8C8"/>
                  </a:solidFill>
                  <a:effectLst/>
                  <a:uLnTx/>
                  <a:uFillTx/>
                  <a:latin typeface="Roboto Light"/>
                  <a:ea typeface="Roboto"/>
                  <a:cs typeface="+mn-cs"/>
                </a:endParaRPr>
              </a:p>
            </p:txBody>
          </p:sp>
        </p:grpSp>
        <p:grpSp>
          <p:nvGrpSpPr>
            <p:cNvPr id="60" name="Group 59"/>
            <p:cNvGrpSpPr/>
            <p:nvPr/>
          </p:nvGrpSpPr>
          <p:grpSpPr>
            <a:xfrm>
              <a:off x="11306848" y="4417782"/>
              <a:ext cx="1243935" cy="1179178"/>
              <a:chOff x="9492233" y="5224414"/>
              <a:chExt cx="1243935" cy="1179178"/>
            </a:xfrm>
          </p:grpSpPr>
          <p:sp>
            <p:nvSpPr>
              <p:cNvPr id="61" name="Oval 60"/>
              <p:cNvSpPr/>
              <p:nvPr/>
            </p:nvSpPr>
            <p:spPr>
              <a:xfrm>
                <a:off x="9512695" y="5226326"/>
                <a:ext cx="1177267"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62" name="Rectangle 61"/>
              <p:cNvSpPr/>
              <p:nvPr/>
            </p:nvSpPr>
            <p:spPr>
              <a:xfrm>
                <a:off x="9735430" y="5224414"/>
                <a:ext cx="558094"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9</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63" name="Rectangle 62"/>
              <p:cNvSpPr/>
              <p:nvPr/>
            </p:nvSpPr>
            <p:spPr>
              <a:xfrm>
                <a:off x="9492233" y="5731937"/>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64" name="Group 63"/>
            <p:cNvGrpSpPr/>
            <p:nvPr/>
          </p:nvGrpSpPr>
          <p:grpSpPr>
            <a:xfrm>
              <a:off x="13403976" y="4388717"/>
              <a:ext cx="1243935" cy="1177266"/>
              <a:chOff x="11359368" y="5213527"/>
              <a:chExt cx="1243935" cy="1177266"/>
            </a:xfrm>
          </p:grpSpPr>
          <p:sp>
            <p:nvSpPr>
              <p:cNvPr id="65" name="Oval 64"/>
              <p:cNvSpPr/>
              <p:nvPr/>
            </p:nvSpPr>
            <p:spPr>
              <a:xfrm>
                <a:off x="11393559" y="5213527"/>
                <a:ext cx="1177263"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66" name="Rectangle 65"/>
              <p:cNvSpPr/>
              <p:nvPr/>
            </p:nvSpPr>
            <p:spPr>
              <a:xfrm>
                <a:off x="11630601" y="5242592"/>
                <a:ext cx="703176"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8EC8C8"/>
                    </a:solidFill>
                    <a:effectLst/>
                    <a:uLnTx/>
                    <a:uFillTx/>
                    <a:latin typeface="Poppins"/>
                    <a:ea typeface="Roboto"/>
                    <a:cs typeface="Poppins Light" pitchFamily="2" charset="77"/>
                  </a:rPr>
                  <a:t>12</a:t>
                </a:r>
                <a:endParaRPr kumimoji="0" lang="en-US" sz="3600" b="0" i="0" u="none" strike="noStrike" kern="1200" cap="none" spc="0" normalizeH="0" baseline="0" noProof="0">
                  <a:ln>
                    <a:noFill/>
                  </a:ln>
                  <a:solidFill>
                    <a:srgbClr val="8EC8C8"/>
                  </a:solidFill>
                  <a:effectLst/>
                  <a:uLnTx/>
                  <a:uFillTx/>
                  <a:latin typeface="Poppins"/>
                  <a:ea typeface="Roboto"/>
                  <a:cs typeface="+mn-cs"/>
                </a:endParaRPr>
              </a:p>
            </p:txBody>
          </p:sp>
          <p:sp>
            <p:nvSpPr>
              <p:cNvPr id="67" name="Rectangle 66"/>
              <p:cNvSpPr/>
              <p:nvPr/>
            </p:nvSpPr>
            <p:spPr>
              <a:xfrm>
                <a:off x="11359368" y="5771391"/>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8EC8C8"/>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8EC8C8"/>
                  </a:solidFill>
                  <a:effectLst/>
                  <a:uLnTx/>
                  <a:uFillTx/>
                  <a:latin typeface="Roboto Light"/>
                  <a:ea typeface="Roboto"/>
                  <a:cs typeface="+mn-cs"/>
                </a:endParaRPr>
              </a:p>
            </p:txBody>
          </p:sp>
        </p:grpSp>
        <p:grpSp>
          <p:nvGrpSpPr>
            <p:cNvPr id="68" name="Group 67"/>
            <p:cNvGrpSpPr/>
            <p:nvPr/>
          </p:nvGrpSpPr>
          <p:grpSpPr>
            <a:xfrm>
              <a:off x="15486202" y="4388717"/>
              <a:ext cx="1243935" cy="1177266"/>
              <a:chOff x="13336111" y="5195349"/>
              <a:chExt cx="1243935" cy="1177266"/>
            </a:xfrm>
          </p:grpSpPr>
          <p:sp>
            <p:nvSpPr>
              <p:cNvPr id="69" name="Oval 68"/>
              <p:cNvSpPr/>
              <p:nvPr/>
            </p:nvSpPr>
            <p:spPr>
              <a:xfrm>
                <a:off x="13361272" y="5195349"/>
                <a:ext cx="1177265"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70" name="Rectangle 69"/>
              <p:cNvSpPr/>
              <p:nvPr/>
            </p:nvSpPr>
            <p:spPr>
              <a:xfrm>
                <a:off x="13584192" y="5255390"/>
                <a:ext cx="731437"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15</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71" name="Rectangle 70"/>
              <p:cNvSpPr/>
              <p:nvPr/>
            </p:nvSpPr>
            <p:spPr>
              <a:xfrm>
                <a:off x="13336111" y="5730356"/>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72" name="Group 71"/>
            <p:cNvGrpSpPr/>
            <p:nvPr/>
          </p:nvGrpSpPr>
          <p:grpSpPr>
            <a:xfrm>
              <a:off x="17841969" y="4388717"/>
              <a:ext cx="1243935" cy="1177266"/>
              <a:chOff x="15501649" y="5213527"/>
              <a:chExt cx="1243935" cy="1177266"/>
            </a:xfrm>
          </p:grpSpPr>
          <p:sp>
            <p:nvSpPr>
              <p:cNvPr id="73" name="Oval 72"/>
              <p:cNvSpPr/>
              <p:nvPr/>
            </p:nvSpPr>
            <p:spPr>
              <a:xfrm>
                <a:off x="15550947" y="5213527"/>
                <a:ext cx="1177265"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74" name="Rectangle 73"/>
              <p:cNvSpPr/>
              <p:nvPr/>
            </p:nvSpPr>
            <p:spPr>
              <a:xfrm>
                <a:off x="15804713" y="5235649"/>
                <a:ext cx="733322"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8EC8C8"/>
                    </a:solidFill>
                    <a:effectLst/>
                    <a:uLnTx/>
                    <a:uFillTx/>
                    <a:latin typeface="Poppins"/>
                    <a:ea typeface="Roboto"/>
                    <a:cs typeface="Poppins Light" pitchFamily="2" charset="77"/>
                  </a:rPr>
                  <a:t>18</a:t>
                </a:r>
                <a:endParaRPr kumimoji="0" lang="en-US" sz="3600" b="0" i="0" u="none" strike="noStrike" kern="1200" cap="none" spc="0" normalizeH="0" baseline="0" noProof="0">
                  <a:ln>
                    <a:noFill/>
                  </a:ln>
                  <a:solidFill>
                    <a:srgbClr val="8EC8C8"/>
                  </a:solidFill>
                  <a:effectLst/>
                  <a:uLnTx/>
                  <a:uFillTx/>
                  <a:latin typeface="Poppins"/>
                  <a:ea typeface="Roboto"/>
                  <a:cs typeface="+mn-cs"/>
                </a:endParaRPr>
              </a:p>
            </p:txBody>
          </p:sp>
          <p:sp>
            <p:nvSpPr>
              <p:cNvPr id="75" name="Rectangle 74"/>
              <p:cNvSpPr/>
              <p:nvPr/>
            </p:nvSpPr>
            <p:spPr>
              <a:xfrm>
                <a:off x="15501649" y="5755999"/>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8EC8C8"/>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8EC8C8"/>
                  </a:solidFill>
                  <a:effectLst/>
                  <a:uLnTx/>
                  <a:uFillTx/>
                  <a:latin typeface="Roboto Light"/>
                  <a:ea typeface="Roboto"/>
                  <a:cs typeface="+mn-cs"/>
                </a:endParaRPr>
              </a:p>
            </p:txBody>
          </p:sp>
        </p:grpSp>
        <p:grpSp>
          <p:nvGrpSpPr>
            <p:cNvPr id="76" name="Group 75"/>
            <p:cNvGrpSpPr/>
            <p:nvPr/>
          </p:nvGrpSpPr>
          <p:grpSpPr>
            <a:xfrm>
              <a:off x="22278019" y="4388717"/>
              <a:ext cx="1243935" cy="1177266"/>
              <a:chOff x="19556082" y="5195349"/>
              <a:chExt cx="1243935" cy="1177266"/>
            </a:xfrm>
          </p:grpSpPr>
          <p:sp>
            <p:nvSpPr>
              <p:cNvPr id="77" name="Oval 76"/>
              <p:cNvSpPr/>
              <p:nvPr/>
            </p:nvSpPr>
            <p:spPr>
              <a:xfrm>
                <a:off x="19601864" y="5195349"/>
                <a:ext cx="1177263"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78" name="Rectangle 77"/>
              <p:cNvSpPr/>
              <p:nvPr/>
            </p:nvSpPr>
            <p:spPr>
              <a:xfrm>
                <a:off x="19726966" y="5249654"/>
                <a:ext cx="870866"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8EC8C8"/>
                    </a:solidFill>
                    <a:effectLst/>
                    <a:uLnTx/>
                    <a:uFillTx/>
                    <a:latin typeface="Poppins"/>
                    <a:ea typeface="Roboto"/>
                    <a:cs typeface="Poppins Light" pitchFamily="2" charset="77"/>
                  </a:rPr>
                  <a:t>24</a:t>
                </a:r>
                <a:endParaRPr kumimoji="0" lang="en-US" sz="3600" b="0" i="0" u="none" strike="noStrike" kern="1200" cap="none" spc="0" normalizeH="0" baseline="0" noProof="0">
                  <a:ln>
                    <a:noFill/>
                  </a:ln>
                  <a:solidFill>
                    <a:srgbClr val="8EC8C8"/>
                  </a:solidFill>
                  <a:effectLst/>
                  <a:uLnTx/>
                  <a:uFillTx/>
                  <a:latin typeface="Poppins"/>
                  <a:ea typeface="Roboto"/>
                  <a:cs typeface="+mn-cs"/>
                </a:endParaRPr>
              </a:p>
            </p:txBody>
          </p:sp>
          <p:sp>
            <p:nvSpPr>
              <p:cNvPr id="79" name="Rectangle 78"/>
              <p:cNvSpPr/>
              <p:nvPr/>
            </p:nvSpPr>
            <p:spPr>
              <a:xfrm>
                <a:off x="19556082" y="5731937"/>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8EC8C8"/>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8EC8C8"/>
                  </a:solidFill>
                  <a:effectLst/>
                  <a:uLnTx/>
                  <a:uFillTx/>
                  <a:latin typeface="Roboto Light"/>
                  <a:ea typeface="Roboto"/>
                  <a:cs typeface="+mn-cs"/>
                </a:endParaRPr>
              </a:p>
            </p:txBody>
          </p:sp>
        </p:grpSp>
        <p:pic>
          <p:nvPicPr>
            <p:cNvPr id="80" name="Picture 79"/>
            <p:cNvPicPr>
              <a:picLocks noChangeAspect="1"/>
            </p:cNvPicPr>
            <p:nvPr/>
          </p:nvPicPr>
          <p:blipFill>
            <a:blip r:embed="rId1"/>
            <a:stretch>
              <a:fillRect/>
            </a:stretch>
          </p:blipFill>
          <p:spPr>
            <a:xfrm>
              <a:off x="3270505" y="3931909"/>
              <a:ext cx="917326" cy="2024447"/>
            </a:xfrm>
            <a:prstGeom prst="rect">
              <a:avLst/>
            </a:prstGeom>
          </p:spPr>
        </p:pic>
        <p:sp>
          <p:nvSpPr>
            <p:cNvPr id="81" name="Rectangle 80"/>
            <p:cNvSpPr/>
            <p:nvPr/>
          </p:nvSpPr>
          <p:spPr>
            <a:xfrm>
              <a:off x="10371447" y="3357840"/>
              <a:ext cx="1594393"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Vitamin A</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grpSp>
          <p:nvGrpSpPr>
            <p:cNvPr id="82" name="Group 81"/>
            <p:cNvGrpSpPr/>
            <p:nvPr/>
          </p:nvGrpSpPr>
          <p:grpSpPr>
            <a:xfrm flipV="1">
              <a:off x="9629852" y="3605247"/>
              <a:ext cx="768440" cy="782967"/>
              <a:chOff x="5969215" y="6716899"/>
              <a:chExt cx="768440" cy="782967"/>
            </a:xfrm>
          </p:grpSpPr>
          <p:cxnSp>
            <p:nvCxnSpPr>
              <p:cNvPr id="83" name="Straight Connector 82"/>
              <p:cNvCxnSpPr/>
              <p:nvPr/>
            </p:nvCxnSpPr>
            <p:spPr>
              <a:xfrm>
                <a:off x="5969215" y="6716899"/>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6356655" y="7499866"/>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flipV="1">
              <a:off x="14000760" y="3603788"/>
              <a:ext cx="768441" cy="782967"/>
              <a:chOff x="6603354" y="6716899"/>
              <a:chExt cx="768441" cy="782967"/>
            </a:xfrm>
          </p:grpSpPr>
          <p:cxnSp>
            <p:nvCxnSpPr>
              <p:cNvPr id="87" name="Straight Connector 86"/>
              <p:cNvCxnSpPr/>
              <p:nvPr/>
            </p:nvCxnSpPr>
            <p:spPr>
              <a:xfrm>
                <a:off x="6603354" y="6716899"/>
                <a:ext cx="419103"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6990794" y="7499866"/>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flipV="1">
              <a:off x="18484799" y="3602701"/>
              <a:ext cx="736823" cy="782967"/>
              <a:chOff x="7488472" y="6716899"/>
              <a:chExt cx="736823" cy="782967"/>
            </a:xfrm>
          </p:grpSpPr>
          <p:cxnSp>
            <p:nvCxnSpPr>
              <p:cNvPr id="91" name="Straight Connector 90"/>
              <p:cNvCxnSpPr/>
              <p:nvPr/>
            </p:nvCxnSpPr>
            <p:spPr>
              <a:xfrm>
                <a:off x="7488472" y="6716899"/>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7844297" y="7499866"/>
                <a:ext cx="380998"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93" name="Rectangle 92"/>
            <p:cNvSpPr/>
            <p:nvPr/>
          </p:nvSpPr>
          <p:spPr>
            <a:xfrm>
              <a:off x="23679174" y="3330943"/>
              <a:ext cx="1594393"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Vitamin A</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grpSp>
          <p:nvGrpSpPr>
            <p:cNvPr id="94" name="Group 93"/>
            <p:cNvGrpSpPr/>
            <p:nvPr/>
          </p:nvGrpSpPr>
          <p:grpSpPr>
            <a:xfrm flipV="1">
              <a:off x="22937585" y="3599626"/>
              <a:ext cx="736820" cy="782967"/>
              <a:chOff x="9713083" y="6716899"/>
              <a:chExt cx="736820" cy="782967"/>
            </a:xfrm>
          </p:grpSpPr>
          <p:cxnSp>
            <p:nvCxnSpPr>
              <p:cNvPr id="95" name="Straight Connector 94"/>
              <p:cNvCxnSpPr/>
              <p:nvPr/>
            </p:nvCxnSpPr>
            <p:spPr>
              <a:xfrm>
                <a:off x="9713083" y="6716899"/>
                <a:ext cx="419103"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0068902" y="7468889"/>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44" name="Group 443"/>
          <p:cNvGrpSpPr/>
          <p:nvPr/>
        </p:nvGrpSpPr>
        <p:grpSpPr>
          <a:xfrm>
            <a:off x="4663497" y="3427726"/>
            <a:ext cx="19441188" cy="3034598"/>
            <a:chOff x="74933" y="1669684"/>
            <a:chExt cx="9720594" cy="1517299"/>
          </a:xfrm>
        </p:grpSpPr>
        <p:sp>
          <p:nvSpPr>
            <p:cNvPr id="200" name="Rectangle 199"/>
            <p:cNvSpPr/>
            <p:nvPr/>
          </p:nvSpPr>
          <p:spPr>
            <a:xfrm>
              <a:off x="74933" y="2771484"/>
              <a:ext cx="1122462" cy="415499"/>
            </a:xfrm>
            <a:prstGeom prst="rect">
              <a:avLst/>
            </a:prstGeom>
          </p:spPr>
          <p:txBody>
            <a:bodyPr wrap="square" lIns="91440" tIns="45720" rIns="91440" bIns="45720" anchor="t">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lang="en-US" sz="2400">
                  <a:solidFill>
                    <a:srgbClr val="000000"/>
                  </a:solidFill>
                  <a:latin typeface="Poppins Light"/>
                  <a:ea typeface="Roboto"/>
                  <a:cs typeface="Poppins Light"/>
                </a:rPr>
                <a:t>CAMEROON</a:t>
              </a:r>
              <a:r>
                <a:rPr kumimoji="0" lang="en-US" sz="2400" b="0" i="0" u="none" strike="noStrike" kern="1200" cap="none" spc="0" normalizeH="0" baseline="0" noProof="0">
                  <a:ln>
                    <a:noFill/>
                  </a:ln>
                  <a:solidFill>
                    <a:srgbClr val="000000"/>
                  </a:solidFill>
                  <a:effectLst/>
                  <a:uLnTx/>
                  <a:uFillTx/>
                  <a:latin typeface="Poppins Light"/>
                  <a:ea typeface="Roboto"/>
                  <a:cs typeface="Poppins Light"/>
                </a:rPr>
                <a:t>: </a:t>
              </a:r>
              <a:endParaRPr kumimoji="0" lang="en-US" sz="2400" b="0" i="0" u="none" strike="noStrike" kern="1200" cap="none" spc="0" normalizeH="0" baseline="0" noProof="0">
                <a:ln>
                  <a:noFill/>
                </a:ln>
                <a:solidFill>
                  <a:srgbClr val="000000"/>
                </a:solidFill>
                <a:effectLst/>
                <a:uLnTx/>
                <a:uFillTx/>
                <a:latin typeface="Poppins Light"/>
                <a:ea typeface="Roboto"/>
                <a:cs typeface="Poppins Light"/>
              </a:endParaRPr>
            </a:p>
            <a:p>
              <a:pPr marL="0" marR="0" lvl="0" indent="0" algn="ctr" defTabSz="18288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0000"/>
                  </a:solidFill>
                  <a:effectLst/>
                  <a:uLnTx/>
                  <a:uFillTx/>
                  <a:latin typeface="Poppins Light"/>
                  <a:ea typeface="Roboto"/>
                  <a:cs typeface="Poppins Light"/>
                </a:rPr>
                <a:t>8 doses</a:t>
              </a:r>
              <a:endParaRPr lang="en-US" sz="2400" b="0" i="0" u="none" strike="noStrike" kern="1200" cap="none" spc="0" normalizeH="0" baseline="0" noProof="0">
                <a:ln>
                  <a:noFill/>
                </a:ln>
                <a:solidFill>
                  <a:srgbClr val="000000"/>
                </a:solidFill>
                <a:effectLst/>
                <a:uLnTx/>
                <a:uFillTx/>
                <a:latin typeface="Roboto Light"/>
                <a:ea typeface="Roboto"/>
                <a:cs typeface="Roboto Light"/>
              </a:endParaRPr>
            </a:p>
          </p:txBody>
        </p:sp>
        <p:pic>
          <p:nvPicPr>
            <p:cNvPr id="201" name="Picture 200"/>
            <p:cNvPicPr>
              <a:picLocks noChangeAspect="1"/>
            </p:cNvPicPr>
            <p:nvPr/>
          </p:nvPicPr>
          <p:blipFill>
            <a:blip r:embed="rId2"/>
            <a:stretch>
              <a:fillRect/>
            </a:stretch>
          </p:blipFill>
          <p:spPr>
            <a:xfrm>
              <a:off x="360013" y="1828399"/>
              <a:ext cx="510634" cy="878044"/>
            </a:xfrm>
            <a:prstGeom prst="rect">
              <a:avLst/>
            </a:prstGeom>
          </p:spPr>
        </p:pic>
        <p:grpSp>
          <p:nvGrpSpPr>
            <p:cNvPr id="202" name="Group 201"/>
            <p:cNvGrpSpPr/>
            <p:nvPr/>
          </p:nvGrpSpPr>
          <p:grpSpPr>
            <a:xfrm>
              <a:off x="1256699" y="1669684"/>
              <a:ext cx="8538828" cy="1393184"/>
              <a:chOff x="5178674" y="3294428"/>
              <a:chExt cx="20073181" cy="3209362"/>
            </a:xfrm>
          </p:grpSpPr>
          <p:grpSp>
            <p:nvGrpSpPr>
              <p:cNvPr id="204" name="Group 203"/>
              <p:cNvGrpSpPr/>
              <p:nvPr/>
            </p:nvGrpSpPr>
            <p:grpSpPr>
              <a:xfrm>
                <a:off x="7515198" y="5480088"/>
                <a:ext cx="1715091" cy="1023702"/>
                <a:chOff x="5813988" y="6324600"/>
                <a:chExt cx="1715091" cy="1023702"/>
              </a:xfrm>
            </p:grpSpPr>
            <p:sp>
              <p:nvSpPr>
                <p:cNvPr id="267" name="Rectangle 266"/>
                <p:cNvSpPr/>
                <p:nvPr/>
              </p:nvSpPr>
              <p:spPr>
                <a:xfrm>
                  <a:off x="6620527" y="6922902"/>
                  <a:ext cx="908552" cy="425400"/>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DTP3</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268" name="Straight Connector 267"/>
                <p:cNvCxnSpPr/>
                <p:nvPr/>
              </p:nvCxnSpPr>
              <p:spPr>
                <a:xfrm>
                  <a:off x="5813988"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H="1">
                  <a:off x="6201428"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p:nvGrpSpPr>
            <p:grpSpPr>
              <a:xfrm>
                <a:off x="6090382" y="5480088"/>
                <a:ext cx="1705669" cy="1023702"/>
                <a:chOff x="4389172" y="6324600"/>
                <a:chExt cx="1705669" cy="1023702"/>
              </a:xfrm>
            </p:grpSpPr>
            <p:sp>
              <p:nvSpPr>
                <p:cNvPr id="264" name="Rectangle 263"/>
                <p:cNvSpPr/>
                <p:nvPr/>
              </p:nvSpPr>
              <p:spPr>
                <a:xfrm>
                  <a:off x="5195711" y="6922902"/>
                  <a:ext cx="899130" cy="425400"/>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DTP2</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265" name="Straight Connector 264"/>
                <p:cNvCxnSpPr/>
                <p:nvPr/>
              </p:nvCxnSpPr>
              <p:spPr>
                <a:xfrm>
                  <a:off x="4389172"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H="1">
                  <a:off x="4776612"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p:nvGrpSpPr>
            <p:grpSpPr>
              <a:xfrm>
                <a:off x="11832116" y="5480088"/>
                <a:ext cx="2269882" cy="961747"/>
                <a:chOff x="10024581" y="6331692"/>
                <a:chExt cx="2269882" cy="961747"/>
              </a:xfrm>
            </p:grpSpPr>
            <p:sp>
              <p:nvSpPr>
                <p:cNvPr id="261" name="Rectangle 260"/>
                <p:cNvSpPr/>
                <p:nvPr/>
              </p:nvSpPr>
              <p:spPr>
                <a:xfrm>
                  <a:off x="10767902" y="6868040"/>
                  <a:ext cx="1526561"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Measles 1</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262" name="Straight Connector 261"/>
                <p:cNvCxnSpPr/>
                <p:nvPr/>
              </p:nvCxnSpPr>
              <p:spPr>
                <a:xfrm>
                  <a:off x="10024581" y="6331692"/>
                  <a:ext cx="419100" cy="782966"/>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10348800" y="7114658"/>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p:nvGrpSpPr>
            <p:grpSpPr>
              <a:xfrm>
                <a:off x="16017267" y="5480088"/>
                <a:ext cx="2354252" cy="992724"/>
                <a:chOff x="10579859" y="6331692"/>
                <a:chExt cx="2354252" cy="992724"/>
              </a:xfrm>
            </p:grpSpPr>
            <p:sp>
              <p:nvSpPr>
                <p:cNvPr id="258" name="Rectangle 257"/>
                <p:cNvSpPr/>
                <p:nvPr/>
              </p:nvSpPr>
              <p:spPr>
                <a:xfrm>
                  <a:off x="11354792" y="6899017"/>
                  <a:ext cx="1579319"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Measles 2</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259" name="Straight Connector 258"/>
                <p:cNvCxnSpPr/>
                <p:nvPr/>
              </p:nvCxnSpPr>
              <p:spPr>
                <a:xfrm>
                  <a:off x="10579859"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a:off x="10967301" y="7114659"/>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08" name="Straight Connector 207"/>
              <p:cNvCxnSpPr/>
              <p:nvPr/>
            </p:nvCxnSpPr>
            <p:spPr>
              <a:xfrm>
                <a:off x="5178674" y="4945585"/>
                <a:ext cx="17772127"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09" name="Group 208"/>
              <p:cNvGrpSpPr/>
              <p:nvPr/>
            </p:nvGrpSpPr>
            <p:grpSpPr>
              <a:xfrm>
                <a:off x="5494077" y="4388717"/>
                <a:ext cx="1177266" cy="1177266"/>
                <a:chOff x="3792867" y="5195349"/>
                <a:chExt cx="1177266" cy="1177266"/>
              </a:xfrm>
            </p:grpSpPr>
            <p:sp>
              <p:nvSpPr>
                <p:cNvPr id="255" name="Oval 254"/>
                <p:cNvSpPr/>
                <p:nvPr/>
              </p:nvSpPr>
              <p:spPr>
                <a:xfrm>
                  <a:off x="3792867"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256" name="Rectangle 255"/>
                <p:cNvSpPr/>
                <p:nvPr/>
              </p:nvSpPr>
              <p:spPr>
                <a:xfrm>
                  <a:off x="4015784" y="5255390"/>
                  <a:ext cx="731437"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10</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257" name="Rectangle 256"/>
                <p:cNvSpPr/>
                <p:nvPr/>
              </p:nvSpPr>
              <p:spPr>
                <a:xfrm>
                  <a:off x="3855156" y="5720361"/>
                  <a:ext cx="1044212"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weeks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210" name="Group 209"/>
              <p:cNvGrpSpPr/>
              <p:nvPr/>
            </p:nvGrpSpPr>
            <p:grpSpPr>
              <a:xfrm>
                <a:off x="6959010" y="4388717"/>
                <a:ext cx="1177266" cy="1177266"/>
                <a:chOff x="5257800" y="5195349"/>
                <a:chExt cx="1177266" cy="1177266"/>
              </a:xfrm>
            </p:grpSpPr>
            <p:sp>
              <p:nvSpPr>
                <p:cNvPr id="252" name="Oval 251"/>
                <p:cNvSpPr/>
                <p:nvPr/>
              </p:nvSpPr>
              <p:spPr>
                <a:xfrm>
                  <a:off x="5257800"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253" name="Rectangle 252"/>
                <p:cNvSpPr/>
                <p:nvPr/>
              </p:nvSpPr>
              <p:spPr>
                <a:xfrm>
                  <a:off x="5480714" y="5255390"/>
                  <a:ext cx="731437"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14</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254" name="Rectangle 253"/>
                <p:cNvSpPr/>
                <p:nvPr/>
              </p:nvSpPr>
              <p:spPr>
                <a:xfrm>
                  <a:off x="5341800" y="5753213"/>
                  <a:ext cx="1044212"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weeks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211" name="Group 210"/>
              <p:cNvGrpSpPr/>
              <p:nvPr/>
            </p:nvGrpSpPr>
            <p:grpSpPr>
              <a:xfrm>
                <a:off x="8999044" y="4388717"/>
                <a:ext cx="1243935" cy="1177266"/>
                <a:chOff x="7425424" y="5196369"/>
                <a:chExt cx="1243935" cy="1177266"/>
              </a:xfrm>
            </p:grpSpPr>
            <p:sp>
              <p:nvSpPr>
                <p:cNvPr id="249" name="Oval 248"/>
                <p:cNvSpPr/>
                <p:nvPr/>
              </p:nvSpPr>
              <p:spPr>
                <a:xfrm>
                  <a:off x="7467601" y="5196369"/>
                  <a:ext cx="1177267"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250" name="Rectangle 249"/>
                <p:cNvSpPr/>
                <p:nvPr/>
              </p:nvSpPr>
              <p:spPr>
                <a:xfrm>
                  <a:off x="7775303" y="5256410"/>
                  <a:ext cx="561863"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8EC8C8"/>
                      </a:solidFill>
                      <a:effectLst/>
                      <a:uLnTx/>
                      <a:uFillTx/>
                      <a:latin typeface="Poppins"/>
                      <a:ea typeface="Roboto"/>
                      <a:cs typeface="Poppins Light" pitchFamily="2" charset="77"/>
                    </a:rPr>
                    <a:t>6</a:t>
                  </a:r>
                  <a:endParaRPr kumimoji="0" lang="en-US" sz="3600" b="0" i="0" u="none" strike="noStrike" kern="1200" cap="none" spc="0" normalizeH="0" baseline="0" noProof="0">
                    <a:ln>
                      <a:noFill/>
                    </a:ln>
                    <a:solidFill>
                      <a:srgbClr val="8EC8C8"/>
                    </a:solidFill>
                    <a:effectLst/>
                    <a:uLnTx/>
                    <a:uFillTx/>
                    <a:latin typeface="Poppins"/>
                    <a:ea typeface="Roboto"/>
                    <a:cs typeface="+mn-cs"/>
                  </a:endParaRPr>
                </a:p>
              </p:txBody>
            </p:sp>
            <p:sp>
              <p:nvSpPr>
                <p:cNvPr id="251" name="Rectangle 250"/>
                <p:cNvSpPr/>
                <p:nvPr/>
              </p:nvSpPr>
              <p:spPr>
                <a:xfrm>
                  <a:off x="7425424" y="5754233"/>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8EC8C8"/>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8EC8C8"/>
                    </a:solidFill>
                    <a:effectLst/>
                    <a:uLnTx/>
                    <a:uFillTx/>
                    <a:latin typeface="Roboto Light"/>
                    <a:ea typeface="Roboto"/>
                    <a:cs typeface="+mn-cs"/>
                  </a:endParaRPr>
                </a:p>
              </p:txBody>
            </p:sp>
          </p:grpSp>
          <p:grpSp>
            <p:nvGrpSpPr>
              <p:cNvPr id="212" name="Group 211"/>
              <p:cNvGrpSpPr/>
              <p:nvPr/>
            </p:nvGrpSpPr>
            <p:grpSpPr>
              <a:xfrm>
                <a:off x="11285135" y="4417782"/>
                <a:ext cx="1243935" cy="1179178"/>
                <a:chOff x="9470520" y="5224414"/>
                <a:chExt cx="1243935" cy="1179178"/>
              </a:xfrm>
            </p:grpSpPr>
            <p:sp>
              <p:nvSpPr>
                <p:cNvPr id="246" name="Oval 245"/>
                <p:cNvSpPr/>
                <p:nvPr/>
              </p:nvSpPr>
              <p:spPr>
                <a:xfrm>
                  <a:off x="9490983" y="5226326"/>
                  <a:ext cx="1177267"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247" name="Rectangle 246"/>
                <p:cNvSpPr/>
                <p:nvPr/>
              </p:nvSpPr>
              <p:spPr>
                <a:xfrm>
                  <a:off x="9800566" y="5224414"/>
                  <a:ext cx="558094"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9</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248" name="Rectangle 247"/>
                <p:cNvSpPr/>
                <p:nvPr/>
              </p:nvSpPr>
              <p:spPr>
                <a:xfrm>
                  <a:off x="9470520" y="5753214"/>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213" name="Group 212"/>
              <p:cNvGrpSpPr/>
              <p:nvPr/>
            </p:nvGrpSpPr>
            <p:grpSpPr>
              <a:xfrm>
                <a:off x="13425688" y="4388717"/>
                <a:ext cx="1243935" cy="1177266"/>
                <a:chOff x="11381080" y="5213527"/>
                <a:chExt cx="1243935" cy="1177266"/>
              </a:xfrm>
            </p:grpSpPr>
            <p:sp>
              <p:nvSpPr>
                <p:cNvPr id="243" name="Oval 242"/>
                <p:cNvSpPr/>
                <p:nvPr/>
              </p:nvSpPr>
              <p:spPr>
                <a:xfrm>
                  <a:off x="11393559" y="5213527"/>
                  <a:ext cx="1177263"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244" name="Rectangle 243"/>
                <p:cNvSpPr/>
                <p:nvPr/>
              </p:nvSpPr>
              <p:spPr>
                <a:xfrm>
                  <a:off x="11630601" y="5242592"/>
                  <a:ext cx="703176"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8EC8C8"/>
                      </a:solidFill>
                      <a:effectLst/>
                      <a:uLnTx/>
                      <a:uFillTx/>
                      <a:latin typeface="Poppins"/>
                      <a:ea typeface="Roboto"/>
                      <a:cs typeface="Poppins Light" pitchFamily="2" charset="77"/>
                    </a:rPr>
                    <a:t>12</a:t>
                  </a:r>
                  <a:endParaRPr kumimoji="0" lang="en-US" sz="3600" b="0" i="0" u="none" strike="noStrike" kern="1200" cap="none" spc="0" normalizeH="0" baseline="0" noProof="0">
                    <a:ln>
                      <a:noFill/>
                    </a:ln>
                    <a:solidFill>
                      <a:srgbClr val="8EC8C8"/>
                    </a:solidFill>
                    <a:effectLst/>
                    <a:uLnTx/>
                    <a:uFillTx/>
                    <a:latin typeface="Poppins"/>
                    <a:ea typeface="Roboto"/>
                    <a:cs typeface="+mn-cs"/>
                  </a:endParaRPr>
                </a:p>
              </p:txBody>
            </p:sp>
            <p:sp>
              <p:nvSpPr>
                <p:cNvPr id="245" name="Rectangle 244"/>
                <p:cNvSpPr/>
                <p:nvPr/>
              </p:nvSpPr>
              <p:spPr>
                <a:xfrm>
                  <a:off x="11381080" y="5771391"/>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8EC8C8"/>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8EC8C8"/>
                    </a:solidFill>
                    <a:effectLst/>
                    <a:uLnTx/>
                    <a:uFillTx/>
                    <a:latin typeface="Roboto Light"/>
                    <a:ea typeface="Roboto"/>
                    <a:cs typeface="+mn-cs"/>
                  </a:endParaRPr>
                </a:p>
              </p:txBody>
            </p:sp>
          </p:grpSp>
          <p:grpSp>
            <p:nvGrpSpPr>
              <p:cNvPr id="214" name="Group 213"/>
              <p:cNvGrpSpPr/>
              <p:nvPr/>
            </p:nvGrpSpPr>
            <p:grpSpPr>
              <a:xfrm>
                <a:off x="15486202" y="4388717"/>
                <a:ext cx="1243935" cy="1177266"/>
                <a:chOff x="13336111" y="5195349"/>
                <a:chExt cx="1243935" cy="1177266"/>
              </a:xfrm>
            </p:grpSpPr>
            <p:sp>
              <p:nvSpPr>
                <p:cNvPr id="240" name="Oval 239"/>
                <p:cNvSpPr/>
                <p:nvPr/>
              </p:nvSpPr>
              <p:spPr>
                <a:xfrm>
                  <a:off x="13361272" y="5195349"/>
                  <a:ext cx="1177265"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241" name="Rectangle 240"/>
                <p:cNvSpPr/>
                <p:nvPr/>
              </p:nvSpPr>
              <p:spPr>
                <a:xfrm>
                  <a:off x="13584192" y="5255390"/>
                  <a:ext cx="731437"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15</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242" name="Rectangle 241"/>
                <p:cNvSpPr/>
                <p:nvPr/>
              </p:nvSpPr>
              <p:spPr>
                <a:xfrm>
                  <a:off x="13336111" y="5751633"/>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215" name="Group 214"/>
              <p:cNvGrpSpPr/>
              <p:nvPr/>
            </p:nvGrpSpPr>
            <p:grpSpPr>
              <a:xfrm>
                <a:off x="17820258" y="4388717"/>
                <a:ext cx="1243935" cy="1177266"/>
                <a:chOff x="15479938" y="5213527"/>
                <a:chExt cx="1243935" cy="1177266"/>
              </a:xfrm>
            </p:grpSpPr>
            <p:sp>
              <p:nvSpPr>
                <p:cNvPr id="237" name="Oval 236"/>
                <p:cNvSpPr/>
                <p:nvPr/>
              </p:nvSpPr>
              <p:spPr>
                <a:xfrm>
                  <a:off x="15529234" y="5213527"/>
                  <a:ext cx="1177265"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238" name="Rectangle 237"/>
                <p:cNvSpPr/>
                <p:nvPr/>
              </p:nvSpPr>
              <p:spPr>
                <a:xfrm>
                  <a:off x="15792900" y="5256925"/>
                  <a:ext cx="733323"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8EC8C8"/>
                      </a:solidFill>
                      <a:effectLst/>
                      <a:uLnTx/>
                      <a:uFillTx/>
                      <a:latin typeface="Poppins"/>
                      <a:ea typeface="Roboto"/>
                      <a:cs typeface="Poppins Light" pitchFamily="2" charset="77"/>
                    </a:rPr>
                    <a:t>18</a:t>
                  </a:r>
                  <a:endParaRPr kumimoji="0" lang="en-US" sz="3600" b="0" i="0" u="none" strike="noStrike" kern="1200" cap="none" spc="0" normalizeH="0" baseline="0" noProof="0">
                    <a:ln>
                      <a:noFill/>
                    </a:ln>
                    <a:solidFill>
                      <a:srgbClr val="8EC8C8"/>
                    </a:solidFill>
                    <a:effectLst/>
                    <a:uLnTx/>
                    <a:uFillTx/>
                    <a:latin typeface="Poppins"/>
                    <a:ea typeface="Roboto"/>
                    <a:cs typeface="+mn-cs"/>
                  </a:endParaRPr>
                </a:p>
              </p:txBody>
            </p:sp>
            <p:sp>
              <p:nvSpPr>
                <p:cNvPr id="239" name="Rectangle 238"/>
                <p:cNvSpPr/>
                <p:nvPr/>
              </p:nvSpPr>
              <p:spPr>
                <a:xfrm>
                  <a:off x="15479938" y="5756001"/>
                  <a:ext cx="1243935" cy="42540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8EC8C8"/>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8EC8C8"/>
                    </a:solidFill>
                    <a:effectLst/>
                    <a:uLnTx/>
                    <a:uFillTx/>
                    <a:latin typeface="Roboto Light"/>
                    <a:ea typeface="Roboto"/>
                    <a:cs typeface="+mn-cs"/>
                  </a:endParaRPr>
                </a:p>
              </p:txBody>
            </p:sp>
          </p:grpSp>
          <p:grpSp>
            <p:nvGrpSpPr>
              <p:cNvPr id="216" name="Group 215"/>
              <p:cNvGrpSpPr/>
              <p:nvPr/>
            </p:nvGrpSpPr>
            <p:grpSpPr>
              <a:xfrm>
                <a:off x="22278019" y="4388717"/>
                <a:ext cx="1243935" cy="1177266"/>
                <a:chOff x="19556082" y="5195349"/>
                <a:chExt cx="1243935" cy="1177266"/>
              </a:xfrm>
            </p:grpSpPr>
            <p:sp>
              <p:nvSpPr>
                <p:cNvPr id="234" name="Oval 233"/>
                <p:cNvSpPr/>
                <p:nvPr/>
              </p:nvSpPr>
              <p:spPr>
                <a:xfrm>
                  <a:off x="19601864" y="5195349"/>
                  <a:ext cx="1177263"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235" name="Rectangle 234"/>
                <p:cNvSpPr/>
                <p:nvPr/>
              </p:nvSpPr>
              <p:spPr>
                <a:xfrm>
                  <a:off x="19726966" y="5249654"/>
                  <a:ext cx="870866"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8EC8C8"/>
                      </a:solidFill>
                      <a:effectLst/>
                      <a:uLnTx/>
                      <a:uFillTx/>
                      <a:latin typeface="Poppins"/>
                      <a:ea typeface="Roboto"/>
                      <a:cs typeface="Poppins Light" pitchFamily="2" charset="77"/>
                    </a:rPr>
                    <a:t>24</a:t>
                  </a:r>
                  <a:endParaRPr kumimoji="0" lang="en-US" sz="3600" b="0" i="0" u="none" strike="noStrike" kern="1200" cap="none" spc="0" normalizeH="0" baseline="0" noProof="0">
                    <a:ln>
                      <a:noFill/>
                    </a:ln>
                    <a:solidFill>
                      <a:srgbClr val="8EC8C8"/>
                    </a:solidFill>
                    <a:effectLst/>
                    <a:uLnTx/>
                    <a:uFillTx/>
                    <a:latin typeface="Poppins"/>
                    <a:ea typeface="Roboto"/>
                    <a:cs typeface="+mn-cs"/>
                  </a:endParaRPr>
                </a:p>
              </p:txBody>
            </p:sp>
            <p:sp>
              <p:nvSpPr>
                <p:cNvPr id="236" name="Rectangle 235"/>
                <p:cNvSpPr/>
                <p:nvPr/>
              </p:nvSpPr>
              <p:spPr>
                <a:xfrm>
                  <a:off x="19556082" y="5731937"/>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8EC8C8"/>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8EC8C8"/>
                    </a:solidFill>
                    <a:effectLst/>
                    <a:uLnTx/>
                    <a:uFillTx/>
                    <a:latin typeface="Roboto Light"/>
                    <a:ea typeface="Roboto"/>
                    <a:cs typeface="+mn-cs"/>
                  </a:endParaRPr>
                </a:p>
              </p:txBody>
            </p:sp>
          </p:grpSp>
          <p:sp>
            <p:nvSpPr>
              <p:cNvPr id="218" name="Rectangle 217"/>
              <p:cNvSpPr/>
              <p:nvPr/>
            </p:nvSpPr>
            <p:spPr>
              <a:xfrm>
                <a:off x="10371447" y="3357840"/>
                <a:ext cx="1594393"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Vitamin A</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grpSp>
            <p:nvGrpSpPr>
              <p:cNvPr id="219" name="Group 218"/>
              <p:cNvGrpSpPr/>
              <p:nvPr/>
            </p:nvGrpSpPr>
            <p:grpSpPr>
              <a:xfrm flipV="1">
                <a:off x="9629852" y="3605247"/>
                <a:ext cx="746728" cy="782967"/>
                <a:chOff x="5969215" y="6716899"/>
                <a:chExt cx="746728" cy="782967"/>
              </a:xfrm>
            </p:grpSpPr>
            <p:cxnSp>
              <p:nvCxnSpPr>
                <p:cNvPr id="232" name="Straight Connector 231"/>
                <p:cNvCxnSpPr/>
                <p:nvPr/>
              </p:nvCxnSpPr>
              <p:spPr>
                <a:xfrm>
                  <a:off x="5969215" y="6716899"/>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a:off x="6334942" y="7499866"/>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0" name="Rectangle 219"/>
              <p:cNvSpPr/>
              <p:nvPr/>
            </p:nvSpPr>
            <p:spPr>
              <a:xfrm>
                <a:off x="14710745" y="3294428"/>
                <a:ext cx="1594393"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Vitamin A</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grpSp>
            <p:nvGrpSpPr>
              <p:cNvPr id="221" name="Group 220"/>
              <p:cNvGrpSpPr/>
              <p:nvPr/>
            </p:nvGrpSpPr>
            <p:grpSpPr>
              <a:xfrm flipV="1">
                <a:off x="14032370" y="3603788"/>
                <a:ext cx="726930" cy="782967"/>
                <a:chOff x="6634964" y="6716899"/>
                <a:chExt cx="726930" cy="782967"/>
              </a:xfrm>
            </p:grpSpPr>
            <p:cxnSp>
              <p:nvCxnSpPr>
                <p:cNvPr id="230" name="Straight Connector 229"/>
                <p:cNvCxnSpPr/>
                <p:nvPr/>
              </p:nvCxnSpPr>
              <p:spPr>
                <a:xfrm>
                  <a:off x="6634964" y="6716899"/>
                  <a:ext cx="419103"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H="1">
                  <a:off x="6980893" y="7499866"/>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2" name="Rectangle 221"/>
              <p:cNvSpPr/>
              <p:nvPr/>
            </p:nvSpPr>
            <p:spPr>
              <a:xfrm>
                <a:off x="19161257" y="3334018"/>
                <a:ext cx="1594393"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Vitamin A</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grpSp>
            <p:nvGrpSpPr>
              <p:cNvPr id="223" name="Group 222"/>
              <p:cNvGrpSpPr/>
              <p:nvPr/>
            </p:nvGrpSpPr>
            <p:grpSpPr>
              <a:xfrm flipV="1">
                <a:off x="18419663" y="3602701"/>
                <a:ext cx="736823" cy="782967"/>
                <a:chOff x="7423336" y="6716899"/>
                <a:chExt cx="736823" cy="782967"/>
              </a:xfrm>
            </p:grpSpPr>
            <p:cxnSp>
              <p:nvCxnSpPr>
                <p:cNvPr id="228" name="Straight Connector 227"/>
                <p:cNvCxnSpPr/>
                <p:nvPr/>
              </p:nvCxnSpPr>
              <p:spPr>
                <a:xfrm>
                  <a:off x="7423336" y="6716899"/>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H="1">
                  <a:off x="7779161" y="7499866"/>
                  <a:ext cx="380998"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4" name="Rectangle 223"/>
              <p:cNvSpPr/>
              <p:nvPr/>
            </p:nvSpPr>
            <p:spPr>
              <a:xfrm>
                <a:off x="23657462" y="3330943"/>
                <a:ext cx="1594393"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Vitamin A</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grpSp>
            <p:nvGrpSpPr>
              <p:cNvPr id="225" name="Group 224"/>
              <p:cNvGrpSpPr/>
              <p:nvPr/>
            </p:nvGrpSpPr>
            <p:grpSpPr>
              <a:xfrm flipV="1">
                <a:off x="22915873" y="3599626"/>
                <a:ext cx="736820" cy="782967"/>
                <a:chOff x="9691371" y="6716899"/>
                <a:chExt cx="736820" cy="782967"/>
              </a:xfrm>
            </p:grpSpPr>
            <p:cxnSp>
              <p:nvCxnSpPr>
                <p:cNvPr id="226" name="Straight Connector 225"/>
                <p:cNvCxnSpPr/>
                <p:nvPr/>
              </p:nvCxnSpPr>
              <p:spPr>
                <a:xfrm>
                  <a:off x="9691371" y="6716899"/>
                  <a:ext cx="419103"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10047190" y="7468889"/>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447" name="Group 446"/>
          <p:cNvGrpSpPr/>
          <p:nvPr/>
        </p:nvGrpSpPr>
        <p:grpSpPr>
          <a:xfrm>
            <a:off x="4560925" y="6707448"/>
            <a:ext cx="17619446" cy="2865958"/>
            <a:chOff x="419051" y="3353724"/>
            <a:chExt cx="8809723" cy="1432979"/>
          </a:xfrm>
        </p:grpSpPr>
        <p:sp>
          <p:nvSpPr>
            <p:cNvPr id="338" name="Rectangle 337"/>
            <p:cNvSpPr/>
            <p:nvPr/>
          </p:nvSpPr>
          <p:spPr>
            <a:xfrm>
              <a:off x="419051" y="4371204"/>
              <a:ext cx="1178538" cy="415499"/>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0000"/>
                  </a:solidFill>
                  <a:effectLst/>
                  <a:uLnTx/>
                  <a:uFillTx/>
                  <a:latin typeface="Poppins Light" pitchFamily="2" charset="77"/>
                  <a:ea typeface="Roboto"/>
                  <a:cs typeface="Poppins Light" pitchFamily="2" charset="77"/>
                </a:rPr>
                <a:t>COTE D’IVOIRE: </a:t>
              </a:r>
              <a:endParaRPr kumimoji="0" lang="en-US" sz="2400" b="0" i="0" u="none" strike="noStrike" kern="1200" cap="none" spc="0" normalizeH="0" baseline="0" noProof="0">
                <a:ln>
                  <a:noFill/>
                </a:ln>
                <a:solidFill>
                  <a:srgbClr val="000000"/>
                </a:solidFill>
                <a:effectLst/>
                <a:uLnTx/>
                <a:uFillTx/>
                <a:latin typeface="Poppins Light" pitchFamily="2" charset="77"/>
                <a:ea typeface="Roboto"/>
                <a:cs typeface="Poppins Light" pitchFamily="2" charset="77"/>
              </a:endParaRPr>
            </a:p>
            <a:p>
              <a:pPr marL="0" marR="0" lvl="0" indent="0" algn="ctr" defTabSz="18288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0000"/>
                  </a:solidFill>
                  <a:effectLst/>
                  <a:uLnTx/>
                  <a:uFillTx/>
                  <a:latin typeface="Poppins Light" pitchFamily="2" charset="77"/>
                  <a:ea typeface="Roboto"/>
                  <a:cs typeface="Poppins Light" pitchFamily="2" charset="77"/>
                </a:rPr>
                <a:t>5 doses</a:t>
              </a:r>
              <a:endParaRPr kumimoji="0" lang="en-US" sz="2400" b="0" i="0" u="none" strike="noStrike" kern="1200" cap="none" spc="0" normalizeH="0" baseline="0" noProof="0">
                <a:ln>
                  <a:noFill/>
                </a:ln>
                <a:solidFill>
                  <a:srgbClr val="000000"/>
                </a:solidFill>
                <a:effectLst/>
                <a:uLnTx/>
                <a:uFillTx/>
                <a:latin typeface="Roboto Light"/>
                <a:ea typeface="Roboto"/>
                <a:cs typeface="+mn-cs"/>
              </a:endParaRPr>
            </a:p>
          </p:txBody>
        </p:sp>
        <p:pic>
          <p:nvPicPr>
            <p:cNvPr id="339" name="Picture 338"/>
            <p:cNvPicPr>
              <a:picLocks noChangeAspect="1"/>
            </p:cNvPicPr>
            <p:nvPr/>
          </p:nvPicPr>
          <p:blipFill>
            <a:blip r:embed="rId3"/>
            <a:stretch>
              <a:fillRect/>
            </a:stretch>
          </p:blipFill>
          <p:spPr>
            <a:xfrm>
              <a:off x="727636" y="3644778"/>
              <a:ext cx="544493" cy="692597"/>
            </a:xfrm>
            <a:prstGeom prst="rect">
              <a:avLst/>
            </a:prstGeom>
          </p:spPr>
        </p:pic>
        <p:grpSp>
          <p:nvGrpSpPr>
            <p:cNvPr id="384" name="Group 383"/>
            <p:cNvGrpSpPr/>
            <p:nvPr/>
          </p:nvGrpSpPr>
          <p:grpSpPr>
            <a:xfrm>
              <a:off x="1656005" y="3353724"/>
              <a:ext cx="7572769" cy="1311347"/>
              <a:chOff x="1226780" y="3137420"/>
              <a:chExt cx="7572769" cy="1311347"/>
            </a:xfrm>
          </p:grpSpPr>
          <p:grpSp>
            <p:nvGrpSpPr>
              <p:cNvPr id="270" name="Group 269"/>
              <p:cNvGrpSpPr/>
              <p:nvPr/>
            </p:nvGrpSpPr>
            <p:grpSpPr>
              <a:xfrm>
                <a:off x="1226780" y="3137420"/>
                <a:ext cx="7560000" cy="1311347"/>
                <a:chOff x="5067753" y="3419122"/>
                <a:chExt cx="17772128" cy="3020839"/>
              </a:xfrm>
            </p:grpSpPr>
            <p:grpSp>
              <p:nvGrpSpPr>
                <p:cNvPr id="272" name="Group 271"/>
                <p:cNvGrpSpPr/>
                <p:nvPr/>
              </p:nvGrpSpPr>
              <p:grpSpPr>
                <a:xfrm>
                  <a:off x="7515198" y="5480088"/>
                  <a:ext cx="1628243" cy="959873"/>
                  <a:chOff x="5813988" y="6324600"/>
                  <a:chExt cx="1628243" cy="959873"/>
                </a:xfrm>
              </p:grpSpPr>
              <p:sp>
                <p:nvSpPr>
                  <p:cNvPr id="335" name="Rectangle 334"/>
                  <p:cNvSpPr/>
                  <p:nvPr/>
                </p:nvSpPr>
                <p:spPr>
                  <a:xfrm>
                    <a:off x="6533679" y="6859074"/>
                    <a:ext cx="908552"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DTP3</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336" name="Straight Connector 335"/>
                  <p:cNvCxnSpPr/>
                  <p:nvPr/>
                </p:nvCxnSpPr>
                <p:spPr>
                  <a:xfrm>
                    <a:off x="5813988"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H="1">
                    <a:off x="6201428"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p:nvGrpSpPr>
              <p:grpSpPr>
                <a:xfrm>
                  <a:off x="6090382" y="5480088"/>
                  <a:ext cx="1618821" cy="959873"/>
                  <a:chOff x="4389172" y="6324600"/>
                  <a:chExt cx="1618821" cy="959873"/>
                </a:xfrm>
              </p:grpSpPr>
              <p:sp>
                <p:nvSpPr>
                  <p:cNvPr id="332" name="Rectangle 331"/>
                  <p:cNvSpPr/>
                  <p:nvPr/>
                </p:nvSpPr>
                <p:spPr>
                  <a:xfrm>
                    <a:off x="5108863" y="6859074"/>
                    <a:ext cx="899130"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DTP2</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333" name="Straight Connector 332"/>
                  <p:cNvCxnSpPr/>
                  <p:nvPr/>
                </p:nvCxnSpPr>
                <p:spPr>
                  <a:xfrm>
                    <a:off x="4389172"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H="1">
                    <a:off x="4776612" y="7107567"/>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p:nvGrpSpPr>
              <p:grpSpPr>
                <a:xfrm>
                  <a:off x="11755167" y="5480088"/>
                  <a:ext cx="2269882" cy="930771"/>
                  <a:chOff x="9947632" y="6331692"/>
                  <a:chExt cx="2269882" cy="930771"/>
                </a:xfrm>
              </p:grpSpPr>
              <p:sp>
                <p:nvSpPr>
                  <p:cNvPr id="329" name="Rectangle 328"/>
                  <p:cNvSpPr/>
                  <p:nvPr/>
                </p:nvSpPr>
                <p:spPr>
                  <a:xfrm>
                    <a:off x="10690953" y="6837063"/>
                    <a:ext cx="1526561" cy="425400"/>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Measles 1</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330" name="Straight Connector 329"/>
                  <p:cNvCxnSpPr/>
                  <p:nvPr/>
                </p:nvCxnSpPr>
                <p:spPr>
                  <a:xfrm>
                    <a:off x="9947632"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H="1">
                    <a:off x="10366687" y="7114659"/>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p:nvGrpSpPr>
              <p:grpSpPr>
                <a:xfrm>
                  <a:off x="16017267" y="5480088"/>
                  <a:ext cx="2354252" cy="930771"/>
                  <a:chOff x="10579859" y="6331692"/>
                  <a:chExt cx="2354252" cy="930771"/>
                </a:xfrm>
              </p:grpSpPr>
              <p:sp>
                <p:nvSpPr>
                  <p:cNvPr id="326" name="Rectangle 325"/>
                  <p:cNvSpPr/>
                  <p:nvPr/>
                </p:nvSpPr>
                <p:spPr>
                  <a:xfrm>
                    <a:off x="11354792" y="6837063"/>
                    <a:ext cx="1579319" cy="425400"/>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Measles 2</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327" name="Straight Connector 326"/>
                  <p:cNvCxnSpPr/>
                  <p:nvPr/>
                </p:nvCxnSpPr>
                <p:spPr>
                  <a:xfrm>
                    <a:off x="10579859" y="6331692"/>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H="1">
                    <a:off x="10967301" y="7114659"/>
                    <a:ext cx="381000"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76" name="Straight Connector 275"/>
                <p:cNvCxnSpPr/>
                <p:nvPr/>
              </p:nvCxnSpPr>
              <p:spPr>
                <a:xfrm flipV="1">
                  <a:off x="5067753" y="4901791"/>
                  <a:ext cx="17772128" cy="36176"/>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77" name="Group 276"/>
                <p:cNvGrpSpPr/>
                <p:nvPr/>
              </p:nvGrpSpPr>
              <p:grpSpPr>
                <a:xfrm>
                  <a:off x="5494077" y="4388717"/>
                  <a:ext cx="1177266" cy="1177266"/>
                  <a:chOff x="3792867" y="5195349"/>
                  <a:chExt cx="1177266" cy="1177266"/>
                </a:xfrm>
              </p:grpSpPr>
              <p:sp>
                <p:nvSpPr>
                  <p:cNvPr id="323" name="Oval 322"/>
                  <p:cNvSpPr/>
                  <p:nvPr/>
                </p:nvSpPr>
                <p:spPr>
                  <a:xfrm>
                    <a:off x="3792867"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324" name="Rectangle 323"/>
                  <p:cNvSpPr/>
                  <p:nvPr/>
                </p:nvSpPr>
                <p:spPr>
                  <a:xfrm>
                    <a:off x="3950648" y="5255390"/>
                    <a:ext cx="731437"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10</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325" name="Rectangle 324"/>
                  <p:cNvSpPr/>
                  <p:nvPr/>
                </p:nvSpPr>
                <p:spPr>
                  <a:xfrm>
                    <a:off x="3876868" y="5784188"/>
                    <a:ext cx="1044212" cy="42540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weeks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278" name="Group 277"/>
                <p:cNvGrpSpPr/>
                <p:nvPr/>
              </p:nvGrpSpPr>
              <p:grpSpPr>
                <a:xfrm>
                  <a:off x="6959010" y="4388717"/>
                  <a:ext cx="1177266" cy="1177266"/>
                  <a:chOff x="5257800" y="5195349"/>
                  <a:chExt cx="1177266" cy="1177266"/>
                </a:xfrm>
              </p:grpSpPr>
              <p:sp>
                <p:nvSpPr>
                  <p:cNvPr id="320" name="Oval 319"/>
                  <p:cNvSpPr/>
                  <p:nvPr/>
                </p:nvSpPr>
                <p:spPr>
                  <a:xfrm>
                    <a:off x="5257800" y="5195349"/>
                    <a:ext cx="1177266"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321" name="Rectangle 320"/>
                  <p:cNvSpPr/>
                  <p:nvPr/>
                </p:nvSpPr>
                <p:spPr>
                  <a:xfrm>
                    <a:off x="5459002" y="5255390"/>
                    <a:ext cx="731437"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14</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322" name="Rectangle 321"/>
                  <p:cNvSpPr/>
                  <p:nvPr/>
                </p:nvSpPr>
                <p:spPr>
                  <a:xfrm>
                    <a:off x="5341800" y="5753213"/>
                    <a:ext cx="1044212"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weeks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280" name="Group 279"/>
                <p:cNvGrpSpPr/>
                <p:nvPr/>
              </p:nvGrpSpPr>
              <p:grpSpPr>
                <a:xfrm>
                  <a:off x="11198287" y="4417782"/>
                  <a:ext cx="1243935" cy="1179178"/>
                  <a:chOff x="9383672" y="5224414"/>
                  <a:chExt cx="1243935" cy="1179178"/>
                </a:xfrm>
              </p:grpSpPr>
              <p:sp>
                <p:nvSpPr>
                  <p:cNvPr id="314" name="Oval 313"/>
                  <p:cNvSpPr/>
                  <p:nvPr/>
                </p:nvSpPr>
                <p:spPr>
                  <a:xfrm>
                    <a:off x="9425846" y="5226326"/>
                    <a:ext cx="1177267"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315" name="Rectangle 314"/>
                  <p:cNvSpPr/>
                  <p:nvPr/>
                </p:nvSpPr>
                <p:spPr>
                  <a:xfrm>
                    <a:off x="9735430" y="5224414"/>
                    <a:ext cx="558094"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9</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316" name="Rectangle 315"/>
                  <p:cNvSpPr/>
                  <p:nvPr/>
                </p:nvSpPr>
                <p:spPr>
                  <a:xfrm>
                    <a:off x="9383672" y="5762912"/>
                    <a:ext cx="1243935" cy="42540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282" name="Group 281"/>
                <p:cNvGrpSpPr/>
                <p:nvPr/>
              </p:nvGrpSpPr>
              <p:grpSpPr>
                <a:xfrm>
                  <a:off x="15399354" y="4388717"/>
                  <a:ext cx="1243935" cy="1177266"/>
                  <a:chOff x="13249263" y="5195349"/>
                  <a:chExt cx="1243935" cy="1177266"/>
                </a:xfrm>
              </p:grpSpPr>
              <p:sp>
                <p:nvSpPr>
                  <p:cNvPr id="308" name="Oval 307"/>
                  <p:cNvSpPr/>
                  <p:nvPr/>
                </p:nvSpPr>
                <p:spPr>
                  <a:xfrm>
                    <a:off x="13274424" y="5195349"/>
                    <a:ext cx="1177265"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309" name="Rectangle 308"/>
                  <p:cNvSpPr/>
                  <p:nvPr/>
                </p:nvSpPr>
                <p:spPr>
                  <a:xfrm>
                    <a:off x="13497344" y="5286367"/>
                    <a:ext cx="731437"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15</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310" name="Rectangle 309"/>
                  <p:cNvSpPr/>
                  <p:nvPr/>
                </p:nvSpPr>
                <p:spPr>
                  <a:xfrm>
                    <a:off x="13249263" y="5730357"/>
                    <a:ext cx="1243935" cy="42540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283" name="Group 282"/>
                <p:cNvGrpSpPr/>
                <p:nvPr/>
              </p:nvGrpSpPr>
              <p:grpSpPr>
                <a:xfrm>
                  <a:off x="17776833" y="4388717"/>
                  <a:ext cx="1243935" cy="1177266"/>
                  <a:chOff x="15436513" y="5213527"/>
                  <a:chExt cx="1243935" cy="1177266"/>
                </a:xfrm>
              </p:grpSpPr>
              <p:sp>
                <p:nvSpPr>
                  <p:cNvPr id="305" name="Oval 304"/>
                  <p:cNvSpPr/>
                  <p:nvPr/>
                </p:nvSpPr>
                <p:spPr>
                  <a:xfrm>
                    <a:off x="15485810" y="5213527"/>
                    <a:ext cx="1177265" cy="1177266"/>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306" name="Rectangle 305"/>
                  <p:cNvSpPr/>
                  <p:nvPr/>
                </p:nvSpPr>
                <p:spPr>
                  <a:xfrm>
                    <a:off x="15706052" y="5278201"/>
                    <a:ext cx="733322"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8EC8C8"/>
                        </a:solidFill>
                        <a:effectLst/>
                        <a:uLnTx/>
                        <a:uFillTx/>
                        <a:latin typeface="Poppins"/>
                        <a:ea typeface="Roboto"/>
                        <a:cs typeface="Poppins Light" pitchFamily="2" charset="77"/>
                      </a:rPr>
                      <a:t>18</a:t>
                    </a:r>
                    <a:endParaRPr kumimoji="0" lang="en-US" sz="3600" b="0" i="0" u="none" strike="noStrike" kern="1200" cap="none" spc="0" normalizeH="0" baseline="0" noProof="0">
                      <a:ln>
                        <a:noFill/>
                      </a:ln>
                      <a:solidFill>
                        <a:srgbClr val="8EC8C8"/>
                      </a:solidFill>
                      <a:effectLst/>
                      <a:uLnTx/>
                      <a:uFillTx/>
                      <a:latin typeface="Poppins"/>
                      <a:ea typeface="Roboto"/>
                      <a:cs typeface="+mn-cs"/>
                    </a:endParaRPr>
                  </a:p>
                </p:txBody>
              </p:sp>
              <p:sp>
                <p:nvSpPr>
                  <p:cNvPr id="307" name="Rectangle 306"/>
                  <p:cNvSpPr/>
                  <p:nvPr/>
                </p:nvSpPr>
                <p:spPr>
                  <a:xfrm>
                    <a:off x="15436513" y="5777275"/>
                    <a:ext cx="1243935" cy="42540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8EC8C8"/>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8EC8C8"/>
                      </a:solidFill>
                      <a:effectLst/>
                      <a:uLnTx/>
                      <a:uFillTx/>
                      <a:latin typeface="Roboto Light"/>
                      <a:ea typeface="Roboto"/>
                      <a:cs typeface="+mn-cs"/>
                    </a:endParaRPr>
                  </a:p>
                </p:txBody>
              </p:sp>
            </p:grpSp>
            <p:sp>
              <p:nvSpPr>
                <p:cNvPr id="290" name="Rectangle 289"/>
                <p:cNvSpPr/>
                <p:nvPr/>
              </p:nvSpPr>
              <p:spPr>
                <a:xfrm>
                  <a:off x="19161257" y="3419122"/>
                  <a:ext cx="1594393"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Vitamin A</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grpSp>
              <p:nvGrpSpPr>
                <p:cNvPr id="291" name="Group 290"/>
                <p:cNvGrpSpPr/>
                <p:nvPr/>
              </p:nvGrpSpPr>
              <p:grpSpPr>
                <a:xfrm flipV="1">
                  <a:off x="18419663" y="3602701"/>
                  <a:ext cx="736823" cy="782967"/>
                  <a:chOff x="7423336" y="6716899"/>
                  <a:chExt cx="736823" cy="782967"/>
                </a:xfrm>
              </p:grpSpPr>
              <p:cxnSp>
                <p:nvCxnSpPr>
                  <p:cNvPr id="296" name="Straight Connector 295"/>
                  <p:cNvCxnSpPr/>
                  <p:nvPr/>
                </p:nvCxnSpPr>
                <p:spPr>
                  <a:xfrm>
                    <a:off x="7423336" y="6716899"/>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H="1">
                    <a:off x="7779161" y="7499866"/>
                    <a:ext cx="380998"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341" name="Straight Connector 340"/>
              <p:cNvCxnSpPr/>
              <p:nvPr/>
            </p:nvCxnSpPr>
            <p:spPr>
              <a:xfrm flipV="1">
                <a:off x="8799549" y="3671561"/>
                <a:ext cx="0" cy="234684"/>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48" name="Group 447"/>
          <p:cNvGrpSpPr/>
          <p:nvPr/>
        </p:nvGrpSpPr>
        <p:grpSpPr>
          <a:xfrm>
            <a:off x="4175137" y="9914800"/>
            <a:ext cx="18002814" cy="3582926"/>
            <a:chOff x="247737" y="4983321"/>
            <a:chExt cx="9001407" cy="1791463"/>
          </a:xfrm>
        </p:grpSpPr>
        <p:grpSp>
          <p:nvGrpSpPr>
            <p:cNvPr id="385" name="Group 384"/>
            <p:cNvGrpSpPr/>
            <p:nvPr/>
          </p:nvGrpSpPr>
          <p:grpSpPr>
            <a:xfrm>
              <a:off x="1688473" y="5002579"/>
              <a:ext cx="7560671" cy="1329820"/>
              <a:chOff x="1238878" y="3110525"/>
              <a:chExt cx="7560671" cy="1329820"/>
            </a:xfrm>
          </p:grpSpPr>
          <p:grpSp>
            <p:nvGrpSpPr>
              <p:cNvPr id="386" name="Group 385"/>
              <p:cNvGrpSpPr/>
              <p:nvPr/>
            </p:nvGrpSpPr>
            <p:grpSpPr>
              <a:xfrm>
                <a:off x="1238878" y="3110525"/>
                <a:ext cx="7560000" cy="1329820"/>
                <a:chOff x="5096193" y="3357166"/>
                <a:chExt cx="17772128" cy="3063393"/>
              </a:xfrm>
            </p:grpSpPr>
            <p:grpSp>
              <p:nvGrpSpPr>
                <p:cNvPr id="388" name="Group 387"/>
                <p:cNvGrpSpPr/>
                <p:nvPr/>
              </p:nvGrpSpPr>
              <p:grpSpPr>
                <a:xfrm>
                  <a:off x="8147425" y="5480088"/>
                  <a:ext cx="1630157" cy="940471"/>
                  <a:chOff x="6446215" y="6324600"/>
                  <a:chExt cx="1630157" cy="940471"/>
                </a:xfrm>
              </p:grpSpPr>
              <p:sp>
                <p:nvSpPr>
                  <p:cNvPr id="426" name="Rectangle 425"/>
                  <p:cNvSpPr/>
                  <p:nvPr/>
                </p:nvSpPr>
                <p:spPr>
                  <a:xfrm>
                    <a:off x="7167820" y="6839672"/>
                    <a:ext cx="908552"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DTP3</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427" name="Straight Connector 426"/>
                  <p:cNvCxnSpPr/>
                  <p:nvPr/>
                </p:nvCxnSpPr>
                <p:spPr>
                  <a:xfrm>
                    <a:off x="6446215" y="6324600"/>
                    <a:ext cx="419100" cy="782967"/>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flipH="1">
                    <a:off x="6802041" y="7107567"/>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90" name="Group 389"/>
                <p:cNvGrpSpPr/>
                <p:nvPr/>
              </p:nvGrpSpPr>
              <p:grpSpPr>
                <a:xfrm>
                  <a:off x="11731215" y="5480088"/>
                  <a:ext cx="3176142" cy="919195"/>
                  <a:chOff x="9923680" y="6331692"/>
                  <a:chExt cx="3176142" cy="919195"/>
                </a:xfrm>
              </p:grpSpPr>
              <p:sp>
                <p:nvSpPr>
                  <p:cNvPr id="420" name="Rectangle 419"/>
                  <p:cNvSpPr/>
                  <p:nvPr/>
                </p:nvSpPr>
                <p:spPr>
                  <a:xfrm>
                    <a:off x="10665086" y="6825488"/>
                    <a:ext cx="2434736" cy="4253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Measles 1 &amp; PCV</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421" name="Straight Connector 420"/>
                  <p:cNvCxnSpPr/>
                  <p:nvPr/>
                </p:nvCxnSpPr>
                <p:spPr>
                  <a:xfrm>
                    <a:off x="9923680" y="6331692"/>
                    <a:ext cx="419100" cy="782966"/>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H="1">
                    <a:off x="10311119" y="7114658"/>
                    <a:ext cx="381001"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392" name="Straight Connector 391"/>
                <p:cNvCxnSpPr/>
                <p:nvPr/>
              </p:nvCxnSpPr>
              <p:spPr>
                <a:xfrm flipV="1">
                  <a:off x="5096193" y="4901790"/>
                  <a:ext cx="17772128" cy="36118"/>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94" name="Group 393"/>
                <p:cNvGrpSpPr/>
                <p:nvPr/>
              </p:nvGrpSpPr>
              <p:grpSpPr>
                <a:xfrm>
                  <a:off x="7549966" y="4388715"/>
                  <a:ext cx="1243935" cy="1177266"/>
                  <a:chOff x="5848756" y="5195347"/>
                  <a:chExt cx="1243935" cy="1177266"/>
                </a:xfrm>
              </p:grpSpPr>
              <p:sp>
                <p:nvSpPr>
                  <p:cNvPr id="411" name="Oval 410"/>
                  <p:cNvSpPr/>
                  <p:nvPr/>
                </p:nvSpPr>
                <p:spPr>
                  <a:xfrm>
                    <a:off x="5890027" y="5195347"/>
                    <a:ext cx="1177267"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412" name="Rectangle 411"/>
                  <p:cNvSpPr/>
                  <p:nvPr/>
                </p:nvSpPr>
                <p:spPr>
                  <a:xfrm>
                    <a:off x="6169646" y="5260021"/>
                    <a:ext cx="558094"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4</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413" name="Rectangle 412"/>
                  <p:cNvSpPr/>
                  <p:nvPr/>
                </p:nvSpPr>
                <p:spPr>
                  <a:xfrm>
                    <a:off x="5848756" y="5731938"/>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grpSp>
              <p:nvGrpSpPr>
                <p:cNvPr id="395" name="Group 394"/>
                <p:cNvGrpSpPr/>
                <p:nvPr/>
              </p:nvGrpSpPr>
              <p:grpSpPr>
                <a:xfrm>
                  <a:off x="11219999" y="4417782"/>
                  <a:ext cx="1243935" cy="1179178"/>
                  <a:chOff x="9405384" y="5224414"/>
                  <a:chExt cx="1243935" cy="1179178"/>
                </a:xfrm>
              </p:grpSpPr>
              <p:sp>
                <p:nvSpPr>
                  <p:cNvPr id="408" name="Oval 407"/>
                  <p:cNvSpPr/>
                  <p:nvPr/>
                </p:nvSpPr>
                <p:spPr>
                  <a:xfrm>
                    <a:off x="9425846" y="5226326"/>
                    <a:ext cx="1177267" cy="117726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409" name="Rectangle 408"/>
                  <p:cNvSpPr/>
                  <p:nvPr/>
                </p:nvSpPr>
                <p:spPr>
                  <a:xfrm>
                    <a:off x="9735430" y="5224414"/>
                    <a:ext cx="558094"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36E20"/>
                        </a:solidFill>
                        <a:effectLst/>
                        <a:uLnTx/>
                        <a:uFillTx/>
                        <a:latin typeface="Poppins"/>
                        <a:ea typeface="Roboto"/>
                        <a:cs typeface="Poppins Light" pitchFamily="2" charset="77"/>
                      </a:rPr>
                      <a:t>9</a:t>
                    </a:r>
                    <a:endParaRPr kumimoji="0" lang="en-US" sz="3600" b="0" i="0" u="none" strike="noStrike" kern="1200" cap="none" spc="0" normalizeH="0" baseline="0" noProof="0">
                      <a:ln>
                        <a:noFill/>
                      </a:ln>
                      <a:solidFill>
                        <a:srgbClr val="F36E20"/>
                      </a:solidFill>
                      <a:effectLst/>
                      <a:uLnTx/>
                      <a:uFillTx/>
                      <a:latin typeface="Poppins"/>
                      <a:ea typeface="Roboto"/>
                      <a:cs typeface="+mn-cs"/>
                    </a:endParaRPr>
                  </a:p>
                </p:txBody>
              </p:sp>
              <p:sp>
                <p:nvSpPr>
                  <p:cNvPr id="410" name="Rectangle 409"/>
                  <p:cNvSpPr/>
                  <p:nvPr/>
                </p:nvSpPr>
                <p:spPr>
                  <a:xfrm>
                    <a:off x="9405384" y="5710661"/>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36E20"/>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F36E20"/>
                      </a:solidFill>
                      <a:effectLst/>
                      <a:uLnTx/>
                      <a:uFillTx/>
                      <a:latin typeface="Roboto Light"/>
                      <a:ea typeface="Roboto"/>
                      <a:cs typeface="+mn-cs"/>
                    </a:endParaRPr>
                  </a:p>
                </p:txBody>
              </p:sp>
            </p:grpSp>
            <p:sp>
              <p:nvSpPr>
                <p:cNvPr id="405" name="Oval 404"/>
                <p:cNvSpPr/>
                <p:nvPr/>
              </p:nvSpPr>
              <p:spPr>
                <a:xfrm>
                  <a:off x="17749294" y="4261330"/>
                  <a:ext cx="1344492" cy="1363496"/>
                </a:xfrm>
                <a:prstGeom prst="ellipse">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grpSp>
              <p:nvGrpSpPr>
                <p:cNvPr id="397" name="Group 396"/>
                <p:cNvGrpSpPr/>
                <p:nvPr/>
              </p:nvGrpSpPr>
              <p:grpSpPr>
                <a:xfrm>
                  <a:off x="17820257" y="4357739"/>
                  <a:ext cx="1243935" cy="1165719"/>
                  <a:chOff x="15479937" y="5182549"/>
                  <a:chExt cx="1243935" cy="1165719"/>
                </a:xfrm>
              </p:grpSpPr>
              <p:sp>
                <p:nvSpPr>
                  <p:cNvPr id="402" name="Oval 401"/>
                  <p:cNvSpPr/>
                  <p:nvPr/>
                </p:nvSpPr>
                <p:spPr>
                  <a:xfrm>
                    <a:off x="15517421" y="5182549"/>
                    <a:ext cx="1155629" cy="1165719"/>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403" name="Rectangle 402"/>
                  <p:cNvSpPr/>
                  <p:nvPr/>
                </p:nvSpPr>
                <p:spPr>
                  <a:xfrm>
                    <a:off x="15706052" y="5278202"/>
                    <a:ext cx="733322" cy="74444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8EC8C8"/>
                        </a:solidFill>
                        <a:effectLst/>
                        <a:uLnTx/>
                        <a:uFillTx/>
                        <a:latin typeface="Poppins"/>
                        <a:ea typeface="Roboto"/>
                        <a:cs typeface="Poppins Light" pitchFamily="2" charset="77"/>
                      </a:rPr>
                      <a:t>18</a:t>
                    </a:r>
                    <a:endParaRPr kumimoji="0" lang="en-US" sz="3600" b="0" i="0" u="none" strike="noStrike" kern="1200" cap="none" spc="0" normalizeH="0" baseline="0" noProof="0">
                      <a:ln>
                        <a:noFill/>
                      </a:ln>
                      <a:solidFill>
                        <a:srgbClr val="8EC8C8"/>
                      </a:solidFill>
                      <a:effectLst/>
                      <a:uLnTx/>
                      <a:uFillTx/>
                      <a:latin typeface="Poppins"/>
                      <a:ea typeface="Roboto"/>
                      <a:cs typeface="+mn-cs"/>
                    </a:endParaRPr>
                  </a:p>
                </p:txBody>
              </p:sp>
              <p:sp>
                <p:nvSpPr>
                  <p:cNvPr id="404" name="Rectangle 403"/>
                  <p:cNvSpPr/>
                  <p:nvPr/>
                </p:nvSpPr>
                <p:spPr>
                  <a:xfrm>
                    <a:off x="15479937" y="5713447"/>
                    <a:ext cx="1243935" cy="425399"/>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8EC8C8"/>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8EC8C8"/>
                      </a:solidFill>
                      <a:effectLst/>
                      <a:uLnTx/>
                      <a:uFillTx/>
                      <a:latin typeface="Roboto Light"/>
                      <a:ea typeface="Roboto"/>
                      <a:cs typeface="+mn-cs"/>
                    </a:endParaRPr>
                  </a:p>
                </p:txBody>
              </p:sp>
            </p:grpSp>
            <p:sp>
              <p:nvSpPr>
                <p:cNvPr id="398" name="Rectangle 397"/>
                <p:cNvSpPr/>
                <p:nvPr/>
              </p:nvSpPr>
              <p:spPr>
                <a:xfrm>
                  <a:off x="19161260" y="3357166"/>
                  <a:ext cx="3354616" cy="1063499"/>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Measles 2, Vitamin A, deworming, micronutrients</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grpSp>
              <p:nvGrpSpPr>
                <p:cNvPr id="399" name="Group 398"/>
                <p:cNvGrpSpPr/>
                <p:nvPr/>
              </p:nvGrpSpPr>
              <p:grpSpPr>
                <a:xfrm flipV="1">
                  <a:off x="18457765" y="3602701"/>
                  <a:ext cx="698721" cy="573368"/>
                  <a:chOff x="7461438" y="6926498"/>
                  <a:chExt cx="698721" cy="573368"/>
                </a:xfrm>
              </p:grpSpPr>
              <p:cxnSp>
                <p:nvCxnSpPr>
                  <p:cNvPr id="400" name="Straight Connector 399"/>
                  <p:cNvCxnSpPr/>
                  <p:nvPr/>
                </p:nvCxnSpPr>
                <p:spPr>
                  <a:xfrm>
                    <a:off x="7461438" y="6926498"/>
                    <a:ext cx="380998" cy="573368"/>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flipH="1">
                    <a:off x="7779161" y="7499866"/>
                    <a:ext cx="380998"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387" name="Straight Connector 386"/>
              <p:cNvCxnSpPr/>
              <p:nvPr/>
            </p:nvCxnSpPr>
            <p:spPr>
              <a:xfrm flipV="1">
                <a:off x="8799549" y="3662325"/>
                <a:ext cx="0" cy="234684"/>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429" name="Oval 428"/>
            <p:cNvSpPr/>
            <p:nvPr/>
          </p:nvSpPr>
          <p:spPr>
            <a:xfrm>
              <a:off x="5228488" y="5445363"/>
              <a:ext cx="500790" cy="511052"/>
            </a:xfrm>
            <a:prstGeom prst="ellipse">
              <a:avLst/>
            </a:prstGeom>
            <a:solidFill>
              <a:schemeClr val="bg2"/>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Roboto Light"/>
                <a:ea typeface="Roboto"/>
                <a:cs typeface="+mn-cs"/>
              </a:endParaRPr>
            </a:p>
          </p:txBody>
        </p:sp>
        <p:sp>
          <p:nvSpPr>
            <p:cNvPr id="431" name="Rectangle 430"/>
            <p:cNvSpPr/>
            <p:nvPr/>
          </p:nvSpPr>
          <p:spPr>
            <a:xfrm>
              <a:off x="5213116" y="5471433"/>
              <a:ext cx="517803" cy="323166"/>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8EC8C8"/>
                  </a:solidFill>
                  <a:effectLst/>
                  <a:uLnTx/>
                  <a:uFillTx/>
                  <a:latin typeface="Poppins"/>
                  <a:ea typeface="Roboto"/>
                  <a:cs typeface="Poppins Light" pitchFamily="2" charset="77"/>
                </a:rPr>
                <a:t>12</a:t>
              </a:r>
              <a:endParaRPr kumimoji="0" lang="en-US" sz="3600" b="0" i="0" u="none" strike="noStrike" kern="1200" cap="none" spc="0" normalizeH="0" baseline="0" noProof="0">
                <a:ln>
                  <a:noFill/>
                </a:ln>
                <a:solidFill>
                  <a:srgbClr val="8EC8C8"/>
                </a:solidFill>
                <a:effectLst/>
                <a:uLnTx/>
                <a:uFillTx/>
                <a:latin typeface="Poppins"/>
                <a:ea typeface="Roboto"/>
                <a:cs typeface="+mn-cs"/>
              </a:endParaRPr>
            </a:p>
          </p:txBody>
        </p:sp>
        <p:sp>
          <p:nvSpPr>
            <p:cNvPr id="432" name="Rectangle 431"/>
            <p:cNvSpPr/>
            <p:nvPr/>
          </p:nvSpPr>
          <p:spPr>
            <a:xfrm>
              <a:off x="5754498" y="4983321"/>
              <a:ext cx="1247453" cy="461665"/>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rPr>
                <a:t>Vitamin A, deworming &amp; micronutrients</a:t>
              </a:r>
              <a:endParaRPr kumimoji="0" lang="en-US" sz="1800" b="1" i="0" u="none" strike="noStrike" kern="1200" cap="none" spc="0" normalizeH="0" baseline="0" noProof="0">
                <a:ln>
                  <a:noFill/>
                </a:ln>
                <a:solidFill>
                  <a:srgbClr val="70517F">
                    <a:lumMod val="50000"/>
                    <a:lumOff val="50000"/>
                  </a:srgbClr>
                </a:solidFill>
                <a:effectLst/>
                <a:uLnTx/>
                <a:uFillTx/>
                <a:latin typeface="Poppins" pitchFamily="2" charset="77"/>
                <a:ea typeface="Roboto"/>
                <a:cs typeface="Poppins" pitchFamily="2" charset="77"/>
              </a:endParaRPr>
            </a:p>
          </p:txBody>
        </p:sp>
        <p:cxnSp>
          <p:nvCxnSpPr>
            <p:cNvPr id="433" name="Straight Connector 432"/>
            <p:cNvCxnSpPr/>
            <p:nvPr/>
          </p:nvCxnSpPr>
          <p:spPr>
            <a:xfrm flipV="1">
              <a:off x="5465928" y="5089907"/>
              <a:ext cx="178280" cy="339886"/>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flipH="1" flipV="1">
              <a:off x="5645250" y="5104635"/>
              <a:ext cx="162072" cy="0"/>
            </a:xfrm>
            <a:prstGeom prst="line">
              <a:avLst/>
            </a:prstGeom>
            <a:ln w="57150">
              <a:solidFill>
                <a:schemeClr val="accent6">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37" name="Picture 436"/>
            <p:cNvPicPr>
              <a:picLocks noChangeAspect="1"/>
            </p:cNvPicPr>
            <p:nvPr/>
          </p:nvPicPr>
          <p:blipFill rotWithShape="1">
            <a:blip r:embed="rId4"/>
            <a:srcRect l="595" r="87704" b="32538"/>
            <a:stretch>
              <a:fillRect/>
            </a:stretch>
          </p:blipFill>
          <p:spPr>
            <a:xfrm>
              <a:off x="520619" y="5108185"/>
              <a:ext cx="959733" cy="1261521"/>
            </a:xfrm>
            <a:prstGeom prst="rect">
              <a:avLst/>
            </a:prstGeom>
          </p:spPr>
        </p:pic>
        <p:sp>
          <p:nvSpPr>
            <p:cNvPr id="438" name="Rectangle 437"/>
            <p:cNvSpPr/>
            <p:nvPr/>
          </p:nvSpPr>
          <p:spPr>
            <a:xfrm>
              <a:off x="247737" y="6359285"/>
              <a:ext cx="1680206" cy="415499"/>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0000"/>
                  </a:solidFill>
                  <a:effectLst/>
                  <a:uLnTx/>
                  <a:uFillTx/>
                  <a:latin typeface="Poppins Light" pitchFamily="2" charset="77"/>
                  <a:ea typeface="Roboto"/>
                  <a:cs typeface="Poppins Light" pitchFamily="2" charset="77"/>
                </a:rPr>
                <a:t>MOZAMBIQUE: </a:t>
              </a:r>
              <a:endParaRPr kumimoji="0" lang="en-US" sz="2400" b="0" i="0" u="none" strike="noStrike" kern="1200" cap="none" spc="0" normalizeH="0" baseline="0" noProof="0">
                <a:ln>
                  <a:noFill/>
                </a:ln>
                <a:solidFill>
                  <a:srgbClr val="000000"/>
                </a:solidFill>
                <a:effectLst/>
                <a:uLnTx/>
                <a:uFillTx/>
                <a:latin typeface="Poppins Light" pitchFamily="2" charset="77"/>
                <a:ea typeface="Roboto"/>
                <a:cs typeface="Poppins Light" pitchFamily="2" charset="77"/>
              </a:endParaRPr>
            </a:p>
            <a:p>
              <a:pPr marL="0" marR="0" lvl="0" indent="0" algn="ctr" defTabSz="18288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0000"/>
                  </a:solidFill>
                  <a:effectLst/>
                  <a:uLnTx/>
                  <a:uFillTx/>
                  <a:latin typeface="Poppins Light" pitchFamily="2" charset="77"/>
                  <a:ea typeface="Roboto"/>
                  <a:cs typeface="Poppins Light" pitchFamily="2" charset="77"/>
                </a:rPr>
                <a:t>4 doses</a:t>
              </a:r>
              <a:endParaRPr kumimoji="0" lang="en-US" sz="2400" b="0" i="0" u="none" strike="noStrike" kern="1200" cap="none" spc="0" normalizeH="0" baseline="0" noProof="0">
                <a:ln>
                  <a:noFill/>
                </a:ln>
                <a:solidFill>
                  <a:srgbClr val="000000"/>
                </a:solidFill>
                <a:effectLst/>
                <a:uLnTx/>
                <a:uFillTx/>
                <a:latin typeface="Roboto Light"/>
                <a:ea typeface="Roboto"/>
                <a:cs typeface="+mn-cs"/>
              </a:endParaRPr>
            </a:p>
          </p:txBody>
        </p:sp>
      </p:grpSp>
      <p:sp>
        <p:nvSpPr>
          <p:cNvPr id="430" name="Rectangle 429"/>
          <p:cNvSpPr/>
          <p:nvPr/>
        </p:nvSpPr>
        <p:spPr>
          <a:xfrm>
            <a:off x="14111293" y="11298334"/>
            <a:ext cx="1058304" cy="369332"/>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8EC8C8"/>
                </a:solidFill>
                <a:effectLst/>
                <a:uLnTx/>
                <a:uFillTx/>
                <a:latin typeface="Poppins Light" pitchFamily="2" charset="77"/>
                <a:ea typeface="Roboto"/>
                <a:cs typeface="Poppins Light" pitchFamily="2" charset="77"/>
              </a:rPr>
              <a:t>months</a:t>
            </a:r>
            <a:endParaRPr kumimoji="0" lang="en-US" sz="1800" b="0" i="0" u="none" strike="noStrike" kern="1200" cap="none" spc="0" normalizeH="0" baseline="0" noProof="0">
              <a:ln>
                <a:noFill/>
              </a:ln>
              <a:solidFill>
                <a:srgbClr val="8EC8C8"/>
              </a:solidFill>
              <a:effectLst/>
              <a:uLnTx/>
              <a:uFillTx/>
              <a:latin typeface="Roboto Light"/>
              <a:ea typeface="Roboto"/>
              <a:cs typeface="+mn-cs"/>
            </a:endParaRPr>
          </a:p>
        </p:txBody>
      </p:sp>
      <p:sp>
        <p:nvSpPr>
          <p:cNvPr id="3" name="Flèche : double flèche horizontale 2"/>
          <p:cNvSpPr/>
          <p:nvPr/>
        </p:nvSpPr>
        <p:spPr>
          <a:xfrm>
            <a:off x="7279757" y="12754434"/>
            <a:ext cx="6790979" cy="884811"/>
          </a:xfrm>
          <a:prstGeom prst="leftRightArrow">
            <a:avLst/>
          </a:prstGeom>
          <a:solidFill>
            <a:srgbClr val="00B5E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a:t>First </a:t>
            </a:r>
            <a:r>
              <a:rPr lang="fr-FR" sz="2800" b="1" err="1"/>
              <a:t>year</a:t>
            </a:r>
            <a:r>
              <a:rPr lang="fr-FR" sz="2800" b="1"/>
              <a:t> of life (0-11 </a:t>
            </a:r>
            <a:r>
              <a:rPr lang="fr-FR" sz="2800" b="1" err="1"/>
              <a:t>months</a:t>
            </a:r>
            <a:r>
              <a:rPr lang="fr-FR" sz="2800" b="1"/>
              <a:t>)</a:t>
            </a:r>
            <a:endParaRPr lang="fr-FR" sz="2800" b="1">
              <a:cs typeface="Roboto Light"/>
            </a:endParaRPr>
          </a:p>
        </p:txBody>
      </p:sp>
      <p:sp>
        <p:nvSpPr>
          <p:cNvPr id="4" name="Flèche : double flèche horizontale 3"/>
          <p:cNvSpPr/>
          <p:nvPr/>
        </p:nvSpPr>
        <p:spPr>
          <a:xfrm>
            <a:off x="14347949" y="12738971"/>
            <a:ext cx="7828660" cy="891414"/>
          </a:xfrm>
          <a:prstGeom prst="leftRightArrow">
            <a:avLst/>
          </a:prstGeom>
          <a:solidFill>
            <a:srgbClr val="18AC6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a:t>Second </a:t>
            </a:r>
            <a:r>
              <a:rPr lang="fr-FR" sz="2800" b="1" err="1"/>
              <a:t>year</a:t>
            </a:r>
            <a:r>
              <a:rPr lang="fr-FR" sz="2800" b="1"/>
              <a:t> of life (12-24 </a:t>
            </a:r>
            <a:r>
              <a:rPr lang="fr-FR" sz="2800" b="1" err="1"/>
              <a:t>months</a:t>
            </a:r>
            <a:r>
              <a:rPr lang="fr-FR" sz="2800" b="1"/>
              <a:t>)</a:t>
            </a:r>
            <a:endParaRPr lang="fr-FR" sz="2800"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58686" y="1045029"/>
            <a:ext cx="22689836" cy="2123658"/>
          </a:xfrm>
          <a:prstGeom prst="rect">
            <a:avLst/>
          </a:prstGeom>
        </p:spPr>
        <p:txBody>
          <a:bodyPr wrap="square" lIns="91440" tIns="45720" rIns="91440" bIns="45720" anchor="t">
            <a:spAutoFit/>
          </a:bodyPr>
          <a:lstStyle/>
          <a:p>
            <a:r>
              <a:rPr lang="en-US" sz="6600" b="1" dirty="0">
                <a:solidFill>
                  <a:schemeClr val="accent1"/>
                </a:solidFill>
                <a:latin typeface="+mj-lt"/>
                <a:ea typeface="+mn-lt"/>
                <a:cs typeface="+mn-lt"/>
              </a:rPr>
              <a:t>As of November 2024, 1.3 million PMC doses have been given in the 4 focus countries…</a:t>
            </a:r>
            <a:endParaRPr lang="en-US" sz="6600" dirty="0">
              <a:solidFill>
                <a:schemeClr val="accent1"/>
              </a:solidFill>
              <a:latin typeface="+mj-lt"/>
              <a:ea typeface="+mn-lt"/>
              <a:cs typeface="+mn-lt"/>
            </a:endParaRPr>
          </a:p>
        </p:txBody>
      </p:sp>
      <p:sp>
        <p:nvSpPr>
          <p:cNvPr id="4" name="TextBox 3"/>
          <p:cNvSpPr txBox="1"/>
          <p:nvPr/>
        </p:nvSpPr>
        <p:spPr>
          <a:xfrm rot="10800000" flipH="1" flipV="1">
            <a:off x="0" y="3727607"/>
            <a:ext cx="24384000" cy="629240"/>
          </a:xfrm>
          <a:prstGeom prst="rect">
            <a:avLst/>
          </a:prstGeom>
          <a:noFill/>
        </p:spPr>
        <p:txBody>
          <a:bodyPr wrap="square" lIns="91440" tIns="45720" rIns="91440" bIns="45720" rtlCol="0" anchor="t">
            <a:spAutoFit/>
          </a:bodyPr>
          <a:lstStyle/>
          <a:p>
            <a:pPr algn="ctr"/>
            <a:r>
              <a:rPr lang="en-US" sz="3350" dirty="0"/>
              <a:t>Cumulative </a:t>
            </a:r>
            <a:r>
              <a:rPr lang="en-US" sz="3350" b="1" dirty="0"/>
              <a:t>number of SP doses administered</a:t>
            </a:r>
            <a:r>
              <a:rPr lang="en-US" sz="3350" dirty="0"/>
              <a:t> during the life of the Plus Project in the Plus Project-supported districts</a:t>
            </a:r>
            <a:endParaRPr lang="en-US" sz="3350" dirty="0"/>
          </a:p>
        </p:txBody>
      </p:sp>
      <p:pic>
        <p:nvPicPr>
          <p:cNvPr id="5" name="Picture 4"/>
          <p:cNvPicPr>
            <a:picLocks noChangeAspect="1"/>
          </p:cNvPicPr>
          <p:nvPr/>
        </p:nvPicPr>
        <p:blipFill>
          <a:blip r:embed="rId1"/>
          <a:stretch>
            <a:fillRect/>
          </a:stretch>
        </p:blipFill>
        <p:spPr>
          <a:xfrm>
            <a:off x="203200" y="4356848"/>
            <a:ext cx="23685257" cy="901371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58686" y="1045029"/>
            <a:ext cx="22689836" cy="1107996"/>
          </a:xfrm>
          <a:prstGeom prst="rect">
            <a:avLst/>
          </a:prstGeom>
        </p:spPr>
        <p:txBody>
          <a:bodyPr wrap="square" lIns="91440" tIns="45720" rIns="91440" bIns="45720" anchor="t">
            <a:spAutoFit/>
          </a:bodyPr>
          <a:lstStyle/>
          <a:p>
            <a:r>
              <a:rPr lang="en-US" sz="6600" b="1">
                <a:solidFill>
                  <a:schemeClr val="accent1"/>
                </a:solidFill>
                <a:latin typeface="+mj-lt"/>
                <a:ea typeface="+mn-lt"/>
                <a:cs typeface="+mn-lt"/>
              </a:rPr>
              <a:t>…reaching over ½ million children</a:t>
            </a:r>
            <a:endParaRPr lang="en-US" sz="6600">
              <a:solidFill>
                <a:schemeClr val="accent1"/>
              </a:solidFill>
              <a:latin typeface="+mj-lt"/>
              <a:ea typeface="+mn-lt"/>
              <a:cs typeface="+mn-lt"/>
            </a:endParaRPr>
          </a:p>
        </p:txBody>
      </p:sp>
      <p:sp>
        <p:nvSpPr>
          <p:cNvPr id="4" name="TextBox 3"/>
          <p:cNvSpPr txBox="1"/>
          <p:nvPr/>
        </p:nvSpPr>
        <p:spPr>
          <a:xfrm rot="10800000" flipH="1" flipV="1">
            <a:off x="0" y="2444576"/>
            <a:ext cx="24384000" cy="1126462"/>
          </a:xfrm>
          <a:prstGeom prst="rect">
            <a:avLst/>
          </a:prstGeom>
          <a:noFill/>
        </p:spPr>
        <p:txBody>
          <a:bodyPr wrap="square" lIns="91440" tIns="45720" rIns="91440" bIns="45720" rtlCol="0" anchor="t">
            <a:spAutoFit/>
          </a:bodyPr>
          <a:lstStyle/>
          <a:p>
            <a:pPr algn="ctr"/>
            <a:r>
              <a:rPr lang="en-US" sz="3350" dirty="0"/>
              <a:t>Cumulative </a:t>
            </a:r>
            <a:r>
              <a:rPr lang="en-US" sz="3350" b="1" dirty="0"/>
              <a:t>number of children reached with at least one dose of PMC </a:t>
            </a:r>
            <a:r>
              <a:rPr lang="en-US" sz="3350" dirty="0"/>
              <a:t>during the life of the Plus Project in the Plus Project-supported districts</a:t>
            </a:r>
            <a:endParaRPr lang="en-US" sz="3350" dirty="0"/>
          </a:p>
        </p:txBody>
      </p:sp>
      <p:pic>
        <p:nvPicPr>
          <p:cNvPr id="3" name="Picture 2"/>
          <p:cNvPicPr>
            <a:picLocks noChangeAspect="1"/>
          </p:cNvPicPr>
          <p:nvPr/>
        </p:nvPicPr>
        <p:blipFill>
          <a:blip r:embed="rId1"/>
          <a:stretch>
            <a:fillRect/>
          </a:stretch>
        </p:blipFill>
        <p:spPr>
          <a:xfrm>
            <a:off x="396557" y="3862588"/>
            <a:ext cx="23704497" cy="93454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p:nvPr/>
        </p:nvSpPr>
        <p:spPr>
          <a:xfrm>
            <a:off x="531331" y="582974"/>
            <a:ext cx="23956579" cy="1928990"/>
          </a:xfrm>
          <a:prstGeom prst="rect">
            <a:avLst/>
          </a:prstGeom>
        </p:spPr>
        <p:txBody>
          <a:bodyPr vert="horz" wrap="square" lIns="91440" tIns="45720" rIns="91440" bIns="45720" rtlCol="0" anchor="b">
            <a:spAutoFit/>
          </a:bodyPr>
          <a:lstStyle>
            <a:lvl1pPr algn="l" defTabSz="1828800" rtl="0" eaLnBrk="1" latinLnBrk="0" hangingPunct="1">
              <a:lnSpc>
                <a:spcPct val="90000"/>
              </a:lnSpc>
              <a:spcBef>
                <a:spcPct val="0"/>
              </a:spcBef>
              <a:buNone/>
              <a:defRPr sz="4500" b="0" i="0" kern="1200" baseline="0">
                <a:solidFill>
                  <a:schemeClr val="accent1"/>
                </a:solidFill>
                <a:latin typeface="Poppins Light" pitchFamily="2" charset="77"/>
                <a:ea typeface="+mj-ea"/>
                <a:cs typeface="Poppins Light" pitchFamily="2" charset="77"/>
              </a:defRPr>
            </a:lvl1pPr>
          </a:lstStyle>
          <a:p>
            <a:pPr>
              <a:defRPr/>
            </a:pPr>
            <a:r>
              <a:rPr lang="en-US" sz="6600" b="1" dirty="0">
                <a:solidFill>
                  <a:srgbClr val="F36E20"/>
                </a:solidFill>
                <a:latin typeface="Poppins"/>
                <a:ea typeface="Roboto Black"/>
                <a:cs typeface="Poppins"/>
              </a:rPr>
              <a:t>There is a challenge reaching children in the second</a:t>
            </a:r>
            <a:r>
              <a:rPr kumimoji="0" lang="en-US" sz="6600" b="1" i="0" u="none" strike="noStrike" kern="1200" cap="none" spc="0" normalizeH="0" baseline="0" noProof="0" dirty="0">
                <a:ln>
                  <a:noFill/>
                </a:ln>
                <a:solidFill>
                  <a:srgbClr val="F36E20"/>
                </a:solidFill>
                <a:effectLst/>
                <a:uLnTx/>
                <a:uFillTx/>
                <a:latin typeface="Poppins"/>
                <a:ea typeface="Roboto Black"/>
                <a:cs typeface="Poppins"/>
              </a:rPr>
              <a:t> year of life</a:t>
            </a:r>
            <a:r>
              <a:rPr lang="en-US" sz="6600" b="1" dirty="0">
                <a:solidFill>
                  <a:srgbClr val="F36E20"/>
                </a:solidFill>
                <a:latin typeface="Poppins"/>
                <a:ea typeface="Roboto Black"/>
                <a:cs typeface="Poppins"/>
              </a:rPr>
              <a:t>...</a:t>
            </a:r>
            <a:endParaRPr kumimoji="0" lang="en-US" sz="6600" i="0" u="none" strike="noStrike" kern="1200" cap="none" spc="0" normalizeH="0" baseline="0" noProof="0" dirty="0">
              <a:ln>
                <a:noFill/>
              </a:ln>
              <a:solidFill>
                <a:srgbClr val="F36E20"/>
              </a:solidFill>
              <a:effectLst/>
              <a:uLnTx/>
              <a:uFillTx/>
              <a:latin typeface="Poppins"/>
              <a:ea typeface="Roboto Black"/>
              <a:cs typeface="Poppins"/>
            </a:endParaRPr>
          </a:p>
        </p:txBody>
      </p:sp>
      <p:sp>
        <p:nvSpPr>
          <p:cNvPr id="2" name="Title 3"/>
          <p:cNvSpPr txBox="1"/>
          <p:nvPr/>
        </p:nvSpPr>
        <p:spPr>
          <a:xfrm>
            <a:off x="0" y="2433476"/>
            <a:ext cx="24384000" cy="1108360"/>
          </a:xfrm>
          <a:prstGeom prst="rect">
            <a:avLst/>
          </a:prstGeom>
        </p:spPr>
        <p:txBody>
          <a:bodyPr vert="horz" lIns="91440" tIns="45720" rIns="91440" bIns="45720" rtlCol="0" anchor="ctr">
            <a:noAutofit/>
          </a:bodyPr>
          <a:lstStyle>
            <a:lvl1pPr algn="l" defTabSz="1828800" rtl="0" eaLnBrk="1" latinLnBrk="0" hangingPunct="1">
              <a:lnSpc>
                <a:spcPct val="90000"/>
              </a:lnSpc>
              <a:spcBef>
                <a:spcPct val="0"/>
              </a:spcBef>
              <a:buNone/>
              <a:defRPr sz="4500" b="0" i="0" kern="1200" baseline="0">
                <a:solidFill>
                  <a:schemeClr val="accent1"/>
                </a:solidFill>
                <a:latin typeface="Poppins Light" pitchFamily="2" charset="77"/>
                <a:ea typeface="+mj-ea"/>
                <a:cs typeface="Poppins Light" pitchFamily="2" charset="77"/>
              </a:defRPr>
            </a:lvl1pPr>
          </a:lstStyle>
          <a:p>
            <a:pPr marL="0" marR="0" lvl="0" indent="0" algn="ctr" fontAlgn="auto">
              <a:spcAft>
                <a:spcPts val="600"/>
              </a:spcAft>
              <a:buClrTx/>
              <a:buSzTx/>
              <a:defRPr/>
            </a:pPr>
            <a:r>
              <a:rPr lang="en-US" sz="3360">
                <a:solidFill>
                  <a:schemeClr val="tx1"/>
                </a:solidFill>
                <a:latin typeface="+mn-lt"/>
                <a:ea typeface="Roboto Black"/>
                <a:cs typeface="Poppins" pitchFamily="2" charset="77"/>
              </a:rPr>
              <a:t>PMC doses administered Jan-Dec 2024</a:t>
            </a:r>
            <a:endParaRPr lang="en-US" sz="3360">
              <a:solidFill>
                <a:schemeClr val="tx1"/>
              </a:solidFill>
              <a:latin typeface="+mn-lt"/>
              <a:ea typeface="Roboto Black"/>
              <a:cs typeface="Poppins" pitchFamily="2" charset="77"/>
            </a:endParaRPr>
          </a:p>
        </p:txBody>
      </p:sp>
      <p:graphicFrame>
        <p:nvGraphicFramePr>
          <p:cNvPr id="4" name="Chart 3"/>
          <p:cNvGraphicFramePr/>
          <p:nvPr/>
        </p:nvGraphicFramePr>
        <p:xfrm>
          <a:off x="531330" y="3210560"/>
          <a:ext cx="23486909" cy="1022096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1"/>
        <p:cNvGrpSpPr/>
        <p:nvPr/>
      </p:nvGrpSpPr>
      <p:grpSpPr>
        <a:xfrm>
          <a:off x="0" y="0"/>
          <a:ext cx="0" cy="0"/>
          <a:chOff x="0" y="0"/>
          <a:chExt cx="0" cy="0"/>
        </a:xfrm>
      </p:grpSpPr>
      <p:sp>
        <p:nvSpPr>
          <p:cNvPr id="2172" name="Google Shape;2172;p275"/>
          <p:cNvSpPr txBox="1">
            <a:spLocks noGrp="1"/>
          </p:cNvSpPr>
          <p:nvPr>
            <p:ph type="title"/>
          </p:nvPr>
        </p:nvSpPr>
        <p:spPr>
          <a:xfrm>
            <a:off x="914400" y="1371600"/>
            <a:ext cx="22555200" cy="2010400"/>
          </a:xfrm>
          <a:prstGeom prst="rect">
            <a:avLst/>
          </a:prstGeom>
          <a:noFill/>
          <a:ln>
            <a:noFill/>
          </a:ln>
        </p:spPr>
        <p:txBody>
          <a:bodyPr spcFirstLastPara="1" vert="horz" wrap="square" lIns="0" tIns="0" rIns="0" bIns="0" rtlCol="0" anchor="t" anchorCtr="0">
            <a:normAutofit/>
          </a:bodyPr>
          <a:lstStyle/>
          <a:p>
            <a:r>
              <a:rPr lang="en-GB"/>
              <a:t>WHO has recommended PMC for children since 2022</a:t>
            </a:r>
            <a:endParaRPr lang="en-GB"/>
          </a:p>
        </p:txBody>
      </p:sp>
      <p:sp>
        <p:nvSpPr>
          <p:cNvPr id="2173" name="Google Shape;2173;p275"/>
          <p:cNvSpPr txBox="1">
            <a:spLocks noGrp="1"/>
          </p:cNvSpPr>
          <p:nvPr>
            <p:ph type="body" idx="1"/>
          </p:nvPr>
        </p:nvSpPr>
        <p:spPr>
          <a:xfrm>
            <a:off x="1014836" y="2376800"/>
            <a:ext cx="21694692" cy="8693600"/>
          </a:xfrm>
          <a:prstGeom prst="rect">
            <a:avLst/>
          </a:prstGeom>
          <a:noFill/>
          <a:ln>
            <a:noFill/>
          </a:ln>
        </p:spPr>
        <p:txBody>
          <a:bodyPr spcFirstLastPara="1" vert="horz" wrap="square" lIns="0" tIns="0" rIns="0" bIns="0" rtlCol="0" anchor="t" anchorCtr="0">
            <a:noAutofit/>
          </a:bodyPr>
          <a:lstStyle/>
          <a:p>
            <a:pPr marL="0" indent="0">
              <a:spcBef>
                <a:spcPts val="0"/>
              </a:spcBef>
              <a:buNone/>
            </a:pPr>
            <a:r>
              <a:rPr lang="en-US" sz="3600" b="1"/>
              <a:t>In areas of moderate to high perennial malaria transmission, children belonging to age 	groups at high risk of severe malaria can be given antimalarial medicines at predefined intervals to reduce disease burden. </a:t>
            </a:r>
            <a:endParaRPr lang="en-US" sz="3600" b="1"/>
          </a:p>
          <a:p>
            <a:pPr marL="474345" indent="-474345">
              <a:buSzPts val="1200"/>
            </a:pPr>
            <a:r>
              <a:rPr lang="en-US" sz="3600" b="1"/>
              <a:t>PMC schedules </a:t>
            </a:r>
            <a:r>
              <a:rPr lang="en-US" sz="3600"/>
              <a:t>should be informed by the age pattern of severe malaria admissions, the duration of protection of the selected drug, and the feasibility and affordability of delivering each additional PMC course.</a:t>
            </a:r>
            <a:endParaRPr lang="en-US" sz="3600"/>
          </a:p>
          <a:p>
            <a:pPr marL="474345" indent="-474345">
              <a:buSzPts val="1200"/>
            </a:pPr>
            <a:r>
              <a:rPr lang="en-US" sz="3600" b="1"/>
              <a:t>SP</a:t>
            </a:r>
            <a:r>
              <a:rPr lang="en-US" sz="3600"/>
              <a:t> has been widely used for chemoprevention in Africa, including for PMC. ACTs have been effective when used for PMC, but evidence is limited on their safety, efficacy, adherence to multi-day regimens, and cost-effectiveness in the context of PMC.</a:t>
            </a:r>
            <a:endParaRPr lang="en-US" sz="3600"/>
          </a:p>
          <a:p>
            <a:pPr marL="474345" indent="-474345">
              <a:buSzPts val="1200"/>
            </a:pPr>
            <a:r>
              <a:rPr lang="en-US" sz="3600" b="1"/>
              <a:t>Previously, PMC was recommended in infants (&lt;12 months of age) as </a:t>
            </a:r>
            <a:r>
              <a:rPr lang="en-US" sz="3600" b="1" err="1"/>
              <a:t>IPTi</a:t>
            </a:r>
            <a:r>
              <a:rPr lang="en-US" sz="3600" b="1"/>
              <a:t>. Since the initial recommendation, new data have documented the value of malaria chemoprevention in children aged 12 to 24 months.</a:t>
            </a:r>
            <a:endParaRPr lang="en-US" sz="3600" b="1"/>
          </a:p>
          <a:p>
            <a:pPr marL="474345" indent="-474345">
              <a:buSzPts val="1200"/>
            </a:pPr>
            <a:r>
              <a:rPr lang="en-US" sz="3600" b="1"/>
              <a:t>The EPI platform remains important for delivering PMC</a:t>
            </a:r>
            <a:r>
              <a:rPr lang="en-US" sz="3600"/>
              <a:t>. Other methods of delivery can be explored to optimize access to PMC and integration with other health interventions. </a:t>
            </a:r>
            <a:endParaRPr lang="en-US" sz="3600"/>
          </a:p>
          <a:p>
            <a:pPr marL="474345" indent="-474345">
              <a:buSzPts val="1200"/>
            </a:pPr>
            <a:r>
              <a:rPr lang="en-US" sz="3600" b="1"/>
              <a:t>Moderate to high perennial malaria transmission settings are defined as areas with P. falciparum parasite prevalence greater than 10% </a:t>
            </a:r>
            <a:r>
              <a:rPr lang="en-US" sz="3600"/>
              <a:t>or an annual parasite incidence greater than 250 per 1000. These thresholds are indicative and should not be regarded as absolutes for determining applicability of the PMC recommendation.</a:t>
            </a:r>
            <a:endParaRPr lang="en-US" sz="3600"/>
          </a:p>
        </p:txBody>
      </p:sp>
      <p:sp>
        <p:nvSpPr>
          <p:cNvPr id="3" name="Slide Number Placeholder 2"/>
          <p:cNvSpPr>
            <a:spLocks noGrp="1"/>
          </p:cNvSpPr>
          <p:nvPr>
            <p:ph type="sldNum" idx="12"/>
          </p:nvPr>
        </p:nvSpPr>
        <p:spPr/>
        <p:txBody>
          <a:bodyPr/>
          <a:lstStyle/>
          <a:p>
            <a:pPr defTabSz="1828800"/>
            <a:fld id="{00000000-1234-1234-1234-123412341234}" type="slidenum">
              <a:rPr lang="en-GB"/>
            </a:fld>
            <a:endParaRPr lang="en-GB"/>
          </a:p>
        </p:txBody>
      </p:sp>
      <p:sp>
        <p:nvSpPr>
          <p:cNvPr id="4" name="Footer Placeholder 3"/>
          <p:cNvSpPr>
            <a:spLocks noGrp="1"/>
          </p:cNvSpPr>
          <p:nvPr>
            <p:ph type="ftr" idx="11"/>
          </p:nvPr>
        </p:nvSpPr>
        <p:spPr/>
        <p:txBody>
          <a:bodyPr/>
          <a:lstStyle/>
          <a:p>
            <a:pPr defTabSz="1828800"/>
            <a:r>
              <a:rPr lang="en-US">
                <a:latin typeface="Calibri" panose="020F0502020204030204"/>
              </a:rPr>
              <a:t>Source: </a:t>
            </a:r>
            <a:r>
              <a:rPr lang="en-GB" u="sng">
                <a:solidFill>
                  <a:srgbClr val="000000"/>
                </a:solidFill>
                <a:latin typeface="Calibri" panose="020F0502020204030204" pitchFamily="34" charset="0"/>
                <a:ea typeface="Calibri" panose="020F0502020204030204" pitchFamily="34" charset="0"/>
                <a:hlinkClick r:id="rId1"/>
              </a:rPr>
              <a:t>WHO guidelines for malaria - 16 October 2023 (magicapp.org)</a:t>
            </a:r>
            <a:endParaRPr lang="en-US">
              <a:latin typeface="Calibri" panose="020F0502020204030204" pitchFamily="34" charset="0"/>
              <a:ea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carrying a child&#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553"/>
            <a:ext cx="24384000" cy="13727104"/>
          </a:xfrm>
          <a:prstGeom prst="rect">
            <a:avLst/>
          </a:prstGeom>
        </p:spPr>
      </p:pic>
      <p:sp>
        <p:nvSpPr>
          <p:cNvPr id="5" name="TextBox 4"/>
          <p:cNvSpPr txBox="1"/>
          <p:nvPr/>
        </p:nvSpPr>
        <p:spPr>
          <a:xfrm>
            <a:off x="2190750" y="13346668"/>
            <a:ext cx="21131530" cy="369332"/>
          </a:xfrm>
          <a:prstGeom prst="rect">
            <a:avLst/>
          </a:prstGeom>
          <a:noFill/>
        </p:spPr>
        <p:txBody>
          <a:bodyPr wrap="square" rtlCol="0">
            <a:spAutoFit/>
          </a:bodyPr>
          <a:lstStyle/>
          <a:p>
            <a:r>
              <a:rPr lang="en-US">
                <a:solidFill>
                  <a:schemeClr val="bg1"/>
                </a:solidFill>
              </a:rPr>
              <a:t>A group of women in </a:t>
            </a:r>
            <a:r>
              <a:rPr lang="en-US" err="1">
                <a:solidFill>
                  <a:schemeClr val="bg1"/>
                </a:solidFill>
              </a:rPr>
              <a:t>Sofala</a:t>
            </a:r>
            <a:r>
              <a:rPr lang="en-US">
                <a:solidFill>
                  <a:schemeClr val="bg1"/>
                </a:solidFill>
              </a:rPr>
              <a:t> province, Mozambique walking four hours to the Healthy Child Consultation, including with children in the second year of life, November 2023. Photo credit: Mwangi Kirubi</a:t>
            </a:r>
            <a:endParaRPr lang="en-US">
              <a:solidFill>
                <a:schemeClr val="bg1"/>
              </a:solidFill>
            </a:endParaRPr>
          </a:p>
        </p:txBody>
      </p:sp>
      <p:sp>
        <p:nvSpPr>
          <p:cNvPr id="3" name="TextBox 2"/>
          <p:cNvSpPr txBox="1"/>
          <p:nvPr/>
        </p:nvSpPr>
        <p:spPr>
          <a:xfrm>
            <a:off x="15078198" y="964252"/>
            <a:ext cx="7631875"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sz="4400" b="1">
                <a:solidFill>
                  <a:schemeClr val="bg1"/>
                </a:solidFill>
                <a:latin typeface="Poppins Light"/>
                <a:cs typeface="Poppins Light"/>
                <a:hlinkClick r:id="rId2"/>
              </a:rPr>
              <a:t>Worth the Walk: Protecting Children from Malaria in Mozambique</a:t>
            </a:r>
            <a:endParaRPr lang="en-US" sz="4400">
              <a:solidFill>
                <a:schemeClr val="bg1"/>
              </a:solidFill>
              <a:latin typeface="Poppins Light"/>
              <a:cs typeface="Poppins Light"/>
              <a:hlinkClick r:id="rId2"/>
            </a:endParaRPr>
          </a:p>
          <a:p>
            <a:pPr algn="l"/>
            <a:endParaRPr lang="en-US" sz="4400">
              <a:latin typeface="Poppins Light"/>
              <a:cs typeface="Roboto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Existing evidence for Perennial Malaria Chemoprevention</a:t>
            </a:r>
            <a:endParaRPr lang="en-US"/>
          </a:p>
        </p:txBody>
      </p:sp>
      <p:sp>
        <p:nvSpPr>
          <p:cNvPr id="4" name="Content Placeholder 3"/>
          <p:cNvSpPr>
            <a:spLocks noGrp="1"/>
          </p:cNvSpPr>
          <p:nvPr>
            <p:ph idx="1"/>
          </p:nvPr>
        </p:nvSpPr>
        <p:spPr>
          <a:xfrm>
            <a:off x="524447" y="2487644"/>
            <a:ext cx="15562706" cy="10496836"/>
          </a:xfrm>
        </p:spPr>
        <p:txBody>
          <a:bodyPr>
            <a:normAutofit/>
          </a:bodyPr>
          <a:lstStyle/>
          <a:p>
            <a:endParaRPr lang="en-US" sz="4300" dirty="0"/>
          </a:p>
          <a:p>
            <a:pPr marL="857250" indent="-857250">
              <a:buFont typeface="Arial" panose="020B0604020202020204" pitchFamily="34" charset="0"/>
              <a:buChar char="•"/>
            </a:pPr>
            <a:r>
              <a:rPr lang="en-US" sz="4300" dirty="0"/>
              <a:t>WHO Recommendation based on 10 randomized control trials and Cochrane Review </a:t>
            </a:r>
            <a:r>
              <a:rPr lang="en-US" sz="4400" dirty="0" err="1"/>
              <a:t>Esu</a:t>
            </a:r>
            <a:r>
              <a:rPr lang="en-US" sz="4400" dirty="0"/>
              <a:t> et al 2021</a:t>
            </a:r>
            <a:endParaRPr lang="en-US" sz="4400" dirty="0"/>
          </a:p>
          <a:p>
            <a:pPr marL="857250" indent="-857250">
              <a:buFont typeface="Arial" panose="020B0604020202020204" pitchFamily="34" charset="0"/>
              <a:buChar char="•"/>
            </a:pPr>
            <a:r>
              <a:rPr lang="en-US" sz="4300" dirty="0"/>
              <a:t>PMC (at least 3 doses of SP) probably reduces:</a:t>
            </a:r>
            <a:endParaRPr lang="en-US" sz="4300" dirty="0"/>
          </a:p>
          <a:p>
            <a:pPr marL="2343150" lvl="1" indent="-857250">
              <a:buFont typeface="Arial" panose="020B0604020202020204" pitchFamily="34" charset="0"/>
              <a:buChar char="•"/>
            </a:pPr>
            <a:r>
              <a:rPr lang="en-US" dirty="0"/>
              <a:t>Clinical Cases by 22%;</a:t>
            </a:r>
            <a:endParaRPr lang="en-US" dirty="0"/>
          </a:p>
          <a:p>
            <a:pPr marL="2343150" lvl="1" indent="-857250">
              <a:buFont typeface="Arial" panose="020B0604020202020204" pitchFamily="34" charset="0"/>
              <a:buChar char="•"/>
            </a:pPr>
            <a:r>
              <a:rPr lang="en-US" dirty="0"/>
              <a:t>Severe malaria by 8%;</a:t>
            </a:r>
            <a:endParaRPr lang="en-US" dirty="0"/>
          </a:p>
          <a:p>
            <a:pPr marL="2343150" lvl="1" indent="-857250">
              <a:buFont typeface="Arial" panose="020B0604020202020204" pitchFamily="34" charset="0"/>
              <a:buChar char="•"/>
            </a:pPr>
            <a:r>
              <a:rPr lang="en-US" dirty="0"/>
              <a:t>Anemia by 18%</a:t>
            </a:r>
            <a:endParaRPr lang="en-US" dirty="0"/>
          </a:p>
          <a:p>
            <a:pPr marL="2343150" lvl="1" indent="-857250">
              <a:buFont typeface="Arial" panose="020B0604020202020204" pitchFamily="34" charset="0"/>
              <a:buChar char="•"/>
            </a:pPr>
            <a:r>
              <a:rPr lang="en-US" dirty="0"/>
              <a:t>All cause hospital admissions by 15%</a:t>
            </a:r>
            <a:endParaRPr lang="en-US" dirty="0"/>
          </a:p>
          <a:p>
            <a:pPr marL="2343150" lvl="1" indent="-857250">
              <a:buFont typeface="Arial" panose="020B0604020202020204" pitchFamily="34" charset="0"/>
              <a:buChar char="•"/>
            </a:pPr>
            <a:r>
              <a:rPr lang="en-US" dirty="0"/>
              <a:t>All cause mortality by 7%</a:t>
            </a:r>
            <a:endParaRPr lang="en-US" dirty="0"/>
          </a:p>
          <a:p>
            <a:pPr marL="2343150" lvl="1" indent="-857250">
              <a:buFont typeface="Arial" panose="020B0604020202020204" pitchFamily="34" charset="0"/>
              <a:buChar char="•"/>
            </a:pPr>
            <a:endParaRPr lang="en-US" dirty="0"/>
          </a:p>
          <a:p>
            <a:pPr marL="857250" indent="-857250">
              <a:buFont typeface="Arial" panose="020B0604020202020204" pitchFamily="34" charset="0"/>
              <a:buChar char="•"/>
            </a:pPr>
            <a:r>
              <a:rPr lang="en-US" sz="4000" dirty="0"/>
              <a:t>Cost-effective:</a:t>
            </a:r>
            <a:endParaRPr lang="en-US" sz="4000" dirty="0"/>
          </a:p>
          <a:p>
            <a:pPr marL="2343150" lvl="1" indent="-857250">
              <a:buFont typeface="Arial" panose="020B0604020202020204" pitchFamily="34" charset="0"/>
              <a:buChar char="•"/>
            </a:pPr>
            <a:r>
              <a:rPr lang="en-US" sz="3300" dirty="0"/>
              <a:t>Low cost of SP and minimal impact on EPI programs</a:t>
            </a:r>
            <a:endParaRPr lang="en-US" sz="3300" dirty="0"/>
          </a:p>
          <a:p>
            <a:pPr marL="2343150" lvl="1" indent="-857250">
              <a:buFont typeface="Arial" panose="020B0604020202020204" pitchFamily="34" charset="0"/>
              <a:buChar char="•"/>
            </a:pPr>
            <a:endParaRPr lang="en-US" sz="3300" dirty="0"/>
          </a:p>
          <a:p>
            <a:pPr marL="857250" indent="-857250">
              <a:buFont typeface="Arial" panose="020B0604020202020204" pitchFamily="34" charset="0"/>
              <a:buChar char="•"/>
            </a:pPr>
            <a:r>
              <a:rPr lang="en-US" sz="4000" dirty="0"/>
              <a:t>Safety of 4 doses of SP annually = 8 doses in first 2 years of life demonstrated through SMC at scale over 10 years</a:t>
            </a:r>
            <a:endParaRPr lang="en-US" sz="4000" dirty="0"/>
          </a:p>
        </p:txBody>
      </p:sp>
      <p:pic>
        <p:nvPicPr>
          <p:cNvPr id="6" name="Picture 5"/>
          <p:cNvPicPr>
            <a:picLocks noChangeAspect="1"/>
          </p:cNvPicPr>
          <p:nvPr/>
        </p:nvPicPr>
        <p:blipFill>
          <a:blip r:embed="rId1"/>
          <a:stretch>
            <a:fillRect/>
          </a:stretch>
        </p:blipFill>
        <p:spPr>
          <a:xfrm>
            <a:off x="16087153" y="4867131"/>
            <a:ext cx="7772400" cy="58293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11187"/>
          <a:stretch>
            <a:fillRect/>
          </a:stretch>
        </p:blipFill>
        <p:spPr>
          <a:xfrm>
            <a:off x="12191997" y="3603374"/>
            <a:ext cx="11510362" cy="8059328"/>
          </a:xfrm>
          <a:prstGeom prst="rect">
            <a:avLst/>
          </a:prstGeom>
        </p:spPr>
      </p:pic>
      <p:sp>
        <p:nvSpPr>
          <p:cNvPr id="7" name="Title 6"/>
          <p:cNvSpPr>
            <a:spLocks noGrp="1"/>
          </p:cNvSpPr>
          <p:nvPr>
            <p:ph type="title"/>
          </p:nvPr>
        </p:nvSpPr>
        <p:spPr>
          <a:xfrm>
            <a:off x="952500" y="982678"/>
            <a:ext cx="21602700" cy="1194802"/>
          </a:xfrm>
        </p:spPr>
        <p:txBody>
          <a:bodyPr>
            <a:normAutofit fontScale="90000"/>
          </a:bodyPr>
          <a:lstStyle/>
          <a:p>
            <a:r>
              <a:rPr lang="en-US" dirty="0"/>
              <a:t>Burden is similar in 1st , 2nd  and 3rd year of life in all 4 Focus Countries</a:t>
            </a:r>
            <a:endParaRPr lang="en-US" dirty="0"/>
          </a:p>
        </p:txBody>
      </p:sp>
      <p:sp>
        <p:nvSpPr>
          <p:cNvPr id="5" name="TextBox 4"/>
          <p:cNvSpPr txBox="1"/>
          <p:nvPr/>
        </p:nvSpPr>
        <p:spPr>
          <a:xfrm>
            <a:off x="12425915" y="2768002"/>
            <a:ext cx="11080890" cy="646331"/>
          </a:xfrm>
          <a:prstGeom prst="rect">
            <a:avLst/>
          </a:prstGeom>
          <a:solidFill>
            <a:srgbClr val="8DC9C8"/>
          </a:solidFill>
          <a:ln w="31750">
            <a:solidFill>
              <a:srgbClr val="8DC9C8"/>
            </a:solidFill>
          </a:ln>
        </p:spPr>
        <p:txBody>
          <a:bodyPr wrap="square" rtlCol="0">
            <a:spAutoFit/>
          </a:bodyPr>
          <a:lstStyle/>
          <a:p>
            <a:pPr algn="ctr"/>
            <a:r>
              <a:rPr lang="en-US" sz="3600" dirty="0"/>
              <a:t>Age distribution of inpatient malaria and anemia</a:t>
            </a:r>
            <a:endParaRPr lang="en-US" sz="3600" dirty="0"/>
          </a:p>
        </p:txBody>
      </p:sp>
      <p:pic>
        <p:nvPicPr>
          <p:cNvPr id="3" name="Picture 2" descr="A number of months and numb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3357" y="11730988"/>
            <a:ext cx="1996614" cy="1524132"/>
          </a:xfrm>
          <a:prstGeom prst="rect">
            <a:avLst/>
          </a:prstGeom>
        </p:spPr>
      </p:pic>
      <p:sp>
        <p:nvSpPr>
          <p:cNvPr id="9" name="ZoneTexte 7"/>
          <p:cNvSpPr txBox="1"/>
          <p:nvPr/>
        </p:nvSpPr>
        <p:spPr>
          <a:xfrm>
            <a:off x="1278294" y="12140168"/>
            <a:ext cx="22743678" cy="1077218"/>
          </a:xfrm>
          <a:prstGeom prst="rect">
            <a:avLst/>
          </a:prstGeom>
          <a:noFill/>
        </p:spPr>
        <p:txBody>
          <a:bodyPr wrap="square" lIns="91440" tIns="45720" rIns="91440" bIns="45720" rtlCol="0" anchor="t">
            <a:spAutoFit/>
          </a:bodyPr>
          <a:lstStyle/>
          <a:p>
            <a:r>
              <a:rPr lang="en-US" sz="3200" dirty="0">
                <a:solidFill>
                  <a:srgbClr val="000000"/>
                </a:solidFill>
                <a:latin typeface="Roboto Light"/>
                <a:ea typeface="Roboto Light"/>
                <a:cs typeface="Roboto Light"/>
              </a:rPr>
              <a:t>Cote d’Ivoire, Benin et Cameroun: Jan – Dec 2022; Mozambique: </a:t>
            </a:r>
            <a:r>
              <a:rPr lang="fr-FR" sz="3200" dirty="0">
                <a:solidFill>
                  <a:srgbClr val="000000"/>
                </a:solidFill>
                <a:latin typeface="Roboto Light"/>
                <a:ea typeface="Roboto Light"/>
                <a:cs typeface="Roboto Light"/>
              </a:rPr>
              <a:t>Février</a:t>
            </a:r>
            <a:r>
              <a:rPr lang="en-US" sz="3200" dirty="0">
                <a:solidFill>
                  <a:srgbClr val="000000"/>
                </a:solidFill>
                <a:latin typeface="Roboto Light"/>
                <a:ea typeface="Roboto Light"/>
                <a:cs typeface="Roboto Light"/>
              </a:rPr>
              <a:t> 2022- Dec 2023</a:t>
            </a:r>
            <a:endParaRPr lang="en-US" sz="3200" dirty="0">
              <a:solidFill>
                <a:srgbClr val="000000"/>
              </a:solidFill>
              <a:latin typeface="Roboto Light"/>
              <a:ea typeface="Roboto Light"/>
              <a:cs typeface="Roboto Light"/>
            </a:endParaRPr>
          </a:p>
          <a:p>
            <a:r>
              <a:rPr lang="en-US" sz="3200" dirty="0">
                <a:solidFill>
                  <a:srgbClr val="000000"/>
                </a:solidFill>
                <a:latin typeface="Roboto Light"/>
                <a:ea typeface="Roboto Light"/>
                <a:cs typeface="Roboto Light"/>
              </a:rPr>
              <a:t>Source: Plus Project, LSHTM, Economic Evaluation Work Package Round 1</a:t>
            </a:r>
            <a:endParaRPr lang="en-US" sz="3200" dirty="0">
              <a:solidFill>
                <a:srgbClr val="000000"/>
              </a:solidFill>
              <a:latin typeface="Roboto Light"/>
              <a:ea typeface="Roboto Light"/>
              <a:cs typeface="Roboto Light"/>
            </a:endParaRPr>
          </a:p>
        </p:txBody>
      </p:sp>
      <p:pic>
        <p:nvPicPr>
          <p:cNvPr id="15" name="Picture 14"/>
          <p:cNvPicPr>
            <a:picLocks noChangeAspect="1"/>
          </p:cNvPicPr>
          <p:nvPr/>
        </p:nvPicPr>
        <p:blipFill rotWithShape="1">
          <a:blip r:embed="rId3"/>
          <a:srcRect r="11519"/>
          <a:stretch>
            <a:fillRect/>
          </a:stretch>
        </p:blipFill>
        <p:spPr>
          <a:xfrm>
            <a:off x="318231" y="3592200"/>
            <a:ext cx="11995420" cy="8070502"/>
          </a:xfrm>
          <a:prstGeom prst="rect">
            <a:avLst/>
          </a:prstGeom>
        </p:spPr>
      </p:pic>
      <p:sp>
        <p:nvSpPr>
          <p:cNvPr id="16" name="TextBox 15"/>
          <p:cNvSpPr txBox="1"/>
          <p:nvPr/>
        </p:nvSpPr>
        <p:spPr>
          <a:xfrm>
            <a:off x="903769" y="2768002"/>
            <a:ext cx="11080890" cy="646331"/>
          </a:xfrm>
          <a:prstGeom prst="rect">
            <a:avLst/>
          </a:prstGeom>
          <a:solidFill>
            <a:srgbClr val="8DC9C8"/>
          </a:solidFill>
          <a:ln w="31750">
            <a:solidFill>
              <a:srgbClr val="8DC9C8"/>
            </a:solidFill>
          </a:ln>
        </p:spPr>
        <p:txBody>
          <a:bodyPr wrap="square" rtlCol="0">
            <a:spAutoFit/>
          </a:bodyPr>
          <a:lstStyle/>
          <a:p>
            <a:pPr algn="ctr"/>
            <a:r>
              <a:rPr lang="en-US" sz="3600" dirty="0"/>
              <a:t>Age distribution of outpatient malaria and anemia</a:t>
            </a:r>
            <a:endParaRPr 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1865429"/>
            <a:ext cx="22314876" cy="646331"/>
          </a:xfrm>
          <a:prstGeom prst="rect">
            <a:avLst/>
          </a:prstGeom>
          <a:solidFill>
            <a:schemeClr val="bg1"/>
          </a:solidFill>
        </p:spPr>
        <p:txBody>
          <a:bodyPr wrap="square" rtlCol="0">
            <a:spAutoFit/>
          </a:bodyPr>
          <a:lstStyle/>
          <a:p>
            <a:endParaRPr lang="en-GB" sz="3600"/>
          </a:p>
        </p:txBody>
      </p:sp>
      <p:sp>
        <p:nvSpPr>
          <p:cNvPr id="2" name="Title 1"/>
          <p:cNvSpPr>
            <a:spLocks noGrp="1"/>
          </p:cNvSpPr>
          <p:nvPr>
            <p:ph type="title"/>
          </p:nvPr>
        </p:nvSpPr>
        <p:spPr>
          <a:xfrm>
            <a:off x="1969163" y="70339"/>
            <a:ext cx="21996622" cy="1408178"/>
          </a:xfrm>
        </p:spPr>
        <p:txBody>
          <a:bodyPr>
            <a:normAutofit fontScale="90000"/>
          </a:bodyPr>
          <a:lstStyle/>
          <a:p>
            <a:br>
              <a:rPr lang="en-GB" sz="8000" dirty="0">
                <a:solidFill>
                  <a:srgbClr val="F36E20"/>
                </a:solidFill>
                <a:latin typeface="Poppins" panose="00000500000000000000" pitchFamily="2" charset="0"/>
                <a:cs typeface="Poppins" panose="00000500000000000000" pitchFamily="2" charset="0"/>
              </a:rPr>
            </a:br>
            <a:r>
              <a:rPr lang="en-GB" sz="8000" dirty="0">
                <a:solidFill>
                  <a:srgbClr val="F36E20"/>
                </a:solidFill>
                <a:latin typeface="Poppins" panose="00000500000000000000" pitchFamily="2" charset="0"/>
                <a:cs typeface="Poppins" panose="00000500000000000000" pitchFamily="2" charset="0"/>
              </a:rPr>
              <a:t>The Process Evaluation’s objectives &amp; timeline</a:t>
            </a:r>
            <a:br>
              <a:rPr lang="en-US" sz="8000" dirty="0">
                <a:solidFill>
                  <a:srgbClr val="F36E20"/>
                </a:solidFill>
                <a:latin typeface="Poppins" panose="00000500000000000000" pitchFamily="2" charset="0"/>
                <a:cs typeface="Poppins" panose="00000500000000000000" pitchFamily="2" charset="0"/>
              </a:rPr>
            </a:br>
            <a:endParaRPr lang="en-GB" sz="8000" dirty="0">
              <a:solidFill>
                <a:srgbClr val="F36E20"/>
              </a:solidFill>
              <a:latin typeface="Poppins" panose="00000500000000000000" pitchFamily="2" charset="0"/>
              <a:cs typeface="Poppins" panose="00000500000000000000" pitchFamily="2" charset="0"/>
            </a:endParaRPr>
          </a:p>
        </p:txBody>
      </p:sp>
      <p:pic>
        <p:nvPicPr>
          <p:cNvPr id="5" name="Picture 4"/>
          <p:cNvPicPr>
            <a:picLocks noChangeAspect="1"/>
          </p:cNvPicPr>
          <p:nvPr/>
        </p:nvPicPr>
        <p:blipFill>
          <a:blip r:embed="rId1"/>
          <a:stretch>
            <a:fillRect/>
          </a:stretch>
        </p:blipFill>
        <p:spPr>
          <a:xfrm>
            <a:off x="1027176" y="6262751"/>
            <a:ext cx="22329648" cy="6140650"/>
          </a:xfrm>
          <a:prstGeom prst="rect">
            <a:avLst/>
          </a:prstGeom>
        </p:spPr>
      </p:pic>
      <p:pic>
        <p:nvPicPr>
          <p:cNvPr id="3" name="Picture 2" descr="A white background with black text and orange gears&#10;&#10;AI-generated content may be incorrect."/>
          <p:cNvPicPr>
            <a:picLocks noChangeAspect="1"/>
          </p:cNvPicPr>
          <p:nvPr/>
        </p:nvPicPr>
        <p:blipFill>
          <a:blip r:embed="rId2"/>
          <a:stretch>
            <a:fillRect/>
          </a:stretch>
        </p:blipFill>
        <p:spPr>
          <a:xfrm>
            <a:off x="1032975" y="1476498"/>
            <a:ext cx="22308526" cy="443254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23" y="-576868"/>
            <a:ext cx="11666106" cy="4809264"/>
          </a:xfrm>
        </p:spPr>
        <p:txBody>
          <a:bodyPr anchor="b">
            <a:noAutofit/>
          </a:bodyPr>
          <a:lstStyle/>
          <a:p>
            <a:r>
              <a:rPr lang="en-GB" sz="6800">
                <a:solidFill>
                  <a:srgbClr val="F36E20"/>
                </a:solidFill>
                <a:latin typeface="Poppins" panose="00000500000000000000" pitchFamily="2" charset="0"/>
                <a:cs typeface="Poppins" panose="00000500000000000000" pitchFamily="2" charset="0"/>
              </a:rPr>
              <a:t>Interesting findings from Cameroon HH survey</a:t>
            </a:r>
            <a:endParaRPr lang="en-GB" sz="6800">
              <a:solidFill>
                <a:srgbClr val="F36E20"/>
              </a:solidFill>
              <a:latin typeface="Poppins" panose="00000500000000000000" pitchFamily="2" charset="0"/>
              <a:cs typeface="Poppins" panose="00000500000000000000" pitchFamily="2" charset="0"/>
            </a:endParaRPr>
          </a:p>
        </p:txBody>
      </p:sp>
      <p:sp>
        <p:nvSpPr>
          <p:cNvPr id="3" name="Content Placeholder 2"/>
          <p:cNvSpPr>
            <a:spLocks noGrp="1"/>
          </p:cNvSpPr>
          <p:nvPr>
            <p:ph idx="1"/>
          </p:nvPr>
        </p:nvSpPr>
        <p:spPr>
          <a:xfrm>
            <a:off x="975885" y="6071289"/>
            <a:ext cx="19815412" cy="5818730"/>
          </a:xfrm>
        </p:spPr>
        <p:txBody>
          <a:bodyPr>
            <a:normAutofit/>
          </a:bodyPr>
          <a:lstStyle/>
          <a:p>
            <a:endParaRPr lang="en-US" sz="3400" dirty="0">
              <a:latin typeface="Roboto Light" panose="02000000000000000000" pitchFamily="2" charset="0"/>
              <a:cs typeface="Roboto Light" panose="02000000000000000000" pitchFamily="2" charset="0"/>
            </a:endParaRPr>
          </a:p>
          <a:p>
            <a:r>
              <a:rPr lang="en-US" sz="6400" dirty="0">
                <a:latin typeface="Roboto Light" panose="02000000000000000000" pitchFamily="2" charset="0"/>
                <a:cs typeface="Roboto Light" panose="02000000000000000000" pitchFamily="2" charset="0"/>
              </a:rPr>
              <a:t>#1 Coverage of immunization and vitamin A</a:t>
            </a:r>
            <a:endParaRPr lang="en-US" sz="6400" dirty="0">
              <a:latin typeface="Roboto Light" panose="02000000000000000000" pitchFamily="2" charset="0"/>
              <a:cs typeface="Roboto Light" panose="02000000000000000000" pitchFamily="2" charset="0"/>
            </a:endParaRPr>
          </a:p>
          <a:p>
            <a:endParaRPr lang="en-US" sz="6400" dirty="0">
              <a:latin typeface="Roboto Light" panose="02000000000000000000" pitchFamily="2" charset="0"/>
              <a:cs typeface="Roboto Light" panose="02000000000000000000" pitchFamily="2" charset="0"/>
            </a:endParaRPr>
          </a:p>
          <a:p>
            <a:r>
              <a:rPr lang="en-US" sz="6400" dirty="0">
                <a:latin typeface="Roboto Light" panose="02000000000000000000" pitchFamily="2" charset="0"/>
                <a:cs typeface="Roboto Light" panose="02000000000000000000" pitchFamily="2" charset="0"/>
              </a:rPr>
              <a:t>#2 Coverage by delivery methods</a:t>
            </a:r>
            <a:endParaRPr lang="en-US" sz="6400" dirty="0">
              <a:latin typeface="Roboto Light" panose="02000000000000000000" pitchFamily="2" charset="0"/>
              <a:cs typeface="Roboto Light" panose="02000000000000000000" pitchFamily="2" charset="0"/>
            </a:endParaRPr>
          </a:p>
          <a:p>
            <a:endParaRPr lang="en-US" sz="6400" dirty="0">
              <a:latin typeface="Roboto Light" panose="02000000000000000000" pitchFamily="2" charset="0"/>
              <a:cs typeface="Roboto Light" panose="02000000000000000000" pitchFamily="2" charset="0"/>
            </a:endParaRPr>
          </a:p>
          <a:p>
            <a:r>
              <a:rPr lang="en-US" sz="6400" dirty="0">
                <a:latin typeface="Roboto Light" panose="02000000000000000000" pitchFamily="2" charset="0"/>
                <a:cs typeface="Roboto Light" panose="02000000000000000000" pitchFamily="2" charset="0"/>
              </a:rPr>
              <a:t>#3 Vaccination dropout rate &amp; unvaccinated children</a:t>
            </a:r>
            <a:endParaRPr lang="en-US" sz="6400" dirty="0">
              <a:latin typeface="Roboto Light" panose="02000000000000000000" pitchFamily="2" charset="0"/>
              <a:cs typeface="Roboto Light" panose="02000000000000000000" pitchFamily="2" charset="0"/>
            </a:endParaRPr>
          </a:p>
        </p:txBody>
      </p:sp>
      <p:pic>
        <p:nvPicPr>
          <p:cNvPr id="4" name="Picture 3"/>
          <p:cNvPicPr>
            <a:picLocks noChangeAspect="1"/>
          </p:cNvPicPr>
          <p:nvPr/>
        </p:nvPicPr>
        <p:blipFill rotWithShape="1">
          <a:blip r:embed="rId1"/>
          <a:srcRect t="4539" r="-1" b="-1"/>
          <a:stretch>
            <a:fillRect/>
          </a:stretch>
        </p:blipFill>
        <p:spPr>
          <a:xfrm>
            <a:off x="17591314" y="4270017"/>
            <a:ext cx="6351252" cy="633206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ln>
            <a:solidFill>
              <a:schemeClr val="bg1">
                <a:lumMod val="65000"/>
              </a:schemeClr>
            </a:solidFill>
          </a:ln>
        </p:spPr>
      </p:pic>
      <p:sp>
        <p:nvSpPr>
          <p:cNvPr id="7" name="TextBox 6"/>
          <p:cNvSpPr txBox="1"/>
          <p:nvPr/>
        </p:nvSpPr>
        <p:spPr>
          <a:xfrm>
            <a:off x="11813629" y="159022"/>
            <a:ext cx="12128938" cy="3785652"/>
          </a:xfrm>
          <a:prstGeom prst="rect">
            <a:avLst/>
          </a:prstGeom>
          <a:noFill/>
          <a:ln w="38100">
            <a:solidFill>
              <a:schemeClr val="accent2"/>
            </a:solidFill>
          </a:ln>
        </p:spPr>
        <p:txBody>
          <a:bodyPr wrap="square">
            <a:spAutoFit/>
          </a:bodyPr>
          <a:lstStyle/>
          <a:p>
            <a:r>
              <a:rPr lang="en-US" sz="4800" dirty="0"/>
              <a:t>Household survey of children aged 12 – 35 months conducted in catchment areas of 20 selected health facilities. Caregivers selected using adapted EPI random walk sampling method</a:t>
            </a:r>
            <a:endParaRPr lang="en-US" sz="4800" dirty="0"/>
          </a:p>
        </p:txBody>
      </p:sp>
      <p:sp>
        <p:nvSpPr>
          <p:cNvPr id="8" name="TextBox 7"/>
          <p:cNvSpPr txBox="1"/>
          <p:nvPr/>
        </p:nvSpPr>
        <p:spPr>
          <a:xfrm>
            <a:off x="457200" y="11865429"/>
            <a:ext cx="22314876" cy="646331"/>
          </a:xfrm>
          <a:prstGeom prst="rect">
            <a:avLst/>
          </a:prstGeom>
          <a:solidFill>
            <a:schemeClr val="bg1"/>
          </a:solidFill>
        </p:spPr>
        <p:txBody>
          <a:bodyPr wrap="square" rtlCol="0">
            <a:spAutoFit/>
          </a:bodyPr>
          <a:lstStyle/>
          <a:p>
            <a:endParaRPr lang="en-GB" sz="3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1865429"/>
            <a:ext cx="22314876" cy="646331"/>
          </a:xfrm>
          <a:prstGeom prst="rect">
            <a:avLst/>
          </a:prstGeom>
          <a:solidFill>
            <a:schemeClr val="bg1"/>
          </a:solidFill>
        </p:spPr>
        <p:txBody>
          <a:bodyPr wrap="square" rtlCol="0">
            <a:spAutoFit/>
          </a:bodyPr>
          <a:lstStyle/>
          <a:p>
            <a:endParaRPr lang="en-GB" sz="3600"/>
          </a:p>
        </p:txBody>
      </p:sp>
      <p:sp>
        <p:nvSpPr>
          <p:cNvPr id="2" name="Title 1"/>
          <p:cNvSpPr>
            <a:spLocks noGrp="1"/>
          </p:cNvSpPr>
          <p:nvPr>
            <p:ph type="title"/>
          </p:nvPr>
        </p:nvSpPr>
        <p:spPr>
          <a:xfrm>
            <a:off x="675801" y="1"/>
            <a:ext cx="24948666" cy="1090142"/>
          </a:xfrm>
        </p:spPr>
        <p:txBody>
          <a:bodyPr>
            <a:noAutofit/>
          </a:bodyPr>
          <a:lstStyle/>
          <a:p>
            <a:r>
              <a:rPr lang="en-GB" sz="5600" dirty="0">
                <a:solidFill>
                  <a:srgbClr val="F36E20"/>
                </a:solidFill>
                <a:latin typeface="Poppins" panose="00000500000000000000" pitchFamily="2" charset="0"/>
                <a:cs typeface="Poppins" panose="00000500000000000000" pitchFamily="2" charset="0"/>
              </a:rPr>
              <a:t>Baseline coverage of individual PMC co-interventions (N=1,199)</a:t>
            </a:r>
            <a:endParaRPr lang="en-GB" sz="5600" dirty="0">
              <a:solidFill>
                <a:srgbClr val="F36E20"/>
              </a:solidFill>
              <a:latin typeface="Poppins" panose="00000500000000000000" pitchFamily="2" charset="0"/>
              <a:cs typeface="Poppins" panose="00000500000000000000" pitchFamily="2" charset="0"/>
            </a:endParaRPr>
          </a:p>
        </p:txBody>
      </p:sp>
      <p:sp>
        <p:nvSpPr>
          <p:cNvPr id="15" name="Rectangle 14"/>
          <p:cNvSpPr/>
          <p:nvPr/>
        </p:nvSpPr>
        <p:spPr>
          <a:xfrm>
            <a:off x="16354418" y="10624827"/>
            <a:ext cx="260424" cy="285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p>
        </p:txBody>
      </p:sp>
      <p:pic>
        <p:nvPicPr>
          <p:cNvPr id="10" name="Picture 9"/>
          <p:cNvPicPr>
            <a:picLocks noChangeAspect="1"/>
          </p:cNvPicPr>
          <p:nvPr/>
        </p:nvPicPr>
        <p:blipFill>
          <a:blip r:embed="rId1"/>
          <a:stretch>
            <a:fillRect/>
          </a:stretch>
        </p:blipFill>
        <p:spPr>
          <a:xfrm>
            <a:off x="798768" y="1090143"/>
            <a:ext cx="21973308" cy="9473786"/>
          </a:xfrm>
          <a:prstGeom prst="rect">
            <a:avLst/>
          </a:prstGeom>
        </p:spPr>
      </p:pic>
      <p:pic>
        <p:nvPicPr>
          <p:cNvPr id="9" name="Picture 8"/>
          <p:cNvPicPr>
            <a:picLocks noChangeAspect="1"/>
          </p:cNvPicPr>
          <p:nvPr/>
        </p:nvPicPr>
        <p:blipFill>
          <a:blip r:embed="rId2"/>
          <a:stretch>
            <a:fillRect/>
          </a:stretch>
        </p:blipFill>
        <p:spPr>
          <a:xfrm>
            <a:off x="798768" y="10546314"/>
            <a:ext cx="10973980" cy="2687296"/>
          </a:xfrm>
          <a:prstGeom prst="rect">
            <a:avLst/>
          </a:prstGeom>
        </p:spPr>
      </p:pic>
      <p:sp>
        <p:nvSpPr>
          <p:cNvPr id="6" name="TextBox 5"/>
          <p:cNvSpPr txBox="1"/>
          <p:nvPr/>
        </p:nvSpPr>
        <p:spPr>
          <a:xfrm>
            <a:off x="11772748" y="10910577"/>
            <a:ext cx="12611252" cy="1920654"/>
          </a:xfrm>
          <a:prstGeom prst="rect">
            <a:avLst/>
          </a:prstGeom>
          <a:noFill/>
        </p:spPr>
        <p:txBody>
          <a:bodyPr wrap="square">
            <a:spAutoFit/>
          </a:bodyPr>
          <a:lstStyle/>
          <a:p>
            <a:pPr>
              <a:lnSpc>
                <a:spcPct val="107000"/>
              </a:lnSpc>
              <a:spcAft>
                <a:spcPts val="1600"/>
              </a:spcAft>
            </a:pPr>
            <a:r>
              <a:rPr lang="en-GB" sz="2800" kern="100">
                <a:latin typeface="Aptos" panose="020B0004020202020204" pitchFamily="34" charset="0"/>
                <a:ea typeface="Aptos" panose="020B0004020202020204" pitchFamily="34" charset="0"/>
                <a:cs typeface="Times New Roman" panose="02020603050405020304" charset="0"/>
              </a:rPr>
              <a:t>*** excluding children younger than 15 months (denominator 1,035 instead of 1,199)**** excluding the ones younger than 18 months (denominator 887 instead of 1,199) ***** excluding the ones younger than 24 months  (denominator 588 instead of 1,199)</a:t>
            </a:r>
            <a:endParaRPr lang="en-GB" sz="2800" kern="100">
              <a:latin typeface="Aptos" panose="020B0004020202020204" pitchFamily="34" charset="0"/>
              <a:ea typeface="Aptos" panose="020B0004020202020204" pitchFamily="34" charset="0"/>
              <a:cs typeface="Times New Roman" panose="0202060305040502030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1865429"/>
            <a:ext cx="22314876" cy="646331"/>
          </a:xfrm>
          <a:prstGeom prst="rect">
            <a:avLst/>
          </a:prstGeom>
          <a:solidFill>
            <a:schemeClr val="bg1"/>
          </a:solidFill>
        </p:spPr>
        <p:txBody>
          <a:bodyPr wrap="square" rtlCol="0">
            <a:spAutoFit/>
          </a:bodyPr>
          <a:lstStyle/>
          <a:p>
            <a:endParaRPr lang="en-GB" sz="3600"/>
          </a:p>
        </p:txBody>
      </p:sp>
      <p:sp>
        <p:nvSpPr>
          <p:cNvPr id="2" name="Title 1"/>
          <p:cNvSpPr>
            <a:spLocks noGrp="1"/>
          </p:cNvSpPr>
          <p:nvPr>
            <p:ph type="title"/>
          </p:nvPr>
        </p:nvSpPr>
        <p:spPr>
          <a:xfrm>
            <a:off x="763724" y="616351"/>
            <a:ext cx="24282400" cy="1372830"/>
          </a:xfrm>
        </p:spPr>
        <p:txBody>
          <a:bodyPr>
            <a:noAutofit/>
          </a:bodyPr>
          <a:lstStyle/>
          <a:p>
            <a:r>
              <a:rPr lang="en-US" sz="6800" dirty="0">
                <a:solidFill>
                  <a:srgbClr val="F36E20"/>
                </a:solidFill>
                <a:latin typeface="Poppins" panose="00000500000000000000" pitchFamily="2" charset="0"/>
                <a:cs typeface="Poppins" panose="00000500000000000000" pitchFamily="2" charset="0"/>
              </a:rPr>
              <a:t>Crude coverage by delivery methods</a:t>
            </a:r>
            <a:endParaRPr lang="en-GB" sz="6800" dirty="0">
              <a:solidFill>
                <a:srgbClr val="F36E20"/>
              </a:solidFill>
              <a:latin typeface="Poppins" panose="00000500000000000000" pitchFamily="2" charset="0"/>
              <a:cs typeface="Poppins" panose="00000500000000000000" pitchFamily="2" charset="0"/>
            </a:endParaRPr>
          </a:p>
        </p:txBody>
      </p:sp>
      <p:sp>
        <p:nvSpPr>
          <p:cNvPr id="15" name="Rectangle 14"/>
          <p:cNvSpPr/>
          <p:nvPr/>
        </p:nvSpPr>
        <p:spPr>
          <a:xfrm>
            <a:off x="16354418" y="10624827"/>
            <a:ext cx="260424" cy="285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6" name="TextBox 5"/>
          <p:cNvSpPr txBox="1"/>
          <p:nvPr/>
        </p:nvSpPr>
        <p:spPr>
          <a:xfrm>
            <a:off x="1066339" y="12508992"/>
            <a:ext cx="22251322" cy="954107"/>
          </a:xfrm>
          <a:prstGeom prst="rect">
            <a:avLst/>
          </a:prstGeom>
          <a:noFill/>
        </p:spPr>
        <p:txBody>
          <a:bodyPr wrap="square" rtlCol="0">
            <a:spAutoFit/>
          </a:bodyPr>
          <a:lstStyle/>
          <a:p>
            <a:pPr algn="ctr"/>
            <a:r>
              <a:rPr lang="en-GB" sz="2800">
                <a:latin typeface="Roboto Light" panose="02000000000000000000" pitchFamily="2" charset="0"/>
                <a:ea typeface="Roboto Light" panose="02000000000000000000" pitchFamily="2" charset="0"/>
                <a:cs typeface="Roboto Light" panose="02000000000000000000" pitchFamily="2" charset="0"/>
              </a:rPr>
              <a:t>* Excluding the children younger than 15 months (denominator 1,049 instead of 1,199) ** Excluding the children younger than 18 months (denominator 898 instead of 1,199) *** excluding the children younger than 24 months (denominator 592 instead of 1,199)</a:t>
            </a:r>
            <a:endParaRPr lang="en-GB" sz="2800">
              <a:latin typeface="Roboto Light" panose="02000000000000000000" pitchFamily="2" charset="0"/>
              <a:ea typeface="Roboto Light" panose="02000000000000000000" pitchFamily="2" charset="0"/>
              <a:cs typeface="Roboto Light" panose="02000000000000000000" pitchFamily="2" charset="0"/>
            </a:endParaRPr>
          </a:p>
        </p:txBody>
      </p:sp>
      <p:pic>
        <p:nvPicPr>
          <p:cNvPr id="3" name="Picture 2"/>
          <p:cNvPicPr>
            <a:picLocks noChangeAspect="1"/>
          </p:cNvPicPr>
          <p:nvPr/>
        </p:nvPicPr>
        <p:blipFill>
          <a:blip r:embed="rId1"/>
          <a:stretch>
            <a:fillRect/>
          </a:stretch>
        </p:blipFill>
        <p:spPr>
          <a:xfrm>
            <a:off x="581142" y="1989180"/>
            <a:ext cx="23678916" cy="1015681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056" y="323559"/>
            <a:ext cx="22871888" cy="2012950"/>
          </a:xfrm>
        </p:spPr>
        <p:txBody>
          <a:bodyPr>
            <a:normAutofit fontScale="90000"/>
          </a:bodyPr>
          <a:lstStyle/>
          <a:p>
            <a:r>
              <a:rPr lang="en-GB" sz="7600" dirty="0">
                <a:solidFill>
                  <a:srgbClr val="F36E20"/>
                </a:solidFill>
                <a:latin typeface="Poppins" panose="00000500000000000000" pitchFamily="2" charset="0"/>
                <a:cs typeface="Poppins" panose="00000500000000000000" pitchFamily="2" charset="0"/>
              </a:rPr>
              <a:t>Vaccination dropout rate &amp; unvaccinated children</a:t>
            </a:r>
            <a:endParaRPr lang="en-GB" sz="7600" dirty="0">
              <a:solidFill>
                <a:srgbClr val="F36E20"/>
              </a:solidFill>
              <a:latin typeface="Poppins" panose="00000500000000000000" pitchFamily="2" charset="0"/>
              <a:cs typeface="Poppins" panose="00000500000000000000" pitchFamily="2" charset="0"/>
            </a:endParaRPr>
          </a:p>
        </p:txBody>
      </p:sp>
      <p:pic>
        <p:nvPicPr>
          <p:cNvPr id="7" name="Picture 6"/>
          <p:cNvPicPr>
            <a:picLocks noChangeAspect="1"/>
          </p:cNvPicPr>
          <p:nvPr/>
        </p:nvPicPr>
        <p:blipFill>
          <a:blip r:embed="rId1"/>
          <a:stretch>
            <a:fillRect/>
          </a:stretch>
        </p:blipFill>
        <p:spPr>
          <a:xfrm>
            <a:off x="1368933" y="2908554"/>
            <a:ext cx="21316950" cy="5448300"/>
          </a:xfrm>
          <a:prstGeom prst="rect">
            <a:avLst/>
          </a:prstGeom>
        </p:spPr>
      </p:pic>
      <p:sp>
        <p:nvSpPr>
          <p:cNvPr id="10" name="TextBox 9"/>
          <p:cNvSpPr txBox="1"/>
          <p:nvPr/>
        </p:nvSpPr>
        <p:spPr>
          <a:xfrm>
            <a:off x="1368931" y="9237168"/>
            <a:ext cx="21090254" cy="601255"/>
          </a:xfrm>
          <a:prstGeom prst="rect">
            <a:avLst/>
          </a:prstGeom>
          <a:noFill/>
        </p:spPr>
        <p:txBody>
          <a:bodyPr wrap="square">
            <a:spAutoFit/>
          </a:bodyPr>
          <a:lstStyle/>
          <a:p>
            <a:pPr>
              <a:lnSpc>
                <a:spcPct val="107000"/>
              </a:lnSpc>
              <a:spcAft>
                <a:spcPts val="1600"/>
              </a:spcAft>
            </a:pPr>
            <a:r>
              <a:rPr lang="en-US" sz="3200" kern="100">
                <a:latin typeface="Aptos" panose="020B0004020202020204" pitchFamily="34" charset="0"/>
                <a:ea typeface="Aptos" panose="020B0004020202020204" pitchFamily="34" charset="0"/>
                <a:cs typeface="Times New Roman" panose="02020603050405020304" charset="0"/>
              </a:rPr>
              <a:t>*the proportion of children who did not get the subsequent vaccine among those who received the first vaccine</a:t>
            </a:r>
            <a:endParaRPr lang="en-GB" sz="3200" kern="100">
              <a:latin typeface="Aptos" panose="020B0004020202020204" pitchFamily="34" charset="0"/>
              <a:ea typeface="Aptos" panose="020B0004020202020204" pitchFamily="34" charset="0"/>
              <a:cs typeface="Times New Roman" panose="0202060305040502030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52500" y="982678"/>
            <a:ext cx="21602700" cy="1194802"/>
          </a:xfrm>
        </p:spPr>
        <p:txBody>
          <a:bodyPr>
            <a:normAutofit/>
          </a:bodyPr>
          <a:lstStyle/>
          <a:p>
            <a:r>
              <a:rPr lang="en-US"/>
              <a:t>Key themes: Impact and cost-effectiveness</a:t>
            </a:r>
            <a:endParaRPr lang="en-US"/>
          </a:p>
        </p:txBody>
      </p:sp>
      <p:sp>
        <p:nvSpPr>
          <p:cNvPr id="8" name="Content Placeholder 7"/>
          <p:cNvSpPr>
            <a:spLocks noGrp="1"/>
          </p:cNvSpPr>
          <p:nvPr>
            <p:ph idx="1"/>
          </p:nvPr>
        </p:nvSpPr>
        <p:spPr>
          <a:xfrm>
            <a:off x="641079" y="2695812"/>
            <a:ext cx="21602700" cy="10313955"/>
          </a:xfrm>
        </p:spPr>
        <p:txBody>
          <a:bodyPr>
            <a:normAutofit/>
          </a:bodyPr>
          <a:lstStyle/>
          <a:p>
            <a:pPr marL="1143000" indent="-1143000">
              <a:buFont typeface="Arial" panose="020B0604020202020204" pitchFamily="34" charset="0"/>
              <a:buChar char="•"/>
            </a:pPr>
            <a:r>
              <a:rPr lang="en-US" dirty="0"/>
              <a:t>Coverage (doses in children) drives impact</a:t>
            </a:r>
            <a:endParaRPr lang="en-US" dirty="0"/>
          </a:p>
          <a:p>
            <a:pPr marL="2343150" lvl="1" indent="-857250">
              <a:buFont typeface="Arial" panose="020B0604020202020204" pitchFamily="34" charset="0"/>
              <a:buChar char="•"/>
            </a:pPr>
            <a:r>
              <a:rPr lang="en-US" dirty="0"/>
              <a:t>Burden is equal in 1</a:t>
            </a:r>
            <a:r>
              <a:rPr lang="en-US" baseline="30000" dirty="0"/>
              <a:t>st</a:t>
            </a:r>
            <a:r>
              <a:rPr lang="en-US" dirty="0"/>
              <a:t> , 2</a:t>
            </a:r>
            <a:r>
              <a:rPr lang="en-US" baseline="30000" dirty="0"/>
              <a:t>nd</a:t>
            </a:r>
            <a:r>
              <a:rPr lang="en-US" dirty="0"/>
              <a:t>  and 3</a:t>
            </a:r>
            <a:r>
              <a:rPr lang="en-US" baseline="30000" dirty="0"/>
              <a:t>rd</a:t>
            </a:r>
            <a:r>
              <a:rPr lang="en-US" dirty="0"/>
              <a:t> year of life in all 4 Focus Countries</a:t>
            </a:r>
            <a:endParaRPr lang="en-US" dirty="0"/>
          </a:p>
          <a:p>
            <a:pPr marL="2343150" lvl="1" indent="-857250">
              <a:buFont typeface="Arial" panose="020B0604020202020204" pitchFamily="34" charset="0"/>
              <a:buChar char="•"/>
            </a:pPr>
            <a:r>
              <a:rPr lang="en-US" dirty="0"/>
              <a:t>We need to work to improve coverage/ attendance of EPI (and PMC) in the second year of life *beneficial for child health programs*</a:t>
            </a:r>
            <a:endParaRPr lang="en-US" dirty="0"/>
          </a:p>
          <a:p>
            <a:pPr marL="2343150" lvl="1" indent="-857250">
              <a:buFont typeface="Arial" panose="020B0604020202020204" pitchFamily="34" charset="0"/>
              <a:buChar char="•"/>
            </a:pPr>
            <a:r>
              <a:rPr lang="en-US" dirty="0"/>
              <a:t>Improving outreach and/ or community delivery channels will improve coverage but likely increase  costs</a:t>
            </a:r>
            <a:endParaRPr lang="en-US" dirty="0"/>
          </a:p>
          <a:p>
            <a:pPr marL="1143000" indent="-1143000">
              <a:buFont typeface="Arial" panose="020B0604020202020204" pitchFamily="34" charset="0"/>
              <a:buChar char="•"/>
            </a:pPr>
            <a:endParaRPr lang="en-US" dirty="0"/>
          </a:p>
          <a:p>
            <a:pPr marL="1143000" indent="-1143000">
              <a:buFont typeface="Arial" panose="020B0604020202020204" pitchFamily="34" charset="0"/>
              <a:buChar char="•"/>
            </a:pPr>
            <a:r>
              <a:rPr lang="en-US" dirty="0"/>
              <a:t>Change our thinking from delivery of n number of doses to an opportunistic approach like IPTp</a:t>
            </a:r>
            <a:endParaRPr lang="en-US" dirty="0"/>
          </a:p>
          <a:p>
            <a:pPr marL="2628900" lvl="1" indent="-1143000">
              <a:buFont typeface="Arial" panose="020B0604020202020204" pitchFamily="34" charset="0"/>
              <a:buChar char="•"/>
            </a:pPr>
            <a:r>
              <a:rPr lang="en-US" dirty="0"/>
              <a:t>Similarly to IPTp we offer PMC at every EPI visit</a:t>
            </a:r>
            <a:endParaRPr lang="en-US" dirty="0"/>
          </a:p>
          <a:p>
            <a:pPr marL="3429000" lvl="2" indent="-1143000">
              <a:buFont typeface="Arial" panose="020B0604020202020204" pitchFamily="34" charset="0"/>
              <a:buChar char="•"/>
            </a:pPr>
            <a:r>
              <a:rPr lang="en-US" dirty="0"/>
              <a:t>Programmatically easy to do </a:t>
            </a:r>
            <a:endParaRPr lang="en-US" dirty="0"/>
          </a:p>
          <a:p>
            <a:pPr marL="3429000" lvl="2" indent="-1143000">
              <a:buFont typeface="Arial" panose="020B0604020202020204" pitchFamily="34" charset="0"/>
              <a:buChar char="•"/>
            </a:pPr>
            <a:r>
              <a:rPr lang="en-US" dirty="0"/>
              <a:t>Maximize the opportunity that children are protected</a:t>
            </a:r>
            <a:endParaRPr lang="en-US" dirty="0"/>
          </a:p>
          <a:p>
            <a:pPr marL="3429000" lvl="2" indent="-1143000">
              <a:buFont typeface="Arial" panose="020B0604020202020204" pitchFamily="34" charset="0"/>
              <a:buChar char="•"/>
            </a:pPr>
            <a:r>
              <a:rPr lang="en-US" dirty="0"/>
              <a:t>Multiple doses of SP are safe (SMC delivers 3-5 doses 1 month apart from 3 months to 5 years old)</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52500" y="982678"/>
            <a:ext cx="22247742" cy="1194802"/>
          </a:xfrm>
        </p:spPr>
        <p:txBody>
          <a:bodyPr>
            <a:normAutofit fontScale="90000"/>
          </a:bodyPr>
          <a:lstStyle/>
          <a:p>
            <a:r>
              <a:rPr lang="en-US"/>
              <a:t>Key themes emerging from the research: Policy</a:t>
            </a:r>
            <a:endParaRPr lang="en-US"/>
          </a:p>
        </p:txBody>
      </p:sp>
      <p:sp>
        <p:nvSpPr>
          <p:cNvPr id="8" name="Content Placeholder 7"/>
          <p:cNvSpPr>
            <a:spLocks noGrp="1"/>
          </p:cNvSpPr>
          <p:nvPr>
            <p:ph idx="1"/>
          </p:nvPr>
        </p:nvSpPr>
        <p:spPr>
          <a:xfrm>
            <a:off x="764193" y="2615184"/>
            <a:ext cx="10848687" cy="10118138"/>
          </a:xfrm>
          <a:solidFill>
            <a:srgbClr val="8DC9C8"/>
          </a:solidFill>
        </p:spPr>
        <p:txBody>
          <a:bodyPr>
            <a:normAutofit lnSpcReduction="10000"/>
          </a:bodyPr>
          <a:lstStyle/>
          <a:p>
            <a:endParaRPr lang="en-US" sz="5800" b="1"/>
          </a:p>
          <a:p>
            <a:r>
              <a:rPr lang="en-US" sz="5800" b="1"/>
              <a:t>PMC as an equity issue</a:t>
            </a:r>
            <a:endParaRPr lang="en-US" sz="5800" b="1"/>
          </a:p>
          <a:p>
            <a:pPr marL="2628900" lvl="1" indent="-1143000">
              <a:buFont typeface="Arial" panose="020B0604020202020204" pitchFamily="34" charset="0"/>
              <a:buChar char="•"/>
            </a:pPr>
            <a:r>
              <a:rPr lang="en-US"/>
              <a:t>19 million children under the age of 2 years receive SMC at high cost</a:t>
            </a:r>
            <a:endParaRPr lang="en-US"/>
          </a:p>
          <a:p>
            <a:pPr marL="2628900" lvl="1" indent="-1143000">
              <a:buFont typeface="Arial" panose="020B0604020202020204" pitchFamily="34" charset="0"/>
              <a:buChar char="•"/>
            </a:pPr>
            <a:r>
              <a:rPr lang="en-US"/>
              <a:t>35 million children in non-SMC areas without chemoprevention (PMC)</a:t>
            </a:r>
            <a:endParaRPr lang="en-US"/>
          </a:p>
          <a:p>
            <a:pPr marL="2628900" lvl="1" indent="-1143000">
              <a:buFont typeface="Arial" panose="020B0604020202020204" pitchFamily="34" charset="0"/>
              <a:buChar char="•"/>
            </a:pPr>
            <a:r>
              <a:rPr lang="en-US"/>
              <a:t>Huge unmet need</a:t>
            </a:r>
            <a:endParaRPr lang="en-US"/>
          </a:p>
          <a:p>
            <a:pPr marL="857250" indent="-857250">
              <a:buFont typeface="Arial" panose="020B0604020202020204" pitchFamily="34" charset="0"/>
              <a:buChar char="•"/>
            </a:pPr>
            <a:endParaRPr lang="en-US"/>
          </a:p>
          <a:p>
            <a:r>
              <a:rPr lang="en-US" sz="5800" b="1"/>
              <a:t>PMC and malaria vaccine as a single EPI intervention</a:t>
            </a:r>
            <a:endParaRPr lang="en-US" sz="5800" b="1"/>
          </a:p>
          <a:p>
            <a:pPr marL="2628900" lvl="1" indent="-1143000">
              <a:buFont typeface="Arial" panose="020B0604020202020204" pitchFamily="34" charset="0"/>
              <a:buChar char="•"/>
            </a:pPr>
            <a:r>
              <a:rPr lang="en-US"/>
              <a:t>In countries where both are being rolled out we see great acceptability and feasibility</a:t>
            </a:r>
            <a:endParaRPr lang="en-US"/>
          </a:p>
          <a:p>
            <a:pPr marL="2628900" lvl="1" indent="-1143000">
              <a:buFont typeface="Arial" panose="020B0604020202020204" pitchFamily="34" charset="0"/>
              <a:buChar char="•"/>
            </a:pPr>
            <a:r>
              <a:rPr lang="en-US"/>
              <a:t>Target similar age range, neither providing 100% protection</a:t>
            </a:r>
            <a:endParaRPr lang="en-US"/>
          </a:p>
          <a:p>
            <a:pPr lvl="1" indent="0">
              <a:buNone/>
            </a:pPr>
            <a:endParaRPr lang="en-US"/>
          </a:p>
          <a:p>
            <a:pPr marL="2628900" lvl="1" indent="-1143000">
              <a:buFont typeface="Arial" panose="020B0604020202020204" pitchFamily="34" charset="0"/>
              <a:buChar char="•"/>
            </a:pPr>
            <a:endParaRPr lang="en-US"/>
          </a:p>
        </p:txBody>
      </p:sp>
      <p:pic>
        <p:nvPicPr>
          <p:cNvPr id="2" name="Picture 1"/>
          <p:cNvPicPr>
            <a:picLocks noChangeAspect="1"/>
          </p:cNvPicPr>
          <p:nvPr/>
        </p:nvPicPr>
        <p:blipFill>
          <a:blip r:embed="rId1"/>
          <a:srcRect l="2041" r="150" b="428"/>
          <a:stretch>
            <a:fillRect/>
          </a:stretch>
        </p:blipFill>
        <p:spPr>
          <a:xfrm>
            <a:off x="11995989" y="4070482"/>
            <a:ext cx="11929872" cy="6829166"/>
          </a:xfrm>
          <a:prstGeom prst="rect">
            <a:avLst/>
          </a:prstGeom>
          <a:ln>
            <a:solidFill>
              <a:srgbClr val="8DC9C8"/>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1680492" y="2241312"/>
            <a:ext cx="11344100" cy="7991354"/>
          </a:xfrm>
        </p:spPr>
        <p:txBody>
          <a:bodyPr vert="horz" lIns="182880" tIns="91440" rIns="182880" bIns="91440" rtlCol="0" anchor="t">
            <a:noAutofit/>
          </a:bodyPr>
          <a:lstStyle/>
          <a:p>
            <a:pPr>
              <a:lnSpc>
                <a:spcPct val="107000"/>
              </a:lnSpc>
              <a:spcBef>
                <a:spcPts val="0"/>
              </a:spcBef>
              <a:spcAft>
                <a:spcPts val="1600"/>
              </a:spcAft>
            </a:pPr>
            <a:r>
              <a:rPr lang="en-US" sz="3200" b="1">
                <a:latin typeface="+mj-lt"/>
                <a:cs typeface="Poppins Light" panose="00000400000000000000" pitchFamily="2" charset="0"/>
              </a:rPr>
              <a:t>Co-chairs: </a:t>
            </a:r>
            <a:endParaRPr lang="en-US" sz="3200" b="1">
              <a:latin typeface="+mj-lt"/>
              <a:cs typeface="Poppins Light" panose="00000400000000000000" pitchFamily="2" charset="0"/>
            </a:endParaRPr>
          </a:p>
          <a:p>
            <a:pPr>
              <a:lnSpc>
                <a:spcPct val="107000"/>
              </a:lnSpc>
              <a:spcBef>
                <a:spcPts val="0"/>
              </a:spcBef>
              <a:spcAft>
                <a:spcPts val="1600"/>
              </a:spcAft>
            </a:pPr>
            <a:r>
              <a:rPr lang="en-US" sz="3200">
                <a:latin typeface="+mj-lt"/>
                <a:cs typeface="Poppins Light" panose="00000400000000000000" pitchFamily="2" charset="0"/>
              </a:rPr>
              <a:t>Dr. Junior Voundi </a:t>
            </a:r>
            <a:r>
              <a:rPr lang="en-US" sz="3200" err="1">
                <a:latin typeface="+mj-lt"/>
                <a:cs typeface="Poppins Light" panose="00000400000000000000" pitchFamily="2" charset="0"/>
              </a:rPr>
              <a:t>Voundi</a:t>
            </a:r>
            <a:r>
              <a:rPr lang="en-US" sz="3200">
                <a:latin typeface="+mj-lt"/>
                <a:cs typeface="Poppins Light" panose="00000400000000000000" pitchFamily="2" charset="0"/>
              </a:rPr>
              <a:t>, NMCP Cameroon</a:t>
            </a:r>
            <a:endParaRPr lang="en-US" sz="3200">
              <a:latin typeface="+mj-lt"/>
              <a:cs typeface="Poppins Light" panose="00000400000000000000" pitchFamily="2" charset="0"/>
            </a:endParaRPr>
          </a:p>
          <a:p>
            <a:pPr>
              <a:lnSpc>
                <a:spcPct val="107000"/>
              </a:lnSpc>
              <a:spcBef>
                <a:spcPts val="0"/>
              </a:spcBef>
              <a:spcAft>
                <a:spcPts val="1600"/>
              </a:spcAft>
            </a:pPr>
            <a:r>
              <a:rPr lang="en-US" sz="3200">
                <a:latin typeface="+mj-lt"/>
                <a:cs typeface="Poppins Light" panose="00000400000000000000" pitchFamily="2" charset="0"/>
              </a:rPr>
              <a:t>Dr. William </a:t>
            </a:r>
            <a:r>
              <a:rPr lang="en-US" sz="3200" err="1">
                <a:latin typeface="+mj-lt"/>
                <a:cs typeface="Poppins Light" panose="00000400000000000000" pitchFamily="2" charset="0"/>
              </a:rPr>
              <a:t>Houndjo</a:t>
            </a:r>
            <a:r>
              <a:rPr lang="en-US" sz="3200">
                <a:latin typeface="+mj-lt"/>
                <a:cs typeface="Poppins Light" panose="00000400000000000000" pitchFamily="2" charset="0"/>
              </a:rPr>
              <a:t>, NMCP Benin</a:t>
            </a:r>
            <a:endParaRPr lang="en-US" sz="3200">
              <a:latin typeface="+mj-lt"/>
              <a:cs typeface="Poppins Light" panose="00000400000000000000" pitchFamily="2" charset="0"/>
            </a:endParaRPr>
          </a:p>
          <a:p>
            <a:pPr>
              <a:lnSpc>
                <a:spcPct val="107000"/>
              </a:lnSpc>
              <a:spcBef>
                <a:spcPts val="0"/>
              </a:spcBef>
              <a:spcAft>
                <a:spcPts val="1600"/>
              </a:spcAft>
            </a:pPr>
            <a:endParaRPr lang="en-US" sz="3200" b="1">
              <a:latin typeface="+mj-lt"/>
              <a:cs typeface="Poppins Light" panose="00000400000000000000" pitchFamily="2" charset="0"/>
            </a:endParaRPr>
          </a:p>
          <a:p>
            <a:pPr>
              <a:lnSpc>
                <a:spcPct val="107000"/>
              </a:lnSpc>
              <a:spcBef>
                <a:spcPts val="0"/>
              </a:spcBef>
              <a:spcAft>
                <a:spcPts val="1600"/>
              </a:spcAft>
            </a:pPr>
            <a:r>
              <a:rPr lang="en-US" sz="3200" b="1">
                <a:latin typeface="+mj-lt"/>
                <a:cs typeface="Poppins Light" panose="00000400000000000000" pitchFamily="2" charset="0"/>
              </a:rPr>
              <a:t>Biweekly Secretariat meetings:</a:t>
            </a:r>
            <a:r>
              <a:rPr lang="en-US" sz="3200">
                <a:latin typeface="+mj-lt"/>
                <a:cs typeface="Poppins Light" panose="00000400000000000000" pitchFamily="2" charset="0"/>
              </a:rPr>
              <a:t> Fridays at 9am Abidjan </a:t>
            </a:r>
            <a:endParaRPr lang="en-US" sz="3200">
              <a:latin typeface="+mj-lt"/>
              <a:cs typeface="Poppins Light" panose="00000400000000000000" pitchFamily="2" charset="0"/>
            </a:endParaRPr>
          </a:p>
          <a:p>
            <a:pPr>
              <a:lnSpc>
                <a:spcPct val="107000"/>
              </a:lnSpc>
              <a:spcBef>
                <a:spcPts val="0"/>
              </a:spcBef>
              <a:spcAft>
                <a:spcPts val="1600"/>
              </a:spcAft>
            </a:pPr>
            <a:r>
              <a:rPr lang="en-US" sz="3200" b="1">
                <a:latin typeface="+mj-lt"/>
                <a:ea typeface="Calibri" panose="020F0502020204030204" pitchFamily="34" charset="0"/>
                <a:cs typeface="Poppins Light" panose="00000400000000000000" pitchFamily="2" charset="0"/>
              </a:rPr>
              <a:t>Secretariat Members:</a:t>
            </a:r>
            <a:endParaRPr lang="en-US" sz="3200" b="1">
              <a:latin typeface="+mj-lt"/>
              <a:ea typeface="Calibri" panose="020F0502020204030204" pitchFamily="34" charset="0"/>
              <a:cs typeface="Poppins Light" panose="00000400000000000000" pitchFamily="2" charset="0"/>
            </a:endParaRPr>
          </a:p>
          <a:p>
            <a:pPr>
              <a:lnSpc>
                <a:spcPct val="107000"/>
              </a:lnSpc>
              <a:spcBef>
                <a:spcPts val="0"/>
              </a:spcBef>
              <a:spcAft>
                <a:spcPts val="1600"/>
              </a:spcAft>
            </a:pPr>
            <a:endParaRPr lang="en-US" sz="3200" b="1">
              <a:latin typeface="+mj-lt"/>
              <a:cs typeface="Poppins Light" panose="00000400000000000000" pitchFamily="2" charset="0"/>
            </a:endParaRPr>
          </a:p>
          <a:p>
            <a:pPr>
              <a:lnSpc>
                <a:spcPct val="107000"/>
              </a:lnSpc>
              <a:spcBef>
                <a:spcPts val="0"/>
              </a:spcBef>
              <a:spcAft>
                <a:spcPts val="1600"/>
              </a:spcAft>
            </a:pPr>
            <a:endParaRPr lang="en-US" sz="3200" b="1">
              <a:latin typeface="+mj-lt"/>
              <a:cs typeface="Poppins Light" panose="00000400000000000000" pitchFamily="2" charset="0"/>
            </a:endParaRPr>
          </a:p>
          <a:p>
            <a:pPr>
              <a:lnSpc>
                <a:spcPct val="107000"/>
              </a:lnSpc>
              <a:spcBef>
                <a:spcPts val="0"/>
              </a:spcBef>
              <a:spcAft>
                <a:spcPts val="1600"/>
              </a:spcAft>
            </a:pPr>
            <a:endParaRPr lang="en-US" sz="3200" b="1">
              <a:latin typeface="+mj-lt"/>
              <a:cs typeface="Poppins Light" panose="00000400000000000000" pitchFamily="2" charset="0"/>
            </a:endParaRPr>
          </a:p>
          <a:p>
            <a:pPr>
              <a:lnSpc>
                <a:spcPct val="107000"/>
              </a:lnSpc>
              <a:spcBef>
                <a:spcPts val="0"/>
              </a:spcBef>
              <a:spcAft>
                <a:spcPts val="1600"/>
              </a:spcAft>
            </a:pPr>
            <a:endParaRPr lang="en-US" sz="3200" b="1">
              <a:latin typeface="+mj-lt"/>
              <a:cs typeface="Poppins Light" panose="00000400000000000000" pitchFamily="2" charset="0"/>
            </a:endParaRPr>
          </a:p>
          <a:p>
            <a:pPr>
              <a:lnSpc>
                <a:spcPct val="107000"/>
              </a:lnSpc>
              <a:spcBef>
                <a:spcPts val="0"/>
              </a:spcBef>
              <a:spcAft>
                <a:spcPts val="1600"/>
              </a:spcAft>
            </a:pPr>
            <a:r>
              <a:rPr lang="en-US" sz="2400" b="1">
                <a:latin typeface="+mj-lt"/>
                <a:ea typeface="Calibri" panose="020F0502020204030204" pitchFamily="34" charset="0"/>
                <a:cs typeface="Poppins Light" panose="00000400000000000000" pitchFamily="2" charset="0"/>
              </a:rPr>
              <a:t>To be added to the virtual space:</a:t>
            </a:r>
            <a:r>
              <a:rPr lang="en-US" sz="2400">
                <a:latin typeface="+mj-lt"/>
                <a:ea typeface="Calibri" panose="020F0502020204030204" pitchFamily="34" charset="0"/>
                <a:cs typeface="Poppins Light" panose="00000400000000000000" pitchFamily="2" charset="0"/>
              </a:rPr>
              <a:t> </a:t>
            </a:r>
            <a:endParaRPr lang="en-US" sz="2400">
              <a:latin typeface="+mj-lt"/>
              <a:ea typeface="Calibri" panose="020F0502020204030204" pitchFamily="34" charset="0"/>
              <a:cs typeface="Poppins Light" panose="00000400000000000000" pitchFamily="2" charset="0"/>
            </a:endParaRPr>
          </a:p>
          <a:p>
            <a:pPr>
              <a:lnSpc>
                <a:spcPct val="107000"/>
              </a:lnSpc>
              <a:spcBef>
                <a:spcPts val="0"/>
              </a:spcBef>
              <a:spcAft>
                <a:spcPts val="1600"/>
              </a:spcAft>
            </a:pPr>
            <a:r>
              <a:rPr lang="fr-FR" sz="2400">
                <a:latin typeface="+mj-lt"/>
                <a:ea typeface="Calibri" panose="020F0502020204030204" pitchFamily="34" charset="0"/>
                <a:cs typeface="Poppins Light" panose="00000400000000000000" pitchFamily="2" charset="0"/>
              </a:rPr>
              <a:t>Andre Marie Tchouatieu </a:t>
            </a:r>
            <a:r>
              <a:rPr lang="fr-FR" sz="2400">
                <a:latin typeface="+mj-lt"/>
                <a:ea typeface="Calibri" panose="020F0502020204030204" pitchFamily="34" charset="0"/>
                <a:cs typeface="Poppins Light" panose="00000400000000000000" pitchFamily="2" charset="0"/>
                <a:hlinkClick r:id="rId1"/>
              </a:rPr>
              <a:t>tchouatieua@mmv.org</a:t>
            </a:r>
            <a:r>
              <a:rPr lang="fr-FR" sz="2400">
                <a:latin typeface="+mj-lt"/>
                <a:ea typeface="Calibri" panose="020F0502020204030204" pitchFamily="34" charset="0"/>
                <a:cs typeface="Poppins Light" panose="00000400000000000000" pitchFamily="2" charset="0"/>
              </a:rPr>
              <a:t> </a:t>
            </a:r>
            <a:endParaRPr lang="en-US" sz="2400">
              <a:latin typeface="+mj-lt"/>
              <a:ea typeface="Calibri" panose="020F0502020204030204" pitchFamily="34" charset="0"/>
              <a:cs typeface="Poppins Light" panose="00000400000000000000" pitchFamily="2" charset="0"/>
            </a:endParaRPr>
          </a:p>
          <a:p>
            <a:pPr>
              <a:lnSpc>
                <a:spcPct val="107000"/>
              </a:lnSpc>
              <a:spcBef>
                <a:spcPts val="0"/>
              </a:spcBef>
              <a:spcAft>
                <a:spcPts val="1600"/>
              </a:spcAft>
            </a:pPr>
            <a:r>
              <a:rPr lang="en-US" sz="2400" b="1">
                <a:latin typeface="+mj-lt"/>
                <a:ea typeface="Calibri" panose="020F0502020204030204" pitchFamily="34" charset="0"/>
                <a:cs typeface="Poppins Light" panose="00000400000000000000" pitchFamily="2" charset="0"/>
              </a:rPr>
              <a:t>To be added to the mailing list: </a:t>
            </a:r>
            <a:endParaRPr lang="en-US" sz="2400" b="1">
              <a:latin typeface="+mj-lt"/>
              <a:ea typeface="Calibri" panose="020F0502020204030204" pitchFamily="34" charset="0"/>
              <a:cs typeface="Poppins Light" panose="00000400000000000000" pitchFamily="2" charset="0"/>
            </a:endParaRPr>
          </a:p>
          <a:p>
            <a:pPr>
              <a:lnSpc>
                <a:spcPct val="107000"/>
              </a:lnSpc>
              <a:spcBef>
                <a:spcPts val="0"/>
              </a:spcBef>
              <a:spcAft>
                <a:spcPts val="1600"/>
              </a:spcAft>
            </a:pPr>
            <a:r>
              <a:rPr lang="en-US" sz="2400">
                <a:latin typeface="+mj-lt"/>
                <a:ea typeface="Calibri" panose="020F0502020204030204" pitchFamily="34" charset="0"/>
                <a:cs typeface="Poppins Light" panose="00000400000000000000" pitchFamily="2" charset="0"/>
              </a:rPr>
              <a:t>Charlotte Eddis </a:t>
            </a:r>
            <a:r>
              <a:rPr lang="en-US" sz="2400">
                <a:latin typeface="+mj-lt"/>
                <a:ea typeface="Calibri" panose="020F0502020204030204" pitchFamily="34" charset="0"/>
                <a:cs typeface="Poppins Light" panose="00000400000000000000" pitchFamily="2" charset="0"/>
                <a:hlinkClick r:id="rId2"/>
              </a:rPr>
              <a:t>ceddis@psi.org</a:t>
            </a:r>
            <a:r>
              <a:rPr lang="en-US" sz="2400">
                <a:latin typeface="+mj-lt"/>
                <a:ea typeface="Calibri" panose="020F0502020204030204" pitchFamily="34" charset="0"/>
                <a:cs typeface="Poppins Light" panose="00000400000000000000" pitchFamily="2" charset="0"/>
              </a:rPr>
              <a:t> </a:t>
            </a:r>
            <a:endParaRPr lang="en-US" sz="2400">
              <a:latin typeface="+mj-lt"/>
              <a:ea typeface="Calibri" panose="020F0502020204030204" pitchFamily="34" charset="0"/>
              <a:cs typeface="Poppins Light" panose="00000400000000000000" pitchFamily="2" charset="0"/>
            </a:endParaRPr>
          </a:p>
        </p:txBody>
      </p:sp>
      <p:sp>
        <p:nvSpPr>
          <p:cNvPr id="2" name="Rectangle 1"/>
          <p:cNvSpPr/>
          <p:nvPr/>
        </p:nvSpPr>
        <p:spPr>
          <a:xfrm>
            <a:off x="2168192" y="848965"/>
            <a:ext cx="19024600" cy="92333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8DC9C8"/>
                </a:solidFill>
                <a:effectLst/>
                <a:uLnTx/>
                <a:uFillTx/>
                <a:latin typeface="Poppins"/>
                <a:ea typeface="Roboto Light"/>
                <a:cs typeface="Poppins"/>
              </a:rPr>
              <a:t>PMC Community of Practice</a:t>
            </a:r>
            <a:endParaRPr kumimoji="0" lang="en-US" sz="5400" b="0" i="1" u="none" strike="noStrike" kern="1200" cap="none" spc="0" normalizeH="0" baseline="0" noProof="0">
              <a:ln>
                <a:noFill/>
              </a:ln>
              <a:solidFill>
                <a:srgbClr val="8DC9C8"/>
              </a:solidFill>
              <a:effectLst/>
              <a:uLnTx/>
              <a:uFillTx/>
              <a:latin typeface="Calibri" panose="020F0502020204030204"/>
              <a:ea typeface="+mn-ea"/>
              <a:cs typeface="+mn-cs"/>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13884" y="7281613"/>
            <a:ext cx="6576485" cy="2395763"/>
          </a:xfrm>
          <a:prstGeom prst="rect">
            <a:avLst/>
          </a:prstGeom>
          <a:noFill/>
        </p:spPr>
      </p:pic>
      <p:sp>
        <p:nvSpPr>
          <p:cNvPr id="5" name="Content Placeholder 2"/>
          <p:cNvSpPr txBox="1"/>
          <p:nvPr/>
        </p:nvSpPr>
        <p:spPr>
          <a:xfrm>
            <a:off x="1359408" y="2345396"/>
            <a:ext cx="9655771" cy="7887270"/>
          </a:xfrm>
          <a:prstGeom prst="rect">
            <a:avLst/>
          </a:prstGeom>
        </p:spPr>
        <p:txBody>
          <a:bodyPr>
            <a:noAutofit/>
          </a:bodyPr>
          <a:lstStyle>
            <a:lvl1pPr marL="0" indent="0" algn="l" defTabSz="1828800" rtl="0" eaLnBrk="1" latinLnBrk="0" hangingPunct="1">
              <a:lnSpc>
                <a:spcPct val="90000"/>
              </a:lnSpc>
              <a:spcBef>
                <a:spcPts val="200"/>
              </a:spcBef>
              <a:spcAft>
                <a:spcPts val="1000"/>
              </a:spcAft>
              <a:buFontTx/>
              <a:buNone/>
              <a:defRPr sz="6600" b="0" i="0" kern="1200">
                <a:solidFill>
                  <a:schemeClr val="tx1"/>
                </a:solidFill>
                <a:latin typeface="Poppins Light" pitchFamily="2" charset="77"/>
                <a:ea typeface="Roboto Light" panose="02000000000000000000" pitchFamily="2" charset="0"/>
                <a:cs typeface="Poppins Light" pitchFamily="2" charset="77"/>
              </a:defRPr>
            </a:lvl1pPr>
            <a:lvl2pPr marL="1371600" indent="-457200" algn="l" defTabSz="1828800" rtl="0" eaLnBrk="1" latinLnBrk="0" hangingPunct="1">
              <a:lnSpc>
                <a:spcPct val="90000"/>
              </a:lnSpc>
              <a:spcBef>
                <a:spcPts val="1000"/>
              </a:spcBef>
              <a:buFontTx/>
              <a:buBlip>
                <a:blip r:embed="rId4"/>
              </a:buBlip>
              <a:defRPr sz="3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400300" indent="-571500" algn="l" defTabSz="1828800" rtl="0" eaLnBrk="1" latinLnBrk="0" hangingPunct="1">
              <a:lnSpc>
                <a:spcPct val="90000"/>
              </a:lnSpc>
              <a:spcBef>
                <a:spcPts val="1000"/>
              </a:spcBef>
              <a:buFontTx/>
              <a:buBlip>
                <a:blip r:embed="rId4"/>
              </a:buBlip>
              <a:defRPr sz="3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3200400" indent="-457200" algn="l" defTabSz="1828800" rtl="0" eaLnBrk="1" latinLnBrk="0" hangingPunct="1">
              <a:lnSpc>
                <a:spcPct val="90000"/>
              </a:lnSpc>
              <a:spcBef>
                <a:spcPts val="1000"/>
              </a:spcBef>
              <a:buFontTx/>
              <a:buBlip>
                <a:blip r:embed="rId4"/>
              </a:buBlip>
              <a:defRPr sz="3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Tx/>
              <a:buBlip>
                <a:blip r:embed="rId4"/>
              </a:buBlip>
              <a:defRPr sz="3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3200">
                <a:latin typeface="+mj-lt"/>
              </a:rPr>
              <a:t>A collaborative platform for National Malaria Programs (NMPs), Expanded Programs on Immunization (EPIs), implementation partners and other stakeholders. </a:t>
            </a:r>
            <a:endParaRPr lang="en-US" sz="3200">
              <a:latin typeface="+mj-lt"/>
            </a:endParaRPr>
          </a:p>
          <a:p>
            <a:pPr>
              <a:lnSpc>
                <a:spcPct val="100000"/>
              </a:lnSpc>
            </a:pPr>
            <a:endParaRPr lang="en-US" sz="3200">
              <a:latin typeface="+mj-lt"/>
            </a:endParaRPr>
          </a:p>
          <a:p>
            <a:pPr>
              <a:lnSpc>
                <a:spcPct val="100000"/>
              </a:lnSpc>
            </a:pPr>
            <a:r>
              <a:rPr lang="en-US" sz="3200">
                <a:latin typeface="+mj-lt"/>
              </a:rPr>
              <a:t>Aims to support the adoption and implementation of PMC across countries.</a:t>
            </a:r>
            <a:endParaRPr lang="en-US" sz="3200">
              <a:latin typeface="+mj-lt"/>
            </a:endParaRPr>
          </a:p>
          <a:p>
            <a:pPr>
              <a:lnSpc>
                <a:spcPct val="100000"/>
              </a:lnSpc>
            </a:pPr>
            <a:endParaRPr lang="en-US" sz="3200">
              <a:latin typeface="+mj-lt"/>
            </a:endParaRPr>
          </a:p>
          <a:p>
            <a:r>
              <a:rPr lang="en-US" sz="3200" b="1">
                <a:latin typeface="+mj-lt"/>
              </a:rPr>
              <a:t>Objectives:</a:t>
            </a:r>
            <a:endParaRPr lang="en-US" sz="3200" b="1">
              <a:latin typeface="+mj-lt"/>
            </a:endParaRPr>
          </a:p>
          <a:p>
            <a:pPr lvl="1">
              <a:buFont typeface="Courier New" panose="02070309020205020404" pitchFamily="49" charset="0"/>
              <a:buChar char="o"/>
            </a:pPr>
            <a:r>
              <a:rPr lang="en-US" sz="3200">
                <a:latin typeface="+mj-lt"/>
              </a:rPr>
              <a:t>Exchange plans, lessons learnt, and good practices regarding PMC implementation</a:t>
            </a:r>
            <a:endParaRPr lang="en-US" sz="3200">
              <a:latin typeface="+mj-lt"/>
            </a:endParaRPr>
          </a:p>
          <a:p>
            <a:pPr lvl="1">
              <a:buFont typeface="Courier New" panose="02070309020205020404" pitchFamily="49" charset="0"/>
              <a:buChar char="o"/>
            </a:pPr>
            <a:r>
              <a:rPr lang="en-US" sz="3200">
                <a:latin typeface="+mj-lt"/>
              </a:rPr>
              <a:t>Discuss PMC implementation research evidence </a:t>
            </a:r>
            <a:endParaRPr lang="en-US" sz="3200">
              <a:latin typeface="+mj-lt"/>
            </a:endParaRPr>
          </a:p>
          <a:p>
            <a:pPr lvl="1">
              <a:buFont typeface="Courier New" panose="02070309020205020404" pitchFamily="49" charset="0"/>
              <a:buChar char="o"/>
            </a:pPr>
            <a:r>
              <a:rPr lang="en-US" sz="3200">
                <a:latin typeface="+mj-lt"/>
              </a:rPr>
              <a:t>Share resources to support PMC implementation</a:t>
            </a:r>
            <a:endParaRPr lang="en-US" sz="3200">
              <a:latin typeface="+mj-lt"/>
            </a:endParaRPr>
          </a:p>
          <a:p>
            <a:pPr marL="914400" lvl="1" indent="0">
              <a:buNone/>
            </a:pPr>
            <a:endParaRPr lang="en-US" sz="3200">
              <a:latin typeface="+mj-lt"/>
            </a:endParaRPr>
          </a:p>
          <a:p>
            <a:r>
              <a:rPr lang="en-US" sz="3200" b="1">
                <a:latin typeface="+mj-lt"/>
                <a:cs typeface="Poppins Light" panose="00000400000000000000" pitchFamily="2" charset="0"/>
              </a:rPr>
              <a:t>Current activity: </a:t>
            </a:r>
            <a:r>
              <a:rPr lang="en-US" sz="3200">
                <a:latin typeface="+mj-lt"/>
                <a:cs typeface="Poppins Light" panose="00000400000000000000" pitchFamily="2" charset="0"/>
              </a:rPr>
              <a:t>Producing a collaborative international PMC Operational Handbook</a:t>
            </a:r>
            <a:endParaRPr lang="en-US" sz="3200">
              <a:latin typeface="+mj-lt"/>
              <a:cs typeface="Poppins Light" panose="00000400000000000000" pitchFamily="2" charset="0"/>
            </a:endParaRPr>
          </a:p>
          <a:p>
            <a:pPr lvl="1">
              <a:buFont typeface="Courier New" panose="02070309020205020404" pitchFamily="49" charset="0"/>
              <a:buChar char="o"/>
            </a:pPr>
            <a:endParaRPr lang="en-US" sz="3200">
              <a:latin typeface="+mj-lt"/>
            </a:endParaRPr>
          </a:p>
          <a:p>
            <a:endParaRPr lang="en-US" sz="6200">
              <a:latin typeface="+mj-lt"/>
            </a:endParaRPr>
          </a:p>
          <a:p>
            <a:pPr marL="914400" lvl="1" indent="0">
              <a:buNone/>
            </a:pPr>
            <a:endParaRPr lang="en-US" sz="3200">
              <a:latin typeface="+mj-lt"/>
            </a:endParaRPr>
          </a:p>
          <a:p>
            <a:pPr lvl="1">
              <a:buFont typeface="Courier New" panose="02070309020205020404" pitchFamily="49" charset="0"/>
              <a:buChar char="o"/>
            </a:pPr>
            <a:endParaRPr lang="en-US" sz="3200">
              <a:latin typeface="+mj-lt"/>
            </a:endParaRPr>
          </a:p>
          <a:p>
            <a:pPr marL="914400" lvl="1" indent="0">
              <a:buFontTx/>
              <a:buNone/>
            </a:pPr>
            <a:endParaRPr lang="en-US" sz="3200">
              <a:latin typeface="+mj-lt"/>
            </a:endParaRPr>
          </a:p>
          <a:p>
            <a:endParaRPr lang="en-US" sz="3200">
              <a:latin typeface="+mj-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177480"/>
            <a:ext cx="19020853" cy="1194802"/>
          </a:xfrm>
        </p:spPr>
        <p:txBody>
          <a:bodyPr>
            <a:noAutofit/>
          </a:bodyPr>
          <a:lstStyle/>
          <a:p>
            <a:r>
              <a:rPr lang="en-US" dirty="0"/>
              <a:t>Initial</a:t>
            </a:r>
            <a:r>
              <a:rPr lang="en-US" sz="6200" dirty="0"/>
              <a:t> </a:t>
            </a:r>
            <a:r>
              <a:rPr lang="en-US" dirty="0"/>
              <a:t>Program Theory for PMC</a:t>
            </a:r>
            <a:br>
              <a:rPr lang="en-US" sz="6200" dirty="0"/>
            </a:br>
            <a:br>
              <a:rPr lang="en-US" dirty="0"/>
            </a:br>
            <a:endParaRPr lang="en-US" dirty="0"/>
          </a:p>
        </p:txBody>
      </p:sp>
      <p:sp>
        <p:nvSpPr>
          <p:cNvPr id="3" name="Content Placeholder 2"/>
          <p:cNvSpPr>
            <a:spLocks noGrp="1"/>
          </p:cNvSpPr>
          <p:nvPr>
            <p:ph idx="1"/>
          </p:nvPr>
        </p:nvSpPr>
        <p:spPr>
          <a:xfrm>
            <a:off x="1676400" y="3020629"/>
            <a:ext cx="20605102" cy="9004046"/>
          </a:xfrm>
        </p:spPr>
        <p:txBody>
          <a:bodyPr>
            <a:noAutofit/>
          </a:bodyPr>
          <a:lstStyle/>
          <a:p>
            <a:r>
              <a:rPr lang="en-US" sz="4400" b="1">
                <a:latin typeface="+mn-lt"/>
                <a:ea typeface="+mn-ea"/>
                <a:cs typeface="Calibri" panose="020F0502020204030204" pitchFamily="34" charset="0"/>
              </a:rPr>
              <a:t>Caregivers</a:t>
            </a:r>
            <a:endParaRPr lang="en-US" sz="4400" b="1">
              <a:latin typeface="+mn-lt"/>
              <a:ea typeface="+mn-ea"/>
              <a:cs typeface="Calibri" panose="020F0502020204030204" pitchFamily="34" charset="0"/>
            </a:endParaRPr>
          </a:p>
          <a:p>
            <a:endParaRPr lang="en-US" sz="4000" b="1">
              <a:latin typeface="+mn-lt"/>
              <a:ea typeface="+mn-ea"/>
              <a:cs typeface="Calibri" panose="020F0502020204030204" pitchFamily="34" charset="0"/>
            </a:endParaRPr>
          </a:p>
          <a:p>
            <a:r>
              <a:rPr lang="en-GB" sz="4000" b="1">
                <a:latin typeface="+mn-lt"/>
                <a:ea typeface="+mn-ea"/>
                <a:cs typeface="Calibri" panose="020F0502020204030204" pitchFamily="34" charset="0"/>
              </a:rPr>
              <a:t>IF (context + intervention) </a:t>
            </a:r>
            <a:endParaRPr lang="en-GB" sz="4000" b="1">
              <a:latin typeface="+mn-lt"/>
              <a:ea typeface="+mn-ea"/>
              <a:cs typeface="Calibri" panose="020F0502020204030204" pitchFamily="34" charset="0"/>
            </a:endParaRPr>
          </a:p>
          <a:p>
            <a:r>
              <a:rPr lang="en-GB" sz="4000">
                <a:latin typeface="+mn-lt"/>
                <a:ea typeface="+mn-ea"/>
                <a:cs typeface="Calibri" panose="020F0502020204030204" pitchFamily="34" charset="0"/>
              </a:rPr>
              <a:t>malaria is perceived as a threat and a priority problem, children are felt to not be fully protected already or would be better protected by alternative/additional interventions, </a:t>
            </a:r>
            <a:r>
              <a:rPr lang="en-GB" sz="4000">
                <a:highlight>
                  <a:srgbClr val="F18903"/>
                </a:highlight>
                <a:latin typeface="+mn-lt"/>
                <a:ea typeface="+mn-ea"/>
                <a:cs typeface="Calibri" panose="020F0502020204030204" pitchFamily="34" charset="0"/>
              </a:rPr>
              <a:t>PMC is understood as being protective against malaria</a:t>
            </a:r>
            <a:r>
              <a:rPr lang="en-GB" sz="4000">
                <a:latin typeface="+mn-lt"/>
                <a:ea typeface="+mn-ea"/>
                <a:cs typeface="Calibri" panose="020F0502020204030204" pitchFamily="34" charset="0"/>
              </a:rPr>
              <a:t>, </a:t>
            </a:r>
            <a:r>
              <a:rPr lang="en-GB" sz="4000">
                <a:highlight>
                  <a:srgbClr val="8DC9C8"/>
                </a:highlight>
                <a:latin typeface="+mn-lt"/>
                <a:ea typeface="+mn-ea"/>
                <a:cs typeface="Calibri" panose="020F0502020204030204" pitchFamily="34" charset="0"/>
              </a:rPr>
              <a:t>the timing and places of delivery of each of the doses are known and convenient</a:t>
            </a:r>
            <a:r>
              <a:rPr lang="en-GB" sz="4000">
                <a:latin typeface="+mn-lt"/>
                <a:ea typeface="+mn-ea"/>
                <a:cs typeface="Calibri" panose="020F0502020204030204" pitchFamily="34" charset="0"/>
              </a:rPr>
              <a:t>, caregivers experience of each dose is encouraging (positive interactions with healthcare providers), </a:t>
            </a:r>
            <a:r>
              <a:rPr lang="en-GB" sz="4000">
                <a:highlight>
                  <a:srgbClr val="8DC9C8"/>
                </a:highlight>
                <a:latin typeface="+mn-lt"/>
                <a:ea typeface="+mn-ea"/>
                <a:cs typeface="Calibri" panose="020F0502020204030204" pitchFamily="34" charset="0"/>
              </a:rPr>
              <a:t>they have appointments written in child’s booklet</a:t>
            </a:r>
            <a:r>
              <a:rPr lang="en-GB" sz="4000">
                <a:latin typeface="+mn-lt"/>
                <a:ea typeface="+mn-ea"/>
                <a:cs typeface="Calibri" panose="020F0502020204030204" pitchFamily="34" charset="0"/>
              </a:rPr>
              <a:t> (&amp; receive reminders?), and no concerning side effects</a:t>
            </a:r>
            <a:endParaRPr lang="en-GB" sz="4000">
              <a:latin typeface="+mn-lt"/>
              <a:ea typeface="+mn-ea"/>
              <a:cs typeface="Calibri" panose="020F0502020204030204" pitchFamily="34" charset="0"/>
            </a:endParaRPr>
          </a:p>
          <a:p>
            <a:endParaRPr lang="en-GB" sz="4000">
              <a:latin typeface="+mn-lt"/>
              <a:ea typeface="+mn-ea"/>
              <a:cs typeface="Calibri" panose="020F0502020204030204" pitchFamily="34" charset="0"/>
            </a:endParaRPr>
          </a:p>
          <a:p>
            <a:r>
              <a:rPr lang="en-GB" sz="4000" b="1">
                <a:latin typeface="+mn-lt"/>
                <a:ea typeface="+mn-ea"/>
                <a:cs typeface="Calibri" panose="020F0502020204030204" pitchFamily="34" charset="0"/>
              </a:rPr>
              <a:t>THEN</a:t>
            </a:r>
            <a:r>
              <a:rPr lang="en-GB" sz="4000">
                <a:latin typeface="+mn-lt"/>
                <a:ea typeface="+mn-ea"/>
                <a:cs typeface="Calibri" panose="020F0502020204030204" pitchFamily="34" charset="0"/>
              </a:rPr>
              <a:t> </a:t>
            </a:r>
            <a:r>
              <a:rPr lang="en-GB" sz="4000" b="1">
                <a:latin typeface="+mn-lt"/>
                <a:ea typeface="+mn-ea"/>
                <a:cs typeface="Calibri" panose="020F0502020204030204" pitchFamily="34" charset="0"/>
              </a:rPr>
              <a:t>(outcome)</a:t>
            </a:r>
            <a:r>
              <a:rPr lang="en-GB" sz="4000">
                <a:latin typeface="+mn-lt"/>
                <a:ea typeface="+mn-ea"/>
                <a:cs typeface="Calibri" panose="020F0502020204030204" pitchFamily="34" charset="0"/>
              </a:rPr>
              <a:t> children will receive the scheduled doses of PMC</a:t>
            </a:r>
            <a:endParaRPr lang="en-GB" sz="4000">
              <a:latin typeface="+mn-lt"/>
              <a:ea typeface="+mn-ea"/>
              <a:cs typeface="Calibri" panose="020F0502020204030204" pitchFamily="34" charset="0"/>
            </a:endParaRPr>
          </a:p>
          <a:p>
            <a:endParaRPr lang="en-GB" sz="4000">
              <a:latin typeface="+mn-lt"/>
              <a:ea typeface="+mn-ea"/>
              <a:cs typeface="Calibri" panose="020F0502020204030204" pitchFamily="34" charset="0"/>
            </a:endParaRPr>
          </a:p>
          <a:p>
            <a:r>
              <a:rPr lang="en-GB" sz="4000" b="1">
                <a:latin typeface="+mn-lt"/>
                <a:ea typeface="+mn-ea"/>
                <a:cs typeface="Calibri" panose="020F0502020204030204" pitchFamily="34" charset="0"/>
              </a:rPr>
              <a:t>BECAUSE</a:t>
            </a:r>
            <a:r>
              <a:rPr lang="en-GB" sz="4000">
                <a:latin typeface="+mn-lt"/>
                <a:ea typeface="+mn-ea"/>
                <a:cs typeface="Calibri" panose="020F0502020204030204" pitchFamily="34" charset="0"/>
              </a:rPr>
              <a:t> </a:t>
            </a:r>
            <a:r>
              <a:rPr lang="en-GB" sz="4000" b="1">
                <a:latin typeface="+mn-lt"/>
                <a:ea typeface="+mn-ea"/>
                <a:cs typeface="Calibri" panose="020F0502020204030204" pitchFamily="34" charset="0"/>
              </a:rPr>
              <a:t>(mechanism)</a:t>
            </a:r>
            <a:r>
              <a:rPr lang="en-GB" sz="4000">
                <a:latin typeface="+mn-lt"/>
                <a:ea typeface="+mn-ea"/>
                <a:cs typeface="Calibri" panose="020F0502020204030204" pitchFamily="34" charset="0"/>
              </a:rPr>
              <a:t> the caregiver’s general attitude towards PMC will be positive, the perceived effectiveness </a:t>
            </a:r>
            <a:r>
              <a:rPr lang="en-GB" sz="4000">
                <a:latin typeface="+mn-lt"/>
                <a:cs typeface="Calibri" panose="020F0502020204030204" pitchFamily="34" charset="0"/>
              </a:rPr>
              <a:t>high, the burden perceived to be low and the self-efficacy high</a:t>
            </a:r>
            <a:endParaRPr lang="en-US" sz="4000">
              <a:latin typeface="+mn-lt"/>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me 1"/>
          <p:cNvGraphicFramePr/>
          <p:nvPr/>
        </p:nvGraphicFramePr>
        <p:xfrm>
          <a:off x="798576" y="4992624"/>
          <a:ext cx="22713696" cy="751636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1" name="TextBox 10"/>
          <p:cNvSpPr txBox="1"/>
          <p:nvPr/>
        </p:nvSpPr>
        <p:spPr>
          <a:xfrm>
            <a:off x="835152" y="2747305"/>
            <a:ext cx="16262001" cy="2585323"/>
          </a:xfrm>
          <a:prstGeom prst="rect">
            <a:avLst/>
          </a:prstGeom>
          <a:noFill/>
        </p:spPr>
        <p:txBody>
          <a:bodyPr wrap="square" rtlCol="0">
            <a:spAutoFit/>
          </a:bodyPr>
          <a:lstStyle/>
          <a:p>
            <a:r>
              <a:rPr lang="en-US" sz="3600" dirty="0">
                <a:latin typeface="+mj-lt"/>
              </a:rPr>
              <a:t>The handbook provides a comprehensive operational guide for PMC planning, implementation, monitoring, and integration into national health programs, based on experiences and lessons learned from ongoing PMC projects and programs across countries. </a:t>
            </a:r>
            <a:endParaRPr lang="en-US" sz="3600" dirty="0">
              <a:latin typeface="+mj-lt"/>
            </a:endParaRPr>
          </a:p>
          <a:p>
            <a:endParaRPr lang="en-US" dirty="0">
              <a:latin typeface="+mj-lt"/>
            </a:endParaRPr>
          </a:p>
        </p:txBody>
      </p:sp>
      <p:sp>
        <p:nvSpPr>
          <p:cNvPr id="14" name="Rectangle 13"/>
          <p:cNvSpPr/>
          <p:nvPr/>
        </p:nvSpPr>
        <p:spPr>
          <a:xfrm>
            <a:off x="2168192" y="848965"/>
            <a:ext cx="19024600" cy="92333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8DC9C8"/>
                </a:solidFill>
                <a:effectLst/>
                <a:uLnTx/>
                <a:uFillTx/>
                <a:latin typeface="Poppins"/>
                <a:ea typeface="Roboto Light"/>
                <a:cs typeface="Poppins"/>
              </a:rPr>
              <a:t>PMC COP Operational Handbook</a:t>
            </a:r>
            <a:endParaRPr kumimoji="0" lang="en-US" sz="5400" b="0" i="1" u="none" strike="noStrike" kern="1200" cap="none" spc="0" normalizeH="0" baseline="0" noProof="0">
              <a:ln>
                <a:noFill/>
              </a:ln>
              <a:solidFill>
                <a:srgbClr val="8DC9C8"/>
              </a:solidFill>
              <a:effectLst/>
              <a:uLnTx/>
              <a:uFillTx/>
              <a:latin typeface="Calibri" panose="020F0502020204030204"/>
              <a:ea typeface="+mn-ea"/>
              <a:cs typeface="+mn-cs"/>
            </a:endParaRPr>
          </a:p>
        </p:txBody>
      </p:sp>
      <p:sp>
        <p:nvSpPr>
          <p:cNvPr id="15" name="TextBox 14"/>
          <p:cNvSpPr txBox="1"/>
          <p:nvPr/>
        </p:nvSpPr>
        <p:spPr>
          <a:xfrm>
            <a:off x="871728" y="5430474"/>
            <a:ext cx="22713696" cy="646331"/>
          </a:xfrm>
          <a:prstGeom prst="rect">
            <a:avLst/>
          </a:prstGeom>
          <a:noFill/>
        </p:spPr>
        <p:txBody>
          <a:bodyPr wrap="square" rtlCol="0">
            <a:spAutoFit/>
          </a:bodyPr>
          <a:lstStyle/>
          <a:p>
            <a:pPr algn="ctr"/>
            <a:r>
              <a:rPr lang="en-US" sz="3600" b="1">
                <a:latin typeface="+mj-lt"/>
              </a:rPr>
              <a:t>HANDBOOK DEVELOPMENT TIMELINE</a:t>
            </a:r>
            <a:endParaRPr lang="en-US" b="1">
              <a:latin typeface="+mj-lt"/>
            </a:endParaRPr>
          </a:p>
        </p:txBody>
      </p:sp>
      <p:pic>
        <p:nvPicPr>
          <p:cNvPr id="1026" name="Picture 2" descr="A qr code with a black background&#10;&#10;AI-generated content may be incorr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43105" y="1651392"/>
            <a:ext cx="4406532" cy="4377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168192" y="848965"/>
            <a:ext cx="19024600" cy="92333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8DC9C8"/>
                </a:solidFill>
                <a:effectLst/>
                <a:uLnTx/>
                <a:uFillTx/>
                <a:latin typeface="Poppins"/>
                <a:ea typeface="Roboto Light"/>
                <a:cs typeface="Poppins"/>
              </a:rPr>
              <a:t>PMC COP Operational Handbook</a:t>
            </a:r>
            <a:endParaRPr kumimoji="0" lang="en-US" sz="5400" b="0" i="1" u="none" strike="noStrike" kern="1200" cap="none" spc="0" normalizeH="0" baseline="0" noProof="0">
              <a:ln>
                <a:noFill/>
              </a:ln>
              <a:solidFill>
                <a:srgbClr val="8DC9C8"/>
              </a:solidFill>
              <a:effectLst/>
              <a:uLnTx/>
              <a:uFillTx/>
              <a:latin typeface="Calibri" panose="020F0502020204030204"/>
              <a:ea typeface="+mn-ea"/>
              <a:cs typeface="+mn-cs"/>
            </a:endParaRPr>
          </a:p>
        </p:txBody>
      </p:sp>
      <p:graphicFrame>
        <p:nvGraphicFramePr>
          <p:cNvPr id="2" name="Diagram 1"/>
          <p:cNvGraphicFramePr/>
          <p:nvPr/>
        </p:nvGraphicFramePr>
        <p:xfrm>
          <a:off x="-2080768" y="2029702"/>
          <a:ext cx="16256000" cy="1083733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TextBox 3"/>
          <p:cNvSpPr txBox="1"/>
          <p:nvPr/>
        </p:nvSpPr>
        <p:spPr>
          <a:xfrm>
            <a:off x="1813062" y="3446373"/>
            <a:ext cx="1127232" cy="646331"/>
          </a:xfrm>
          <a:prstGeom prst="rect">
            <a:avLst/>
          </a:prstGeom>
          <a:noFill/>
        </p:spPr>
        <p:txBody>
          <a:bodyPr wrap="none" rtlCol="0">
            <a:spAutoFit/>
          </a:bodyPr>
          <a:lstStyle/>
          <a:p>
            <a:pPr algn="ctr"/>
            <a:r>
              <a:rPr lang="en-US" b="1">
                <a:latin typeface="+mj-lt"/>
              </a:rPr>
              <a:t>What is </a:t>
            </a:r>
            <a:endParaRPr lang="en-US" b="1">
              <a:latin typeface="+mj-lt"/>
            </a:endParaRPr>
          </a:p>
          <a:p>
            <a:pPr algn="ctr"/>
            <a:r>
              <a:rPr lang="en-US" b="1">
                <a:latin typeface="+mj-lt"/>
              </a:rPr>
              <a:t>PMC?</a:t>
            </a:r>
            <a:endParaRPr lang="en-US" b="1">
              <a:latin typeface="+mj-lt"/>
            </a:endParaRPr>
          </a:p>
        </p:txBody>
      </p:sp>
      <p:sp>
        <p:nvSpPr>
          <p:cNvPr id="5" name="TextBox 4"/>
          <p:cNvSpPr txBox="1"/>
          <p:nvPr/>
        </p:nvSpPr>
        <p:spPr>
          <a:xfrm>
            <a:off x="1527729" y="6802037"/>
            <a:ext cx="1697901" cy="1200329"/>
          </a:xfrm>
          <a:prstGeom prst="rect">
            <a:avLst/>
          </a:prstGeom>
          <a:noFill/>
        </p:spPr>
        <p:txBody>
          <a:bodyPr wrap="none" rtlCol="0">
            <a:spAutoFit/>
          </a:bodyPr>
          <a:lstStyle/>
          <a:p>
            <a:pPr algn="ctr"/>
            <a:r>
              <a:rPr lang="en-US" b="1">
                <a:latin typeface="+mj-lt"/>
              </a:rPr>
              <a:t>Background </a:t>
            </a:r>
            <a:endParaRPr lang="en-US" b="1">
              <a:latin typeface="+mj-lt"/>
            </a:endParaRPr>
          </a:p>
          <a:p>
            <a:pPr algn="ctr"/>
            <a:r>
              <a:rPr lang="en-US" b="1">
                <a:latin typeface="+mj-lt"/>
              </a:rPr>
              <a:t>&amp;</a:t>
            </a:r>
            <a:endParaRPr lang="en-US" b="1">
              <a:latin typeface="+mj-lt"/>
            </a:endParaRPr>
          </a:p>
          <a:p>
            <a:pPr algn="ctr"/>
            <a:r>
              <a:rPr lang="en-US" b="1">
                <a:latin typeface="+mj-lt"/>
              </a:rPr>
              <a:t>WHO </a:t>
            </a:r>
            <a:endParaRPr lang="en-US" b="1">
              <a:latin typeface="+mj-lt"/>
            </a:endParaRPr>
          </a:p>
          <a:p>
            <a:pPr algn="ctr"/>
            <a:r>
              <a:rPr lang="en-US" b="1">
                <a:latin typeface="+mj-lt"/>
              </a:rPr>
              <a:t>Guidelines</a:t>
            </a:r>
            <a:endParaRPr lang="en-US" b="1">
              <a:latin typeface="+mj-lt"/>
            </a:endParaRPr>
          </a:p>
        </p:txBody>
      </p:sp>
      <p:sp>
        <p:nvSpPr>
          <p:cNvPr id="6" name="TextBox 5"/>
          <p:cNvSpPr txBox="1"/>
          <p:nvPr/>
        </p:nvSpPr>
        <p:spPr>
          <a:xfrm>
            <a:off x="1433449" y="10434700"/>
            <a:ext cx="1838965" cy="646331"/>
          </a:xfrm>
          <a:prstGeom prst="rect">
            <a:avLst/>
          </a:prstGeom>
          <a:noFill/>
        </p:spPr>
        <p:txBody>
          <a:bodyPr wrap="none" rtlCol="0">
            <a:spAutoFit/>
          </a:bodyPr>
          <a:lstStyle/>
          <a:p>
            <a:pPr algn="ctr"/>
            <a:r>
              <a:rPr lang="en-US" b="1">
                <a:latin typeface="+mj-lt"/>
              </a:rPr>
              <a:t>Policy </a:t>
            </a:r>
            <a:endParaRPr lang="en-US" b="1">
              <a:latin typeface="+mj-lt"/>
            </a:endParaRPr>
          </a:p>
          <a:p>
            <a:pPr algn="ctr"/>
            <a:r>
              <a:rPr lang="en-US" b="1">
                <a:latin typeface="+mj-lt"/>
              </a:rPr>
              <a:t>Development </a:t>
            </a:r>
            <a:endParaRPr lang="en-US" b="1">
              <a:latin typeface="+mj-lt"/>
            </a:endParaRPr>
          </a:p>
        </p:txBody>
      </p:sp>
      <p:graphicFrame>
        <p:nvGraphicFramePr>
          <p:cNvPr id="7" name="Diagram 6"/>
          <p:cNvGraphicFramePr/>
          <p:nvPr/>
        </p:nvGraphicFramePr>
        <p:xfrm>
          <a:off x="9026144" y="2029702"/>
          <a:ext cx="16256000" cy="1083733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p:cNvSpPr txBox="1"/>
          <p:nvPr/>
        </p:nvSpPr>
        <p:spPr>
          <a:xfrm>
            <a:off x="12877498" y="3077041"/>
            <a:ext cx="1212191" cy="923330"/>
          </a:xfrm>
          <a:prstGeom prst="rect">
            <a:avLst/>
          </a:prstGeom>
          <a:noFill/>
        </p:spPr>
        <p:txBody>
          <a:bodyPr wrap="none" rtlCol="0">
            <a:spAutoFit/>
          </a:bodyPr>
          <a:lstStyle/>
          <a:p>
            <a:pPr algn="ctr"/>
            <a:r>
              <a:rPr lang="en-US" b="1">
                <a:latin typeface="+mj-lt"/>
              </a:rPr>
              <a:t>PMC </a:t>
            </a:r>
            <a:endParaRPr lang="en-US" b="1">
              <a:latin typeface="+mj-lt"/>
            </a:endParaRPr>
          </a:p>
          <a:p>
            <a:pPr algn="ctr"/>
            <a:r>
              <a:rPr lang="en-US" b="1">
                <a:latin typeface="+mj-lt"/>
              </a:rPr>
              <a:t>Delivery </a:t>
            </a:r>
            <a:endParaRPr lang="en-US" b="1">
              <a:latin typeface="+mj-lt"/>
            </a:endParaRPr>
          </a:p>
          <a:p>
            <a:pPr algn="ctr"/>
            <a:r>
              <a:rPr lang="en-US" b="1">
                <a:latin typeface="+mj-lt"/>
              </a:rPr>
              <a:t>Models</a:t>
            </a:r>
            <a:endParaRPr lang="en-US" b="1">
              <a:latin typeface="+mj-lt"/>
            </a:endParaRPr>
          </a:p>
        </p:txBody>
      </p:sp>
      <p:sp>
        <p:nvSpPr>
          <p:cNvPr id="9" name="TextBox 8"/>
          <p:cNvSpPr txBox="1"/>
          <p:nvPr/>
        </p:nvSpPr>
        <p:spPr>
          <a:xfrm>
            <a:off x="12776506" y="6709704"/>
            <a:ext cx="1414170" cy="923330"/>
          </a:xfrm>
          <a:prstGeom prst="rect">
            <a:avLst/>
          </a:prstGeom>
          <a:noFill/>
        </p:spPr>
        <p:txBody>
          <a:bodyPr wrap="none" rtlCol="0">
            <a:spAutoFit/>
          </a:bodyPr>
          <a:lstStyle/>
          <a:p>
            <a:pPr algn="ctr"/>
            <a:r>
              <a:rPr lang="en-US" b="1">
                <a:latin typeface="+mj-lt"/>
              </a:rPr>
              <a:t>Training &amp;</a:t>
            </a:r>
            <a:endParaRPr lang="en-US" b="1">
              <a:latin typeface="+mj-lt"/>
            </a:endParaRPr>
          </a:p>
          <a:p>
            <a:pPr algn="ctr"/>
            <a:r>
              <a:rPr lang="en-US" b="1">
                <a:latin typeface="+mj-lt"/>
              </a:rPr>
              <a:t>Capacity</a:t>
            </a:r>
            <a:endParaRPr lang="en-US" b="1">
              <a:latin typeface="+mj-lt"/>
            </a:endParaRPr>
          </a:p>
          <a:p>
            <a:pPr algn="ctr"/>
            <a:r>
              <a:rPr lang="en-US" b="1">
                <a:latin typeface="+mj-lt"/>
              </a:rPr>
              <a:t>Building</a:t>
            </a:r>
            <a:endParaRPr lang="en-US" b="1">
              <a:latin typeface="+mj-lt"/>
            </a:endParaRPr>
          </a:p>
        </p:txBody>
      </p:sp>
      <p:sp>
        <p:nvSpPr>
          <p:cNvPr id="12" name="TextBox 11"/>
          <p:cNvSpPr txBox="1"/>
          <p:nvPr/>
        </p:nvSpPr>
        <p:spPr>
          <a:xfrm>
            <a:off x="12629831" y="10208970"/>
            <a:ext cx="1707519" cy="1477328"/>
          </a:xfrm>
          <a:prstGeom prst="rect">
            <a:avLst/>
          </a:prstGeom>
          <a:noFill/>
        </p:spPr>
        <p:txBody>
          <a:bodyPr wrap="none" rtlCol="0">
            <a:spAutoFit/>
          </a:bodyPr>
          <a:lstStyle/>
          <a:p>
            <a:pPr algn="ctr"/>
            <a:r>
              <a:rPr lang="en-US" b="1">
                <a:latin typeface="+mj-lt"/>
              </a:rPr>
              <a:t>Supervision, </a:t>
            </a:r>
            <a:endParaRPr lang="en-US" b="1">
              <a:latin typeface="+mj-lt"/>
            </a:endParaRPr>
          </a:p>
          <a:p>
            <a:pPr algn="ctr"/>
            <a:r>
              <a:rPr lang="en-US" b="1">
                <a:latin typeface="+mj-lt"/>
              </a:rPr>
              <a:t>Monitoring</a:t>
            </a:r>
            <a:endParaRPr lang="en-US" b="1">
              <a:latin typeface="+mj-lt"/>
            </a:endParaRPr>
          </a:p>
          <a:p>
            <a:pPr algn="ctr"/>
            <a:r>
              <a:rPr lang="en-US" b="1">
                <a:latin typeface="+mj-lt"/>
              </a:rPr>
              <a:t>and</a:t>
            </a:r>
            <a:endParaRPr lang="en-US" b="1">
              <a:latin typeface="+mj-lt"/>
            </a:endParaRPr>
          </a:p>
          <a:p>
            <a:pPr algn="ctr"/>
            <a:r>
              <a:rPr lang="en-US" b="1">
                <a:latin typeface="+mj-lt"/>
              </a:rPr>
              <a:t>Evaluation</a:t>
            </a:r>
            <a:endParaRPr lang="en-US" b="1">
              <a:latin typeface="+mj-lt"/>
            </a:endParaRPr>
          </a:p>
          <a:p>
            <a:pPr algn="ctr"/>
            <a:r>
              <a:rPr lang="en-US" b="1">
                <a:latin typeface="+mj-lt"/>
              </a:rPr>
              <a:t>(M&amp;E)</a:t>
            </a:r>
            <a:endParaRPr lang="en-US" b="1">
              <a:latin typeface="+mj-lt"/>
            </a:endParaRPr>
          </a:p>
        </p:txBody>
      </p:sp>
      <p:sp>
        <p:nvSpPr>
          <p:cNvPr id="13" name="TextBox 12"/>
          <p:cNvSpPr txBox="1"/>
          <p:nvPr/>
        </p:nvSpPr>
        <p:spPr>
          <a:xfrm>
            <a:off x="14713655" y="9926869"/>
            <a:ext cx="6921049" cy="2308324"/>
          </a:xfrm>
          <a:prstGeom prst="rect">
            <a:avLst/>
          </a:prstGeom>
          <a:noFill/>
        </p:spPr>
        <p:txBody>
          <a:bodyPr wrap="square" rtlCol="0">
            <a:spAutoFit/>
          </a:bodyPr>
          <a:lstStyle/>
          <a:p>
            <a:r>
              <a:rPr lang="en-US" sz="2400"/>
              <a:t>- Regular supervision ensures quality service delivery.</a:t>
            </a:r>
            <a:endParaRPr lang="en-US" sz="2400"/>
          </a:p>
          <a:p>
            <a:r>
              <a:rPr lang="en-US" sz="2400"/>
              <a:t>- M&amp;E frameworks track coverage, adherence, impact, and side effects.</a:t>
            </a:r>
            <a:endParaRPr lang="en-US" sz="2400"/>
          </a:p>
          <a:p>
            <a:r>
              <a:rPr lang="en-US" sz="2400"/>
              <a:t>- Countries should integrate </a:t>
            </a:r>
            <a:r>
              <a:rPr lang="en-US" sz="2400" b="1"/>
              <a:t>PMC data collection into existing health information systems</a:t>
            </a:r>
            <a:r>
              <a:rPr lang="en-US" sz="2400"/>
              <a:t>.</a:t>
            </a:r>
            <a:endParaRPr lang="en-US"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168192" y="848965"/>
            <a:ext cx="19024600" cy="92333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8DC9C8"/>
                </a:solidFill>
                <a:effectLst/>
                <a:uLnTx/>
                <a:uFillTx/>
                <a:latin typeface="Poppins"/>
                <a:ea typeface="Roboto Light"/>
                <a:cs typeface="Poppins"/>
              </a:rPr>
              <a:t>PMC COP Operational Handbook</a:t>
            </a:r>
            <a:endParaRPr kumimoji="0" lang="en-US" sz="5400" b="0" i="1" u="none" strike="noStrike" kern="1200" cap="none" spc="0" normalizeH="0" baseline="0" noProof="0">
              <a:ln>
                <a:noFill/>
              </a:ln>
              <a:solidFill>
                <a:srgbClr val="8DC9C8"/>
              </a:solidFill>
              <a:effectLst/>
              <a:uLnTx/>
              <a:uFillTx/>
              <a:latin typeface="Calibri" panose="020F0502020204030204"/>
              <a:ea typeface="+mn-ea"/>
              <a:cs typeface="+mn-cs"/>
            </a:endParaRPr>
          </a:p>
        </p:txBody>
      </p:sp>
      <p:graphicFrame>
        <p:nvGraphicFramePr>
          <p:cNvPr id="2" name="Diagram 1"/>
          <p:cNvGraphicFramePr/>
          <p:nvPr/>
        </p:nvGraphicFramePr>
        <p:xfrm>
          <a:off x="939804" y="2274937"/>
          <a:ext cx="10742230" cy="941136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TextBox 3"/>
          <p:cNvSpPr txBox="1"/>
          <p:nvPr/>
        </p:nvSpPr>
        <p:spPr>
          <a:xfrm>
            <a:off x="1135697" y="3473827"/>
            <a:ext cx="1920719" cy="1754326"/>
          </a:xfrm>
          <a:prstGeom prst="rect">
            <a:avLst/>
          </a:prstGeom>
          <a:noFill/>
        </p:spPr>
        <p:txBody>
          <a:bodyPr wrap="none" rtlCol="0">
            <a:spAutoFit/>
          </a:bodyPr>
          <a:lstStyle/>
          <a:p>
            <a:pPr algn="ctr"/>
            <a:r>
              <a:rPr lang="en-US" b="1">
                <a:latin typeface="+mj-lt"/>
              </a:rPr>
              <a:t>Social and </a:t>
            </a:r>
            <a:endParaRPr lang="en-US" b="1">
              <a:latin typeface="+mj-lt"/>
            </a:endParaRPr>
          </a:p>
          <a:p>
            <a:pPr algn="ctr"/>
            <a:r>
              <a:rPr lang="en-US" b="1">
                <a:latin typeface="+mj-lt"/>
              </a:rPr>
              <a:t>Behavior </a:t>
            </a:r>
            <a:endParaRPr lang="en-US" b="1">
              <a:latin typeface="+mj-lt"/>
            </a:endParaRPr>
          </a:p>
          <a:p>
            <a:pPr algn="ctr"/>
            <a:r>
              <a:rPr lang="en-US" b="1">
                <a:latin typeface="+mj-lt"/>
              </a:rPr>
              <a:t>Change (SBC) </a:t>
            </a:r>
            <a:endParaRPr lang="en-US" b="1">
              <a:latin typeface="+mj-lt"/>
            </a:endParaRPr>
          </a:p>
          <a:p>
            <a:pPr algn="ctr"/>
            <a:r>
              <a:rPr lang="en-US" b="1">
                <a:latin typeface="+mj-lt"/>
              </a:rPr>
              <a:t>&amp; </a:t>
            </a:r>
            <a:endParaRPr lang="en-US" b="1">
              <a:latin typeface="+mj-lt"/>
            </a:endParaRPr>
          </a:p>
          <a:p>
            <a:pPr algn="ctr"/>
            <a:r>
              <a:rPr lang="en-US" b="1">
                <a:latin typeface="+mj-lt"/>
              </a:rPr>
              <a:t>Community </a:t>
            </a:r>
            <a:endParaRPr lang="en-US" b="1">
              <a:latin typeface="+mj-lt"/>
            </a:endParaRPr>
          </a:p>
          <a:p>
            <a:pPr algn="ctr"/>
            <a:r>
              <a:rPr lang="en-US" b="1">
                <a:latin typeface="+mj-lt"/>
              </a:rPr>
              <a:t>Engagement</a:t>
            </a:r>
            <a:endParaRPr lang="en-US" b="1">
              <a:latin typeface="+mj-lt"/>
            </a:endParaRPr>
          </a:p>
        </p:txBody>
      </p:sp>
      <p:sp>
        <p:nvSpPr>
          <p:cNvPr id="5" name="TextBox 4"/>
          <p:cNvSpPr txBox="1"/>
          <p:nvPr/>
        </p:nvSpPr>
        <p:spPr>
          <a:xfrm>
            <a:off x="1279968" y="8187032"/>
            <a:ext cx="1776448" cy="1754326"/>
          </a:xfrm>
          <a:prstGeom prst="rect">
            <a:avLst/>
          </a:prstGeom>
          <a:noFill/>
        </p:spPr>
        <p:txBody>
          <a:bodyPr wrap="none" rtlCol="0">
            <a:spAutoFit/>
          </a:bodyPr>
          <a:lstStyle/>
          <a:p>
            <a:pPr marL="0" indent="0" algn="ctr">
              <a:lnSpc>
                <a:spcPct val="100000"/>
              </a:lnSpc>
              <a:buNone/>
            </a:pPr>
            <a:r>
              <a:rPr lang="en-US" b="1">
                <a:latin typeface="+mj-lt"/>
              </a:rPr>
              <a:t>Integration </a:t>
            </a:r>
            <a:endParaRPr lang="en-US" b="1">
              <a:latin typeface="+mj-lt"/>
            </a:endParaRPr>
          </a:p>
          <a:p>
            <a:pPr marL="0" indent="0" algn="ctr">
              <a:lnSpc>
                <a:spcPct val="100000"/>
              </a:lnSpc>
              <a:buNone/>
            </a:pPr>
            <a:r>
              <a:rPr lang="en-US" b="1">
                <a:latin typeface="+mj-lt"/>
              </a:rPr>
              <a:t>with </a:t>
            </a:r>
            <a:endParaRPr lang="en-US" b="1">
              <a:latin typeface="+mj-lt"/>
            </a:endParaRPr>
          </a:p>
          <a:p>
            <a:pPr marL="0" indent="0" algn="ctr">
              <a:lnSpc>
                <a:spcPct val="100000"/>
              </a:lnSpc>
              <a:buNone/>
            </a:pPr>
            <a:r>
              <a:rPr lang="en-US" b="1">
                <a:latin typeface="+mj-lt"/>
              </a:rPr>
              <a:t>Malaria </a:t>
            </a:r>
            <a:endParaRPr lang="en-US" b="1">
              <a:latin typeface="+mj-lt"/>
            </a:endParaRPr>
          </a:p>
          <a:p>
            <a:pPr marL="0" indent="0" algn="ctr">
              <a:lnSpc>
                <a:spcPct val="100000"/>
              </a:lnSpc>
              <a:buNone/>
            </a:pPr>
            <a:r>
              <a:rPr lang="en-US" b="1">
                <a:latin typeface="+mj-lt"/>
              </a:rPr>
              <a:t>Vaccines </a:t>
            </a:r>
            <a:endParaRPr lang="en-US" b="1">
              <a:latin typeface="+mj-lt"/>
            </a:endParaRPr>
          </a:p>
          <a:p>
            <a:pPr marL="0" indent="0" algn="ctr">
              <a:lnSpc>
                <a:spcPct val="100000"/>
              </a:lnSpc>
              <a:buNone/>
            </a:pPr>
            <a:r>
              <a:rPr lang="en-US" b="1">
                <a:latin typeface="+mj-lt"/>
              </a:rPr>
              <a:t>&amp; Other </a:t>
            </a:r>
            <a:endParaRPr lang="en-US" b="1">
              <a:latin typeface="+mj-lt"/>
            </a:endParaRPr>
          </a:p>
          <a:p>
            <a:pPr marL="0" indent="0" algn="ctr">
              <a:lnSpc>
                <a:spcPct val="100000"/>
              </a:lnSpc>
              <a:buNone/>
            </a:pPr>
            <a:r>
              <a:rPr lang="en-US" b="1">
                <a:latin typeface="+mj-lt"/>
              </a:rPr>
              <a:t>Interventions</a:t>
            </a:r>
            <a:endParaRPr lang="en-US" b="1">
              <a:latin typeface="+mj-lt"/>
            </a:endParaRPr>
          </a:p>
        </p:txBody>
      </p:sp>
      <p:graphicFrame>
        <p:nvGraphicFramePr>
          <p:cNvPr id="7" name="Diagram 6"/>
          <p:cNvGraphicFramePr/>
          <p:nvPr/>
        </p:nvGraphicFramePr>
        <p:xfrm>
          <a:off x="12010212" y="2508052"/>
          <a:ext cx="11863755" cy="89451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p:cNvSpPr txBox="1"/>
          <p:nvPr/>
        </p:nvSpPr>
        <p:spPr>
          <a:xfrm>
            <a:off x="12458026" y="4031797"/>
            <a:ext cx="1821332" cy="923330"/>
          </a:xfrm>
          <a:prstGeom prst="rect">
            <a:avLst/>
          </a:prstGeom>
          <a:noFill/>
        </p:spPr>
        <p:txBody>
          <a:bodyPr wrap="none" rtlCol="0">
            <a:spAutoFit/>
          </a:bodyPr>
          <a:lstStyle/>
          <a:p>
            <a:pPr marL="0" indent="0" algn="ctr">
              <a:lnSpc>
                <a:spcPct val="100000"/>
              </a:lnSpc>
              <a:buNone/>
            </a:pPr>
            <a:r>
              <a:rPr lang="en-US" b="1">
                <a:latin typeface="+mj-lt"/>
              </a:rPr>
              <a:t>Logistics &amp; </a:t>
            </a:r>
            <a:endParaRPr lang="en-US" b="1">
              <a:latin typeface="+mj-lt"/>
            </a:endParaRPr>
          </a:p>
          <a:p>
            <a:pPr marL="0" indent="0" algn="ctr">
              <a:lnSpc>
                <a:spcPct val="100000"/>
              </a:lnSpc>
              <a:buNone/>
            </a:pPr>
            <a:r>
              <a:rPr lang="en-US" b="1">
                <a:latin typeface="+mj-lt"/>
              </a:rPr>
              <a:t>Supply Chain </a:t>
            </a:r>
            <a:endParaRPr lang="en-US" b="1">
              <a:latin typeface="+mj-lt"/>
            </a:endParaRPr>
          </a:p>
          <a:p>
            <a:pPr marL="0" indent="0" algn="ctr">
              <a:lnSpc>
                <a:spcPct val="100000"/>
              </a:lnSpc>
              <a:buNone/>
            </a:pPr>
            <a:r>
              <a:rPr lang="en-US" b="1">
                <a:latin typeface="+mj-lt"/>
              </a:rPr>
              <a:t>Management</a:t>
            </a:r>
            <a:endParaRPr lang="en-US">
              <a:latin typeface="+mj-lt"/>
            </a:endParaRPr>
          </a:p>
        </p:txBody>
      </p:sp>
      <p:sp>
        <p:nvSpPr>
          <p:cNvPr id="9" name="TextBox 8"/>
          <p:cNvSpPr txBox="1"/>
          <p:nvPr/>
        </p:nvSpPr>
        <p:spPr>
          <a:xfrm>
            <a:off x="12476314" y="8325531"/>
            <a:ext cx="1563248" cy="1477328"/>
          </a:xfrm>
          <a:prstGeom prst="rect">
            <a:avLst/>
          </a:prstGeom>
          <a:noFill/>
        </p:spPr>
        <p:txBody>
          <a:bodyPr wrap="none" rtlCol="0">
            <a:spAutoFit/>
          </a:bodyPr>
          <a:lstStyle/>
          <a:p>
            <a:pPr marL="0" indent="0" algn="ctr">
              <a:lnSpc>
                <a:spcPct val="100000"/>
              </a:lnSpc>
              <a:buNone/>
            </a:pPr>
            <a:r>
              <a:rPr lang="en-US" b="1">
                <a:latin typeface="+mj-lt"/>
              </a:rPr>
              <a:t>Pharmaco-</a:t>
            </a:r>
            <a:endParaRPr lang="en-US" b="1">
              <a:latin typeface="+mj-lt"/>
            </a:endParaRPr>
          </a:p>
          <a:p>
            <a:pPr marL="0" indent="0" algn="ctr">
              <a:lnSpc>
                <a:spcPct val="100000"/>
              </a:lnSpc>
              <a:buNone/>
            </a:pPr>
            <a:r>
              <a:rPr lang="en-US" b="1">
                <a:latin typeface="+mj-lt"/>
              </a:rPr>
              <a:t>vigilance </a:t>
            </a:r>
            <a:endParaRPr lang="en-US" b="1">
              <a:latin typeface="+mj-lt"/>
            </a:endParaRPr>
          </a:p>
          <a:p>
            <a:pPr marL="0" indent="0" algn="ctr">
              <a:lnSpc>
                <a:spcPct val="100000"/>
              </a:lnSpc>
              <a:buNone/>
            </a:pPr>
            <a:r>
              <a:rPr lang="en-US" b="1">
                <a:latin typeface="+mj-lt"/>
              </a:rPr>
              <a:t>&amp; </a:t>
            </a:r>
            <a:endParaRPr lang="en-US" b="1">
              <a:latin typeface="+mj-lt"/>
            </a:endParaRPr>
          </a:p>
          <a:p>
            <a:pPr marL="0" indent="0" algn="ctr">
              <a:lnSpc>
                <a:spcPct val="100000"/>
              </a:lnSpc>
              <a:buNone/>
            </a:pPr>
            <a:r>
              <a:rPr lang="en-US" b="1">
                <a:latin typeface="+mj-lt"/>
              </a:rPr>
              <a:t>Safety </a:t>
            </a:r>
            <a:endParaRPr lang="en-US" b="1">
              <a:latin typeface="+mj-lt"/>
            </a:endParaRPr>
          </a:p>
          <a:p>
            <a:pPr marL="0" indent="0" algn="ctr">
              <a:lnSpc>
                <a:spcPct val="100000"/>
              </a:lnSpc>
              <a:buNone/>
            </a:pPr>
            <a:r>
              <a:rPr lang="en-US" b="1">
                <a:latin typeface="+mj-lt"/>
              </a:rPr>
              <a:t>Monitoring</a:t>
            </a:r>
            <a:endParaRPr lang="en-US" b="1">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0912" y="3381375"/>
            <a:ext cx="9415176" cy="7887270"/>
          </a:xfrm>
          <a:prstGeom prst="rect">
            <a:avLst/>
          </a:prstGeom>
        </p:spPr>
        <p:txBody>
          <a:bodyPr vert="horz" lIns="91440" tIns="45720" rIns="91440" bIns="45720" rtlCol="0">
            <a:normAutofit/>
          </a:bodyPr>
          <a:lstStyle/>
          <a:p>
            <a:pPr defTabSz="1828800">
              <a:lnSpc>
                <a:spcPct val="90000"/>
              </a:lnSpc>
              <a:spcBef>
                <a:spcPts val="200"/>
              </a:spcBef>
              <a:spcAft>
                <a:spcPts val="1000"/>
              </a:spcAft>
            </a:pPr>
            <a:r>
              <a:rPr lang="en-US" sz="4600" b="1" i="0" kern="1200" dirty="0">
                <a:latin typeface="+mj-lt"/>
              </a:rPr>
              <a:t>Background</a:t>
            </a:r>
            <a:endParaRPr lang="en-US" sz="4600" b="1" i="0" kern="1200" dirty="0">
              <a:latin typeface="+mj-lt"/>
            </a:endParaRPr>
          </a:p>
          <a:p>
            <a:pPr defTabSz="1828800">
              <a:lnSpc>
                <a:spcPct val="90000"/>
              </a:lnSpc>
              <a:spcBef>
                <a:spcPts val="200"/>
              </a:spcBef>
              <a:spcAft>
                <a:spcPts val="1000"/>
              </a:spcAft>
            </a:pPr>
            <a:endParaRPr lang="en-US" sz="4600" b="1" dirty="0">
              <a:latin typeface="+mj-lt"/>
            </a:endParaRPr>
          </a:p>
          <a:p>
            <a:pPr defTabSz="1828800">
              <a:lnSpc>
                <a:spcPct val="90000"/>
              </a:lnSpc>
              <a:spcBef>
                <a:spcPts val="200"/>
              </a:spcBef>
              <a:spcAft>
                <a:spcPts val="1000"/>
              </a:spcAft>
            </a:pPr>
            <a:r>
              <a:rPr lang="en-US" sz="4000" b="0" i="0" kern="1200" dirty="0">
                <a:latin typeface="+mj-lt"/>
              </a:rPr>
              <a:t>An analysis of the RBM Partnership to End Malaria Global Malaria Dashboard, specifically the </a:t>
            </a:r>
            <a:r>
              <a:rPr lang="en-US" sz="4000" b="0" i="0" kern="1200" dirty="0">
                <a:solidFill>
                  <a:srgbClr val="0000FF"/>
                </a:solidFill>
                <a:latin typeface="+mj-lt"/>
                <a:hlinkClick r:id="rId1"/>
              </a:rPr>
              <a:t>CRSPC Programmatic and Gap Analysis</a:t>
            </a:r>
            <a:r>
              <a:rPr lang="en-US" sz="4000" b="0" i="0" kern="1200" dirty="0">
                <a:latin typeface="+mj-lt"/>
              </a:rPr>
              <a:t>, revealed that certain key interventions, such as PMC, the malaria vaccine, and other chemoprevention strategies (</a:t>
            </a:r>
            <a:r>
              <a:rPr lang="en-US" sz="4000" b="0" i="0" kern="1200" dirty="0" err="1">
                <a:latin typeface="+mj-lt"/>
              </a:rPr>
              <a:t>IPTsc</a:t>
            </a:r>
            <a:r>
              <a:rPr lang="en-US" sz="4000" b="0" i="0" kern="1200" dirty="0">
                <a:latin typeface="+mj-lt"/>
              </a:rPr>
              <a:t>, PDMC, etc.), are not included in the financial gap assessment.</a:t>
            </a:r>
            <a:endParaRPr lang="en-US" sz="4000" b="0" i="0" kern="1200" dirty="0">
              <a:latin typeface="+mj-lt"/>
            </a:endParaRPr>
          </a:p>
          <a:p>
            <a:pPr defTabSz="1828800">
              <a:lnSpc>
                <a:spcPct val="90000"/>
              </a:lnSpc>
              <a:spcBef>
                <a:spcPts val="200"/>
              </a:spcBef>
              <a:spcAft>
                <a:spcPts val="1000"/>
              </a:spcAft>
            </a:pPr>
            <a:endParaRPr lang="en-US" sz="4600" b="0" i="0" kern="1200" dirty="0">
              <a:latin typeface="+mj-lt"/>
            </a:endParaRPr>
          </a:p>
        </p:txBody>
      </p:sp>
      <p:pic>
        <p:nvPicPr>
          <p:cNvPr id="10" name="Picture 9" descr="A screenshot of a computer screen&#10;&#10;AI-generated content may be incorrect."/>
          <p:cNvPicPr>
            <a:picLocks noChangeAspect="1"/>
          </p:cNvPicPr>
          <p:nvPr/>
        </p:nvPicPr>
        <p:blipFill>
          <a:blip r:embed="rId2"/>
          <a:stretch>
            <a:fillRect/>
          </a:stretch>
        </p:blipFill>
        <p:spPr>
          <a:xfrm>
            <a:off x="11091576" y="2930876"/>
            <a:ext cx="12346020" cy="10123737"/>
          </a:xfrm>
          <a:prstGeom prst="rect">
            <a:avLst/>
          </a:prstGeom>
          <a:noFill/>
        </p:spPr>
      </p:pic>
      <p:sp>
        <p:nvSpPr>
          <p:cNvPr id="11" name="Rectangle 10"/>
          <p:cNvSpPr/>
          <p:nvPr/>
        </p:nvSpPr>
        <p:spPr>
          <a:xfrm>
            <a:off x="2168192" y="848965"/>
            <a:ext cx="19024600" cy="92333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8DC9C8"/>
                </a:solidFill>
                <a:effectLst/>
                <a:uLnTx/>
                <a:uFillTx/>
                <a:latin typeface="Poppins"/>
                <a:ea typeface="Roboto Light"/>
                <a:cs typeface="Poppins"/>
              </a:rPr>
              <a:t>RBM Dashboard and CRSPC Gap Analysis</a:t>
            </a:r>
            <a:endParaRPr kumimoji="0" lang="en-US" sz="5400" b="0" i="1" u="none" strike="noStrike" kern="1200" cap="none" spc="0" normalizeH="0" baseline="0" noProof="0" dirty="0">
              <a:ln>
                <a:noFill/>
              </a:ln>
              <a:solidFill>
                <a:srgbClr val="8DC9C8"/>
              </a:solidFill>
              <a:effectLst/>
              <a:uLnTx/>
              <a:uFillTx/>
              <a:latin typeface="Calibri" panose="020F0502020204030204"/>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9"/>
          </p:nvPr>
        </p:nvSpPr>
        <p:spPr>
          <a:xfrm>
            <a:off x="8164788" y="2587526"/>
            <a:ext cx="7031408" cy="844730"/>
          </a:xfrm>
        </p:spPr>
        <p:txBody>
          <a:bodyPr/>
          <a:lstStyle/>
          <a:p>
            <a:pPr algn="ctr"/>
            <a:r>
              <a:rPr lang="en-US" b="1" dirty="0">
                <a:latin typeface="+mj-lt"/>
              </a:rPr>
              <a:t>Calls for Action</a:t>
            </a:r>
            <a:endParaRPr lang="en-US" b="1" dirty="0">
              <a:latin typeface="+mj-lt"/>
            </a:endParaRPr>
          </a:p>
        </p:txBody>
      </p:sp>
      <p:sp>
        <p:nvSpPr>
          <p:cNvPr id="8" name="Text Placeholder 7"/>
          <p:cNvSpPr>
            <a:spLocks noGrp="1"/>
          </p:cNvSpPr>
          <p:nvPr>
            <p:ph type="body" sz="quarter" idx="20"/>
          </p:nvPr>
        </p:nvSpPr>
        <p:spPr>
          <a:xfrm>
            <a:off x="4108977" y="3485353"/>
            <a:ext cx="7030693" cy="3372647"/>
          </a:xfrm>
          <a:solidFill>
            <a:srgbClr val="8DC9C8"/>
          </a:solidFill>
        </p:spPr>
        <p:txBody>
          <a:bodyPr>
            <a:normAutofit/>
          </a:bodyPr>
          <a:lstStyle/>
          <a:p>
            <a:pPr algn="ctr"/>
            <a:r>
              <a:rPr lang="en-US" sz="2800" dirty="0">
                <a:latin typeface="+mj-lt"/>
              </a:rPr>
              <a:t>It is crucial to conduct a financial gap analysis for PMC and other malaria chemoprevention interventions that are currently missing from the Dashboard.</a:t>
            </a:r>
            <a:endParaRPr lang="en-US" sz="2800" dirty="0">
              <a:latin typeface="+mj-lt"/>
            </a:endParaRPr>
          </a:p>
        </p:txBody>
      </p:sp>
      <p:sp>
        <p:nvSpPr>
          <p:cNvPr id="10" name="Rectangle 9"/>
          <p:cNvSpPr/>
          <p:nvPr/>
        </p:nvSpPr>
        <p:spPr>
          <a:xfrm>
            <a:off x="2168192" y="848965"/>
            <a:ext cx="19024600" cy="92333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8DC9C8"/>
                </a:solidFill>
                <a:effectLst/>
                <a:uLnTx/>
                <a:uFillTx/>
                <a:latin typeface="Poppins"/>
                <a:ea typeface="Roboto Light"/>
                <a:cs typeface="Poppins"/>
              </a:rPr>
              <a:t>RBM Dashboard and CRSPC Gap Analysis</a:t>
            </a:r>
            <a:endParaRPr kumimoji="0" lang="en-US" sz="5400" b="0" i="1" u="none" strike="noStrike" kern="1200" cap="none" spc="0" normalizeH="0" baseline="0" noProof="0" dirty="0">
              <a:ln>
                <a:noFill/>
              </a:ln>
              <a:solidFill>
                <a:srgbClr val="8DC9C8"/>
              </a:solidFill>
              <a:effectLst/>
              <a:uLnTx/>
              <a:uFillTx/>
              <a:latin typeface="Calibri" panose="020F0502020204030204"/>
              <a:ea typeface="+mn-ea"/>
              <a:cs typeface="+mn-cs"/>
            </a:endParaRPr>
          </a:p>
        </p:txBody>
      </p:sp>
      <p:sp>
        <p:nvSpPr>
          <p:cNvPr id="11" name="Text Placeholder 7"/>
          <p:cNvSpPr txBox="1"/>
          <p:nvPr/>
        </p:nvSpPr>
        <p:spPr>
          <a:xfrm>
            <a:off x="12387080" y="3485353"/>
            <a:ext cx="7030693" cy="3372647"/>
          </a:xfrm>
          <a:prstGeom prst="rect">
            <a:avLst/>
          </a:prstGeom>
          <a:solidFill>
            <a:srgbClr val="8DC9C8"/>
          </a:solidFill>
        </p:spPr>
        <p:txBody>
          <a:bodyPr vert="horz" lIns="91440" tIns="45720" rIns="91440" bIns="45720" rtlCol="0">
            <a:normAutofit fontScale="92500" lnSpcReduction="20000"/>
          </a:bodyPr>
          <a:lstStyle>
            <a:lvl1pPr marL="0" indent="0" algn="l" defTabSz="1828800" rtl="0" eaLnBrk="1" latinLnBrk="0" hangingPunct="1">
              <a:lnSpc>
                <a:spcPct val="150000"/>
              </a:lnSpc>
              <a:spcBef>
                <a:spcPts val="0"/>
              </a:spcBef>
              <a:spcAft>
                <a:spcPts val="1800"/>
              </a:spcAft>
              <a:buFont typeface="Segoe UI Light" panose="020B0502040204020203" pitchFamily="34" charset="0"/>
              <a:buNone/>
              <a:defRPr sz="2100" b="0" i="0" kern="1200" spc="76" baseline="0">
                <a:solidFill>
                  <a:schemeClr val="tx1"/>
                </a:solidFill>
                <a:latin typeface="Poppins Light" pitchFamily="2" charset="77"/>
                <a:ea typeface="Roboto Light" panose="02000000000000000000" pitchFamily="2" charset="0"/>
                <a:cs typeface="Poppins Light" pitchFamily="2" charset="77"/>
              </a:defRPr>
            </a:lvl1pPr>
            <a:lvl2pPr marL="1371600" indent="-457200" algn="l" defTabSz="1828800" rtl="0" eaLnBrk="1" latinLnBrk="0" hangingPunct="1">
              <a:lnSpc>
                <a:spcPct val="90000"/>
              </a:lnSpc>
              <a:spcBef>
                <a:spcPts val="1000"/>
              </a:spcBef>
              <a:buFontTx/>
              <a:buBlip>
                <a:blip r:embed="rId1"/>
              </a:buBlip>
              <a:defRPr sz="3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400300" indent="-571500" algn="l" defTabSz="1828800" rtl="0" eaLnBrk="1" latinLnBrk="0" hangingPunct="1">
              <a:lnSpc>
                <a:spcPct val="90000"/>
              </a:lnSpc>
              <a:spcBef>
                <a:spcPts val="1000"/>
              </a:spcBef>
              <a:buFontTx/>
              <a:buBlip>
                <a:blip r:embed="rId1"/>
              </a:buBlip>
              <a:defRPr sz="3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3200400" indent="-457200" algn="l" defTabSz="1828800" rtl="0" eaLnBrk="1" latinLnBrk="0" hangingPunct="1">
              <a:lnSpc>
                <a:spcPct val="90000"/>
              </a:lnSpc>
              <a:spcBef>
                <a:spcPts val="1000"/>
              </a:spcBef>
              <a:buFontTx/>
              <a:buBlip>
                <a:blip r:embed="rId1"/>
              </a:buBlip>
              <a:defRPr sz="3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Tx/>
              <a:buBlip>
                <a:blip r:embed="rId1"/>
              </a:buBlip>
              <a:defRPr sz="3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2800" dirty="0">
                <a:latin typeface="+mj-lt"/>
              </a:rPr>
              <a:t>The PMC Community of Practice (CoP), co-chaired by Dr. Williams </a:t>
            </a:r>
            <a:r>
              <a:rPr lang="en-US" sz="2800" dirty="0" err="1">
                <a:latin typeface="+mj-lt"/>
              </a:rPr>
              <a:t>Houndjo</a:t>
            </a:r>
            <a:r>
              <a:rPr lang="en-US" sz="2800" dirty="0">
                <a:latin typeface="+mj-lt"/>
              </a:rPr>
              <a:t> (Benin) and Dr. Junior </a:t>
            </a:r>
            <a:r>
              <a:rPr lang="en-US" sz="2800" dirty="0" err="1">
                <a:latin typeface="+mj-lt"/>
              </a:rPr>
              <a:t>Voundi</a:t>
            </a:r>
            <a:r>
              <a:rPr lang="en-US" sz="2800" dirty="0">
                <a:latin typeface="+mj-lt"/>
              </a:rPr>
              <a:t> (Cameroon), has developed an Excel file to facilitate data collection on the funding gaps for PMC (below)</a:t>
            </a:r>
            <a:endParaRPr lang="en-US" sz="2800" dirty="0">
              <a:latin typeface="+mj-lt"/>
            </a:endParaRPr>
          </a:p>
        </p:txBody>
      </p:sp>
      <p:pic>
        <p:nvPicPr>
          <p:cNvPr id="12" name="Picture 11"/>
          <p:cNvPicPr>
            <a:picLocks noChangeAspect="1"/>
          </p:cNvPicPr>
          <p:nvPr/>
        </p:nvPicPr>
        <p:blipFill>
          <a:blip r:embed="rId2"/>
          <a:stretch>
            <a:fillRect/>
          </a:stretch>
        </p:blipFill>
        <p:spPr>
          <a:xfrm>
            <a:off x="1758880" y="7324240"/>
            <a:ext cx="20866239" cy="591900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9"/>
          </p:nvPr>
        </p:nvSpPr>
        <p:spPr>
          <a:xfrm>
            <a:off x="8164788" y="2587526"/>
            <a:ext cx="7031408" cy="844730"/>
          </a:xfrm>
        </p:spPr>
        <p:txBody>
          <a:bodyPr/>
          <a:lstStyle/>
          <a:p>
            <a:pPr algn="ctr"/>
            <a:r>
              <a:rPr lang="en-US" b="1" dirty="0">
                <a:latin typeface="+mj-lt"/>
              </a:rPr>
              <a:t>Calls for Action</a:t>
            </a:r>
            <a:endParaRPr lang="en-US" b="1" dirty="0">
              <a:latin typeface="+mj-lt"/>
            </a:endParaRPr>
          </a:p>
        </p:txBody>
      </p:sp>
      <p:sp>
        <p:nvSpPr>
          <p:cNvPr id="8" name="Text Placeholder 7"/>
          <p:cNvSpPr>
            <a:spLocks noGrp="1"/>
          </p:cNvSpPr>
          <p:nvPr>
            <p:ph type="body" sz="quarter" idx="20"/>
          </p:nvPr>
        </p:nvSpPr>
        <p:spPr>
          <a:xfrm>
            <a:off x="4108977" y="3485353"/>
            <a:ext cx="7030693" cy="2248223"/>
          </a:xfrm>
          <a:solidFill>
            <a:srgbClr val="8DC9C8"/>
          </a:solidFill>
        </p:spPr>
        <p:txBody>
          <a:bodyPr>
            <a:normAutofit/>
          </a:bodyPr>
          <a:lstStyle/>
          <a:p>
            <a:pPr algn="ctr"/>
            <a:r>
              <a:rPr lang="en-US" sz="2800" dirty="0">
                <a:latin typeface="+mj-lt"/>
              </a:rPr>
              <a:t>The CoP for PMC is ready to provide support to countries for the quantification</a:t>
            </a:r>
            <a:endParaRPr lang="en-US" sz="2800" dirty="0">
              <a:latin typeface="+mj-lt"/>
            </a:endParaRPr>
          </a:p>
        </p:txBody>
      </p:sp>
      <p:sp>
        <p:nvSpPr>
          <p:cNvPr id="10" name="Rectangle 9"/>
          <p:cNvSpPr/>
          <p:nvPr/>
        </p:nvSpPr>
        <p:spPr>
          <a:xfrm>
            <a:off x="2168192" y="848965"/>
            <a:ext cx="19024600" cy="92333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8DC9C8"/>
                </a:solidFill>
                <a:effectLst/>
                <a:uLnTx/>
                <a:uFillTx/>
                <a:latin typeface="Poppins"/>
                <a:ea typeface="Roboto Light"/>
                <a:cs typeface="Poppins"/>
              </a:rPr>
              <a:t>RBM Dashboard and CRSPC Gap Analysis</a:t>
            </a:r>
            <a:endParaRPr kumimoji="0" lang="en-US" sz="5400" b="0" i="1" u="none" strike="noStrike" kern="1200" cap="none" spc="0" normalizeH="0" baseline="0" noProof="0" dirty="0">
              <a:ln>
                <a:noFill/>
              </a:ln>
              <a:solidFill>
                <a:srgbClr val="8DC9C8"/>
              </a:solidFill>
              <a:effectLst/>
              <a:uLnTx/>
              <a:uFillTx/>
              <a:latin typeface="Calibri" panose="020F0502020204030204"/>
              <a:ea typeface="+mn-ea"/>
              <a:cs typeface="+mn-cs"/>
            </a:endParaRPr>
          </a:p>
        </p:txBody>
      </p:sp>
      <p:sp>
        <p:nvSpPr>
          <p:cNvPr id="11" name="Text Placeholder 7"/>
          <p:cNvSpPr txBox="1"/>
          <p:nvPr/>
        </p:nvSpPr>
        <p:spPr>
          <a:xfrm>
            <a:off x="12387080" y="3485353"/>
            <a:ext cx="7030693" cy="2248223"/>
          </a:xfrm>
          <a:prstGeom prst="rect">
            <a:avLst/>
          </a:prstGeom>
          <a:solidFill>
            <a:srgbClr val="8DC9C8"/>
          </a:solidFill>
        </p:spPr>
        <p:txBody>
          <a:bodyPr vert="horz" lIns="91440" tIns="45720" rIns="91440" bIns="45720" rtlCol="0">
            <a:normAutofit/>
          </a:bodyPr>
          <a:lstStyle>
            <a:lvl1pPr marL="0" indent="0" algn="l" defTabSz="1828800" rtl="0" eaLnBrk="1" latinLnBrk="0" hangingPunct="1">
              <a:lnSpc>
                <a:spcPct val="150000"/>
              </a:lnSpc>
              <a:spcBef>
                <a:spcPts val="0"/>
              </a:spcBef>
              <a:spcAft>
                <a:spcPts val="1800"/>
              </a:spcAft>
              <a:buFont typeface="Segoe UI Light" panose="020B0502040204020203" pitchFamily="34" charset="0"/>
              <a:buNone/>
              <a:defRPr sz="2100" b="0" i="0" kern="1200" spc="76" baseline="0">
                <a:solidFill>
                  <a:schemeClr val="tx1"/>
                </a:solidFill>
                <a:latin typeface="Poppins Light" pitchFamily="2" charset="77"/>
                <a:ea typeface="Roboto Light" panose="02000000000000000000" pitchFamily="2" charset="0"/>
                <a:cs typeface="Poppins Light" pitchFamily="2" charset="77"/>
              </a:defRPr>
            </a:lvl1pPr>
            <a:lvl2pPr marL="1371600" indent="-457200" algn="l" defTabSz="1828800" rtl="0" eaLnBrk="1" latinLnBrk="0" hangingPunct="1">
              <a:lnSpc>
                <a:spcPct val="90000"/>
              </a:lnSpc>
              <a:spcBef>
                <a:spcPts val="1000"/>
              </a:spcBef>
              <a:buFontTx/>
              <a:buBlip>
                <a:blip r:embed="rId1"/>
              </a:buBlip>
              <a:defRPr sz="36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400300" indent="-571500" algn="l" defTabSz="1828800" rtl="0" eaLnBrk="1" latinLnBrk="0" hangingPunct="1">
              <a:lnSpc>
                <a:spcPct val="90000"/>
              </a:lnSpc>
              <a:spcBef>
                <a:spcPts val="1000"/>
              </a:spcBef>
              <a:buFontTx/>
              <a:buBlip>
                <a:blip r:embed="rId1"/>
              </a:buBlip>
              <a:defRPr sz="3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3200400" indent="-457200" algn="l" defTabSz="1828800" rtl="0" eaLnBrk="1" latinLnBrk="0" hangingPunct="1">
              <a:lnSpc>
                <a:spcPct val="90000"/>
              </a:lnSpc>
              <a:spcBef>
                <a:spcPts val="1000"/>
              </a:spcBef>
              <a:buFontTx/>
              <a:buBlip>
                <a:blip r:embed="rId1"/>
              </a:buBlip>
              <a:defRPr sz="3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Tx/>
              <a:buBlip>
                <a:blip r:embed="rId1"/>
              </a:buBlip>
              <a:defRPr sz="3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kumimoji="0" lang="fr-FR" altLang="fr-FR" sz="2800" b="0" i="0" u="none" strike="noStrike" cap="none" normalizeH="0" baseline="0" dirty="0">
                <a:ln>
                  <a:noFill/>
                </a:ln>
                <a:solidFill>
                  <a:srgbClr val="4495A2"/>
                </a:solidFill>
                <a:effectLst/>
                <a:latin typeface="Tahoma" panose="020B0604030504040204" pitchFamily="34" charset="0"/>
                <a:cs typeface="Tahoma" panose="020B0604030504040204" pitchFamily="34" charset="0"/>
                <a:hlinkClick r:id="rId2"/>
              </a:rPr>
              <a:t>https://extranet.who.int/prequal/medicines/prequalified/finished-pharmaceutical-products</a:t>
            </a:r>
            <a:endParaRPr lang="en-US" sz="2800" dirty="0">
              <a:latin typeface="+mj-lt"/>
            </a:endParaRPr>
          </a:p>
        </p:txBody>
      </p:sp>
      <p:graphicFrame>
        <p:nvGraphicFramePr>
          <p:cNvPr id="2" name="Table 1"/>
          <p:cNvGraphicFramePr>
            <a:graphicFrameLocks noGrp="1"/>
          </p:cNvGraphicFramePr>
          <p:nvPr/>
        </p:nvGraphicFramePr>
        <p:xfrm>
          <a:off x="3670827" y="6743816"/>
          <a:ext cx="16414876" cy="4323875"/>
        </p:xfrm>
        <a:graphic>
          <a:graphicData uri="http://schemas.openxmlformats.org/drawingml/2006/table">
            <a:tbl>
              <a:tblPr firstRow="1" bandRow="1">
                <a:tableStyleId>{8A107856-5554-42FB-B03E-39F5DBC370BA}</a:tableStyleId>
              </a:tblPr>
              <a:tblGrid>
                <a:gridCol w="8207438"/>
                <a:gridCol w="8207438"/>
              </a:tblGrid>
              <a:tr h="864775">
                <a:tc>
                  <a:txBody>
                    <a:bodyPr/>
                    <a:lstStyle/>
                    <a:p>
                      <a:r>
                        <a:rPr lang="en-US" sz="3200" b="0" i="0" kern="1200" dirty="0">
                          <a:solidFill>
                            <a:schemeClr val="dk1"/>
                          </a:solidFill>
                          <a:effectLst/>
                          <a:latin typeface="+mn-lt"/>
                          <a:ea typeface="+mn-ea"/>
                          <a:cs typeface="+mn-cs"/>
                        </a:rPr>
                        <a:t>S Kant Healthcare Ltd</a:t>
                      </a:r>
                      <a:endParaRPr lang="en-US" sz="5400" dirty="0"/>
                    </a:p>
                  </a:txBody>
                  <a:tcPr/>
                </a:tc>
                <a:tc>
                  <a:txBody>
                    <a:bodyPr/>
                    <a:lstStyle/>
                    <a:p>
                      <a:r>
                        <a:rPr lang="en-US" sz="3200" b="0" i="0" kern="1200" dirty="0">
                          <a:solidFill>
                            <a:schemeClr val="dk1"/>
                          </a:solidFill>
                          <a:effectLst/>
                          <a:latin typeface="+mn-lt"/>
                          <a:ea typeface="+mn-ea"/>
                          <a:cs typeface="+mn-cs"/>
                        </a:rPr>
                        <a:t>12 </a:t>
                      </a:r>
                      <a:r>
                        <a:rPr lang="en-US" sz="3200" b="0" i="0" kern="1200" dirty="0" err="1">
                          <a:solidFill>
                            <a:schemeClr val="dk1"/>
                          </a:solidFill>
                          <a:effectLst/>
                          <a:latin typeface="+mn-lt"/>
                          <a:ea typeface="+mn-ea"/>
                          <a:cs typeface="+mn-cs"/>
                        </a:rPr>
                        <a:t>Apr</a:t>
                      </a:r>
                      <a:r>
                        <a:rPr lang="en-US" sz="3200" b="0" i="0" kern="1200" dirty="0">
                          <a:solidFill>
                            <a:schemeClr val="dk1"/>
                          </a:solidFill>
                          <a:effectLst/>
                          <a:latin typeface="+mn-lt"/>
                          <a:ea typeface="+mn-ea"/>
                          <a:cs typeface="+mn-cs"/>
                        </a:rPr>
                        <a:t>, 2021</a:t>
                      </a:r>
                      <a:endParaRPr lang="en-US" sz="5400" dirty="0"/>
                    </a:p>
                  </a:txBody>
                  <a:tcPr/>
                </a:tc>
              </a:tr>
              <a:tr h="864775">
                <a:tc>
                  <a:txBody>
                    <a:bodyPr/>
                    <a:lstStyle/>
                    <a:p>
                      <a:r>
                        <a:rPr lang="en-US" sz="3200" b="0" i="0" kern="1200" dirty="0" err="1">
                          <a:solidFill>
                            <a:schemeClr val="dk1"/>
                          </a:solidFill>
                          <a:effectLst/>
                          <a:latin typeface="+mn-lt"/>
                          <a:ea typeface="+mn-ea"/>
                          <a:cs typeface="+mn-cs"/>
                        </a:rPr>
                        <a:t>Macleods</a:t>
                      </a:r>
                      <a:r>
                        <a:rPr lang="en-US" sz="3200" b="0" i="0" kern="1200" dirty="0">
                          <a:solidFill>
                            <a:schemeClr val="dk1"/>
                          </a:solidFill>
                          <a:effectLst/>
                          <a:latin typeface="+mn-lt"/>
                          <a:ea typeface="+mn-ea"/>
                          <a:cs typeface="+mn-cs"/>
                        </a:rPr>
                        <a:t> Pharmaceuticals Ltd</a:t>
                      </a:r>
                      <a:endParaRPr lang="en-US" sz="5400" dirty="0"/>
                    </a:p>
                  </a:txBody>
                  <a:tcPr/>
                </a:tc>
                <a:tc>
                  <a:txBody>
                    <a:bodyPr/>
                    <a:lstStyle/>
                    <a:p>
                      <a:r>
                        <a:rPr lang="en-US" sz="3200" b="0" i="0" kern="1200" dirty="0">
                          <a:solidFill>
                            <a:schemeClr val="dk1"/>
                          </a:solidFill>
                          <a:effectLst/>
                          <a:latin typeface="+mn-lt"/>
                          <a:ea typeface="+mn-ea"/>
                          <a:cs typeface="+mn-cs"/>
                        </a:rPr>
                        <a:t>1 </a:t>
                      </a:r>
                      <a:r>
                        <a:rPr lang="en-US" sz="3200" b="0" i="0" kern="1200" dirty="0" err="1">
                          <a:solidFill>
                            <a:schemeClr val="dk1"/>
                          </a:solidFill>
                          <a:effectLst/>
                          <a:latin typeface="+mn-lt"/>
                          <a:ea typeface="+mn-ea"/>
                          <a:cs typeface="+mn-cs"/>
                        </a:rPr>
                        <a:t>Jul</a:t>
                      </a:r>
                      <a:r>
                        <a:rPr lang="en-US" sz="3200" b="0" i="0" kern="1200" dirty="0">
                          <a:solidFill>
                            <a:schemeClr val="dk1"/>
                          </a:solidFill>
                          <a:effectLst/>
                          <a:latin typeface="+mn-lt"/>
                          <a:ea typeface="+mn-ea"/>
                          <a:cs typeface="+mn-cs"/>
                        </a:rPr>
                        <a:t>, 2021</a:t>
                      </a:r>
                      <a:endParaRPr lang="en-US" sz="5400" dirty="0"/>
                    </a:p>
                  </a:txBody>
                  <a:tcPr/>
                </a:tc>
              </a:tr>
              <a:tr h="864775">
                <a:tc>
                  <a:txBody>
                    <a:bodyPr/>
                    <a:lstStyle/>
                    <a:p>
                      <a:r>
                        <a:rPr lang="en-US" sz="3200" b="0" i="0" kern="1200" dirty="0">
                          <a:solidFill>
                            <a:schemeClr val="dk1"/>
                          </a:solidFill>
                          <a:effectLst/>
                          <a:latin typeface="+mn-lt"/>
                          <a:ea typeface="+mn-ea"/>
                          <a:cs typeface="+mn-cs"/>
                        </a:rPr>
                        <a:t>Universal Corporation Ltd </a:t>
                      </a:r>
                      <a:endParaRPr lang="en-US" sz="5400" dirty="0"/>
                    </a:p>
                  </a:txBody>
                  <a:tcPr/>
                </a:tc>
                <a:tc>
                  <a:txBody>
                    <a:bodyPr/>
                    <a:lstStyle/>
                    <a:p>
                      <a:r>
                        <a:rPr lang="en-US" sz="3200" b="0" i="0" kern="1200" dirty="0">
                          <a:solidFill>
                            <a:schemeClr val="dk1"/>
                          </a:solidFill>
                          <a:effectLst/>
                          <a:latin typeface="+mn-lt"/>
                          <a:ea typeface="+mn-ea"/>
                          <a:cs typeface="+mn-cs"/>
                        </a:rPr>
                        <a:t>22 </a:t>
                      </a:r>
                      <a:r>
                        <a:rPr lang="en-US" sz="3200" b="0" i="0" kern="1200" dirty="0" err="1">
                          <a:solidFill>
                            <a:schemeClr val="dk1"/>
                          </a:solidFill>
                          <a:effectLst/>
                          <a:latin typeface="+mn-lt"/>
                          <a:ea typeface="+mn-ea"/>
                          <a:cs typeface="+mn-cs"/>
                        </a:rPr>
                        <a:t>Aug</a:t>
                      </a:r>
                      <a:r>
                        <a:rPr lang="en-US" sz="3200" b="0" i="0" kern="1200" dirty="0">
                          <a:solidFill>
                            <a:schemeClr val="dk1"/>
                          </a:solidFill>
                          <a:effectLst/>
                          <a:latin typeface="+mn-lt"/>
                          <a:ea typeface="+mn-ea"/>
                          <a:cs typeface="+mn-cs"/>
                        </a:rPr>
                        <a:t>, 2022</a:t>
                      </a:r>
                      <a:endParaRPr lang="en-US" sz="5400" dirty="0"/>
                    </a:p>
                  </a:txBody>
                  <a:tcPr/>
                </a:tc>
              </a:tr>
              <a:tr h="864775">
                <a:tc>
                  <a:txBody>
                    <a:bodyPr/>
                    <a:lstStyle/>
                    <a:p>
                      <a:r>
                        <a:rPr lang="en-US" sz="3200" b="0" i="0" kern="1200" dirty="0">
                          <a:solidFill>
                            <a:schemeClr val="dk1"/>
                          </a:solidFill>
                          <a:effectLst/>
                          <a:latin typeface="+mn-lt"/>
                          <a:ea typeface="+mn-ea"/>
                          <a:cs typeface="+mn-cs"/>
                        </a:rPr>
                        <a:t>Guilin Pharmaceutical Co Ltd</a:t>
                      </a:r>
                      <a:endParaRPr lang="en-US" sz="5400" dirty="0"/>
                    </a:p>
                  </a:txBody>
                  <a:tcPr/>
                </a:tc>
                <a:tc>
                  <a:txBody>
                    <a:bodyPr/>
                    <a:lstStyle/>
                    <a:p>
                      <a:r>
                        <a:rPr lang="en-US" sz="3200" b="0" i="0" kern="1200" dirty="0">
                          <a:solidFill>
                            <a:schemeClr val="dk1"/>
                          </a:solidFill>
                          <a:effectLst/>
                          <a:latin typeface="+mn-lt"/>
                          <a:ea typeface="+mn-ea"/>
                          <a:cs typeface="+mn-cs"/>
                        </a:rPr>
                        <a:t>30 </a:t>
                      </a:r>
                      <a:r>
                        <a:rPr lang="en-US" sz="3200" b="0" i="0" kern="1200" dirty="0" err="1">
                          <a:solidFill>
                            <a:schemeClr val="dk1"/>
                          </a:solidFill>
                          <a:effectLst/>
                          <a:latin typeface="+mn-lt"/>
                          <a:ea typeface="+mn-ea"/>
                          <a:cs typeface="+mn-cs"/>
                        </a:rPr>
                        <a:t>Jul</a:t>
                      </a:r>
                      <a:r>
                        <a:rPr lang="en-US" sz="3200" b="0" i="0" kern="1200" dirty="0">
                          <a:solidFill>
                            <a:schemeClr val="dk1"/>
                          </a:solidFill>
                          <a:effectLst/>
                          <a:latin typeface="+mn-lt"/>
                          <a:ea typeface="+mn-ea"/>
                          <a:cs typeface="+mn-cs"/>
                        </a:rPr>
                        <a:t>, 2023</a:t>
                      </a:r>
                      <a:endParaRPr lang="en-US" sz="5400" dirty="0"/>
                    </a:p>
                  </a:txBody>
                  <a:tcPr/>
                </a:tc>
              </a:tr>
              <a:tr h="864775">
                <a:tc>
                  <a:txBody>
                    <a:bodyPr/>
                    <a:lstStyle/>
                    <a:p>
                      <a:r>
                        <a:rPr lang="en-US" sz="3200" b="0" i="0" kern="1200" dirty="0" err="1">
                          <a:solidFill>
                            <a:schemeClr val="dk1"/>
                          </a:solidFill>
                          <a:effectLst/>
                          <a:latin typeface="+mn-lt"/>
                          <a:ea typeface="+mn-ea"/>
                          <a:cs typeface="+mn-cs"/>
                        </a:rPr>
                        <a:t>Ipca</a:t>
                      </a:r>
                      <a:r>
                        <a:rPr lang="en-US" sz="3200" b="0" i="0" kern="1200" dirty="0">
                          <a:solidFill>
                            <a:schemeClr val="dk1"/>
                          </a:solidFill>
                          <a:effectLst/>
                          <a:latin typeface="+mn-lt"/>
                          <a:ea typeface="+mn-ea"/>
                          <a:cs typeface="+mn-cs"/>
                        </a:rPr>
                        <a:t> </a:t>
                      </a:r>
                      <a:r>
                        <a:rPr lang="en-US" sz="3200" b="0" i="0" kern="1200" dirty="0" err="1">
                          <a:solidFill>
                            <a:schemeClr val="dk1"/>
                          </a:solidFill>
                          <a:effectLst/>
                          <a:latin typeface="+mn-lt"/>
                          <a:ea typeface="+mn-ea"/>
                          <a:cs typeface="+mn-cs"/>
                        </a:rPr>
                        <a:t>Laboratories</a:t>
                      </a:r>
                      <a:r>
                        <a:rPr lang="en-US" sz="3200" b="0" i="0" kern="1200" dirty="0">
                          <a:solidFill>
                            <a:schemeClr val="dk1"/>
                          </a:solidFill>
                          <a:effectLst/>
                          <a:latin typeface="+mn-lt"/>
                          <a:ea typeface="+mn-ea"/>
                          <a:cs typeface="+mn-cs"/>
                        </a:rPr>
                        <a:t> Ltd</a:t>
                      </a:r>
                      <a:endParaRPr lang="en-US" sz="5400" dirty="0"/>
                    </a:p>
                  </a:txBody>
                  <a:tcPr/>
                </a:tc>
                <a:tc>
                  <a:txBody>
                    <a:bodyPr/>
                    <a:lstStyle/>
                    <a:p>
                      <a:r>
                        <a:rPr lang="en-US" sz="3200" b="0" i="0" kern="1200" dirty="0">
                          <a:solidFill>
                            <a:schemeClr val="dk1"/>
                          </a:solidFill>
                          <a:effectLst/>
                          <a:latin typeface="+mn-lt"/>
                          <a:ea typeface="+mn-ea"/>
                          <a:cs typeface="+mn-cs"/>
                        </a:rPr>
                        <a:t>25 </a:t>
                      </a:r>
                      <a:r>
                        <a:rPr lang="en-US" sz="3200" b="0" i="0" kern="1200" dirty="0" err="1">
                          <a:solidFill>
                            <a:schemeClr val="dk1"/>
                          </a:solidFill>
                          <a:effectLst/>
                          <a:latin typeface="+mn-lt"/>
                          <a:ea typeface="+mn-ea"/>
                          <a:cs typeface="+mn-cs"/>
                        </a:rPr>
                        <a:t>Apr</a:t>
                      </a:r>
                      <a:r>
                        <a:rPr lang="en-US" sz="3200" b="0" i="0" kern="1200" dirty="0">
                          <a:solidFill>
                            <a:schemeClr val="dk1"/>
                          </a:solidFill>
                          <a:effectLst/>
                          <a:latin typeface="+mn-lt"/>
                          <a:ea typeface="+mn-ea"/>
                          <a:cs typeface="+mn-cs"/>
                        </a:rPr>
                        <a:t>, 2024</a:t>
                      </a:r>
                      <a:endParaRPr lang="en-US" sz="5400" dirty="0"/>
                    </a:p>
                  </a:txBody>
                  <a:tcPr/>
                </a:tc>
              </a:tr>
            </a:tbl>
          </a:graphicData>
        </a:graphic>
      </p:graphicFrame>
    </p:spTree>
  </p:cSld>
  <p:clrMapOvr>
    <a:masterClrMapping/>
  </p:clrMapOvr>
</p:sld>
</file>

<file path=ppt/theme/theme1.xml><?xml version="1.0" encoding="utf-8"?>
<a:theme xmlns:a="http://schemas.openxmlformats.org/drawingml/2006/main" name="PSI 50th">
  <a:themeElements>
    <a:clrScheme name="PSI Brand 1">
      <a:dk1>
        <a:srgbClr val="000000"/>
      </a:dk1>
      <a:lt1>
        <a:srgbClr val="FFFFFF"/>
      </a:lt1>
      <a:dk2>
        <a:srgbClr val="000000"/>
      </a:dk2>
      <a:lt2>
        <a:srgbClr val="FFFFFF"/>
      </a:lt2>
      <a:accent1>
        <a:srgbClr val="F36E20"/>
      </a:accent1>
      <a:accent2>
        <a:srgbClr val="FFF35C"/>
      </a:accent2>
      <a:accent3>
        <a:srgbClr val="EE4799"/>
      </a:accent3>
      <a:accent4>
        <a:srgbClr val="00AC68"/>
      </a:accent4>
      <a:accent5>
        <a:srgbClr val="8EC8C8"/>
      </a:accent5>
      <a:accent6>
        <a:srgbClr val="70517F"/>
      </a:accent6>
      <a:hlink>
        <a:srgbClr val="0563C1"/>
      </a:hlink>
      <a:folHlink>
        <a:srgbClr val="C04F8D"/>
      </a:folHlink>
    </a:clrScheme>
    <a:fontScheme name="PSI 50th Fonts">
      <a:majorFont>
        <a:latin typeface="Poppins"/>
        <a:ea typeface="Roboto Black"/>
        <a:cs typeface=""/>
      </a:majorFont>
      <a:minorFont>
        <a:latin typeface="Roboto Light"/>
        <a:ea typeface="Roboto"/>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DC2943B8C34944A97ACD23D13BC40E" ma:contentTypeVersion="19" ma:contentTypeDescription="Create a new document." ma:contentTypeScope="" ma:versionID="3dd5bfa9f26e99e1965f21daa0471e53">
  <xsd:schema xmlns:xsd="http://www.w3.org/2001/XMLSchema" xmlns:xs="http://www.w3.org/2001/XMLSchema" xmlns:p="http://schemas.microsoft.com/office/2006/metadata/properties" xmlns:ns2="18a31488-9a56-4041-8b41-f5bc82f50c6f" xmlns:ns3="798579d8-709a-4704-9584-d918a799e814" xmlns:ns4="2b04e3bf-eb77-48e0-9993-e01b67b1c33a" targetNamespace="http://schemas.microsoft.com/office/2006/metadata/properties" ma:root="true" ma:fieldsID="c01e2aba183a692f09a295c806d66cc5" ns2:_="" ns3:_="" ns4:_="">
    <xsd:import namespace="18a31488-9a56-4041-8b41-f5bc82f50c6f"/>
    <xsd:import namespace="798579d8-709a-4704-9584-d918a799e814"/>
    <xsd:import namespace="2b04e3bf-eb77-48e0-9993-e01b67b1c3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a31488-9a56-4041-8b41-f5bc82f50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e66e25-6253-4f8b-9755-5684a1ad782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8579d8-709a-4704-9584-d918a799e81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04e3bf-eb77-48e0-9993-e01b67b1c33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3d0e449-92d0-4f41-a2e2-96463805ea57}" ma:internalName="TaxCatchAll" ma:showField="CatchAllData" ma:web="798579d8-709a-4704-9584-d918a799e8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98579d8-709a-4704-9584-d918a799e814">
      <UserInfo>
        <DisplayName>Shirine Mohagheghpour</DisplayName>
        <AccountId>208</AccountId>
        <AccountType/>
      </UserInfo>
      <UserInfo>
        <DisplayName>Andy Tompsett</DisplayName>
        <AccountId>13</AccountId>
        <AccountType/>
      </UserInfo>
      <UserInfo>
        <DisplayName>Jasmine Mezghani</DisplayName>
        <AccountId>54</AccountId>
        <AccountType/>
      </UserInfo>
      <UserInfo>
        <DisplayName>Unitaid IPTi+ Members</DisplayName>
        <AccountId>7</AccountId>
        <AccountType/>
      </UserInfo>
      <UserInfo>
        <DisplayName>US_IPTi+ LSHTM Members</DisplayName>
        <AccountId>296</AccountId>
        <AccountType/>
      </UserInfo>
      <UserInfo>
        <DisplayName>US_IPTi+ Cameroon Members</DisplayName>
        <AccountId>311</AccountId>
        <AccountType/>
      </UserInfo>
      <UserInfo>
        <DisplayName>US_IPTi+ Mozambique Members</DisplayName>
        <AccountId>310</AccountId>
        <AccountType/>
      </UserInfo>
      <UserInfo>
        <DisplayName>US_IPTi+ Benin Members</DisplayName>
        <AccountId>313</AccountId>
        <AccountType/>
      </UserInfo>
      <UserInfo>
        <DisplayName>US_IPTi+ Cote d'Ivoire Members</DisplayName>
        <AccountId>312</AccountId>
        <AccountType/>
      </UserInfo>
    </SharedWithUsers>
    <TaxCatchAll xmlns="2b04e3bf-eb77-48e0-9993-e01b67b1c33a" xsi:nil="true"/>
    <lcf76f155ced4ddcb4097134ff3c332f xmlns="18a31488-9a56-4041-8b41-f5bc82f50c6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FB31801-532B-4E85-8BA0-D0F03C7A4EBC}">
  <ds:schemaRefs/>
</ds:datastoreItem>
</file>

<file path=customXml/itemProps2.xml><?xml version="1.0" encoding="utf-8"?>
<ds:datastoreItem xmlns:ds="http://schemas.openxmlformats.org/officeDocument/2006/customXml" ds:itemID="{B3D42463-23DA-4145-8C7D-42C10BCD53C8}">
  <ds:schemaRefs/>
</ds:datastoreItem>
</file>

<file path=customXml/itemProps3.xml><?xml version="1.0" encoding="utf-8"?>
<ds:datastoreItem xmlns:ds="http://schemas.openxmlformats.org/officeDocument/2006/customXml" ds:itemID="{D73D2A0E-9781-41B0-BBC6-7FB6676C36F2}">
  <ds:schemaRefs/>
</ds:datastoreItem>
</file>

<file path=docProps/app.xml><?xml version="1.0" encoding="utf-8"?>
<Properties xmlns="http://schemas.openxmlformats.org/officeDocument/2006/extended-properties" xmlns:vt="http://schemas.openxmlformats.org/officeDocument/2006/docPropsVTypes">
  <Template>Plus Project PowerPoint Template_Nov 2022 update</Template>
  <TotalTime>0</TotalTime>
  <Words>11918</Words>
  <Application>WPS Presentation</Application>
  <PresentationFormat>Custom</PresentationFormat>
  <Paragraphs>501</Paragraphs>
  <Slides>30</Slides>
  <Notes>18</Notes>
  <HiddenSlides>0</HiddenSlides>
  <MMClips>0</MMClips>
  <ScaleCrop>false</ScaleCrop>
  <HeadingPairs>
    <vt:vector size="6" baseType="variant">
      <vt:variant>
        <vt:lpstr>已用的字体</vt:lpstr>
      </vt:variant>
      <vt:variant>
        <vt:i4>31</vt:i4>
      </vt:variant>
      <vt:variant>
        <vt:lpstr>主题</vt:lpstr>
      </vt:variant>
      <vt:variant>
        <vt:i4>2</vt:i4>
      </vt:variant>
      <vt:variant>
        <vt:lpstr>幻灯片标题</vt:lpstr>
      </vt:variant>
      <vt:variant>
        <vt:i4>30</vt:i4>
      </vt:variant>
    </vt:vector>
  </HeadingPairs>
  <TitlesOfParts>
    <vt:vector size="63" baseType="lpstr">
      <vt:lpstr>Arial</vt:lpstr>
      <vt:lpstr>SimSun</vt:lpstr>
      <vt:lpstr>Wingdings</vt:lpstr>
      <vt:lpstr>Poppins</vt:lpstr>
      <vt:lpstr>Segoe Print</vt:lpstr>
      <vt:lpstr>Poppins Light</vt:lpstr>
      <vt:lpstr>Roboto Light</vt:lpstr>
      <vt:lpstr>Wide Latin</vt:lpstr>
      <vt:lpstr>Roboto</vt:lpstr>
      <vt:lpstr>Times New Roman</vt:lpstr>
      <vt:lpstr>Segoe UI Light</vt:lpstr>
      <vt:lpstr>Gill Sans MT</vt:lpstr>
      <vt:lpstr>Gill Sans Light</vt:lpstr>
      <vt:lpstr>Yu Gothic UI Light</vt:lpstr>
      <vt:lpstr>Calibri</vt:lpstr>
      <vt:lpstr>Calibri</vt:lpstr>
      <vt:lpstr>Poppins</vt:lpstr>
      <vt:lpstr>Roboto Light</vt:lpstr>
      <vt:lpstr>Poppins Light</vt:lpstr>
      <vt:lpstr>Courier New</vt:lpstr>
      <vt:lpstr>Tahoma</vt:lpstr>
      <vt:lpstr>Franklin Gothic Demi</vt:lpstr>
      <vt:lpstr>Microsoft YaHei</vt:lpstr>
      <vt:lpstr>Arial Unicode MS</vt:lpstr>
      <vt:lpstr>Roboto</vt:lpstr>
      <vt:lpstr>Poppins Light</vt:lpstr>
      <vt:lpstr>Roboto Black</vt:lpstr>
      <vt:lpstr>Poppins</vt:lpstr>
      <vt:lpstr>Aptos</vt:lpstr>
      <vt:lpstr>Cambria</vt:lpstr>
      <vt:lpstr>Segoe UI</vt:lpstr>
      <vt:lpstr>PSI 50th</vt:lpstr>
      <vt:lpstr>3_Office Theme</vt:lpstr>
      <vt:lpstr>PowerPoint 演示文稿</vt:lpstr>
      <vt:lpstr>WHO has recommended PMC for children since 2022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 Unitaid Plus Project</vt:lpstr>
      <vt:lpstr>The original schedules in the 4 Focus Countries</vt:lpstr>
      <vt:lpstr>PowerPoint 演示文稿</vt:lpstr>
      <vt:lpstr>PowerPoint 演示文稿</vt:lpstr>
      <vt:lpstr>PowerPoint 演示文稿</vt:lpstr>
      <vt:lpstr>PowerPoint 演示文稿</vt:lpstr>
      <vt:lpstr>Existing evidence for Perennial Malaria Chemoprevention</vt:lpstr>
      <vt:lpstr>Burden is similar in 1st , 2nd  and 3rd year of life in all 4 Focus Countries</vt:lpstr>
      <vt:lpstr> The Process Evaluation’s objectives &amp; timeline </vt:lpstr>
      <vt:lpstr>Interesting findings from Cameroon HH survey</vt:lpstr>
      <vt:lpstr>Baseline coverage of individual PMC co-interventions (N=1,199)</vt:lpstr>
      <vt:lpstr>Crude coverage by delivery methods</vt:lpstr>
      <vt:lpstr>Vaccination dropout rate &amp; unvaccinated children</vt:lpstr>
      <vt:lpstr>Key themes: Impact and cost-effectiveness</vt:lpstr>
      <vt:lpstr>Key themes emerging from the research: Policy</vt:lpstr>
      <vt:lpstr>Initial Program Theory for PMC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Maya Schane</dc:creator>
  <cp:lastModifiedBy>flex 5 i5</cp:lastModifiedBy>
  <cp:revision>21</cp:revision>
  <dcterms:created xsi:type="dcterms:W3CDTF">2024-01-08T10:40:00Z</dcterms:created>
  <dcterms:modified xsi:type="dcterms:W3CDTF">2025-03-04T09:45:10Z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0x01010062DC2943B8C34944A97ACD23D13BC40E</vt:lpwstr>
  </property>
  <property fmtid="{D5CDD505-2E9C-101B-9397-08002B2CF9AE}" pid="3" name="MediaServiceImageTags">
    <vt:lpwstr/>
  </property>
  <property fmtid="{D5CDD505-2E9C-101B-9397-08002B2CF9AE}" pid="4" name="ICV">
    <vt:lpwstr>B6AF374C00F6406D96725A2EE4F773C9_13</vt:lpwstr>
  </property>
  <property fmtid="{D5CDD505-2E9C-101B-9397-08002B2CF9AE}" pid="5" name="KSOProductBuildVer">
    <vt:lpwstr>2057-12.2.0.20341</vt:lpwstr>
  </property>
</Properties>
</file>