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3"/>
  </p:sldMasterIdLst>
  <p:notesMasterIdLst>
    <p:notesMasterId r:id="rId7"/>
  </p:notesMasterIdLst>
  <p:sldIdLst>
    <p:sldId id="15000424" r:id="rId4"/>
    <p:sldId id="15000425" r:id="rId5"/>
    <p:sldId id="15000450" r:id="rId6"/>
    <p:sldId id="15000452" r:id="rId8"/>
    <p:sldId id="15000426" r:id="rId9"/>
    <p:sldId id="15000427" r:id="rId10"/>
    <p:sldId id="15000429" r:id="rId11"/>
    <p:sldId id="15000430" r:id="rId12"/>
    <p:sldId id="15000431" r:id="rId13"/>
    <p:sldId id="15000432" r:id="rId14"/>
    <p:sldId id="15000434" r:id="rId15"/>
    <p:sldId id="15000443" r:id="rId16"/>
    <p:sldId id="15000436" r:id="rId17"/>
    <p:sldId id="15000437" r:id="rId18"/>
    <p:sldId id="15000445" r:id="rId19"/>
    <p:sldId id="15000446" r:id="rId20"/>
    <p:sldId id="15000447" r:id="rId21"/>
    <p:sldId id="15000448" r:id="rId22"/>
    <p:sldId id="15000449" r:id="rId23"/>
    <p:sldId id="282" r:id="rId24"/>
  </p:sldIdLst>
  <p:sldSz cx="12192000" cy="6858000"/>
  <p:notesSz cx="6858000" cy="9144000"/>
  <p:embeddedFontLst>
    <p:embeddedFont>
      <p:font typeface="Calibri" panose="020F0502020204030204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rial Black" panose="020B0A04020102020204" pitchFamily="34" charset="0"/>
      <p:bold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entury Gothic" panose="020B0502020202020204"/>
      <p:regular r:id="rId39"/>
      <p:bold r:id="rId40"/>
      <p:italic r:id="rId41"/>
      <p:boldItalic r:id="rId42"/>
    </p:embeddedFont>
    <p:embeddedFont>
      <p:font typeface="Montserrat" panose="00000500000000000000"/>
      <p:regular r:id="rId43"/>
      <p:bold r:id="rId44"/>
      <p:italic r:id="rId45"/>
      <p:boldItalic r:id="rId46"/>
    </p:embeddedFont>
    <p:embeddedFont>
      <p:font typeface="Arial Narrow" panose="020B0606020202030204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0" Type="http://schemas.openxmlformats.org/officeDocument/2006/relationships/font" Target="fonts/font23.fntdata"/><Relationship Id="rId5" Type="http://schemas.openxmlformats.org/officeDocument/2006/relationships/slide" Target="slides/slide2.xml"/><Relationship Id="rId49" Type="http://schemas.openxmlformats.org/officeDocument/2006/relationships/font" Target="fonts/font22.fntdata"/><Relationship Id="rId48" Type="http://schemas.openxmlformats.org/officeDocument/2006/relationships/font" Target="fonts/font21.fntdata"/><Relationship Id="rId47" Type="http://schemas.openxmlformats.org/officeDocument/2006/relationships/font" Target="fonts/font20.fntdata"/><Relationship Id="rId46" Type="http://schemas.openxmlformats.org/officeDocument/2006/relationships/font" Target="fonts/font19.fntdata"/><Relationship Id="rId45" Type="http://schemas.openxmlformats.org/officeDocument/2006/relationships/font" Target="fonts/font18.fntdata"/><Relationship Id="rId44" Type="http://schemas.openxmlformats.org/officeDocument/2006/relationships/font" Target="fonts/font17.fntdata"/><Relationship Id="rId43" Type="http://schemas.openxmlformats.org/officeDocument/2006/relationships/font" Target="fonts/font16.fntdata"/><Relationship Id="rId42" Type="http://schemas.openxmlformats.org/officeDocument/2006/relationships/font" Target="fonts/font15.fntdata"/><Relationship Id="rId41" Type="http://schemas.openxmlformats.org/officeDocument/2006/relationships/font" Target="fonts/font14.fntdata"/><Relationship Id="rId40" Type="http://schemas.openxmlformats.org/officeDocument/2006/relationships/font" Target="fonts/font13.fntdata"/><Relationship Id="rId4" Type="http://schemas.openxmlformats.org/officeDocument/2006/relationships/slide" Target="slides/slide1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58E10D8-9214-40D5-9AA6-83AFF5CC0DC1}" type="datetime1">
              <a:rPr lang="pt-PT" smtClean="0"/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961AB-D2DF-430D-BA72-2069C2B5ABC0}" type="slidenum">
              <a:rPr lang="en-ZA" smtClean="0"/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4A21B-42D4-4EA9-8999-5139E15E0A1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3383a6fe7cb_2_9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</a:pPr>
          </a:p>
        </p:txBody>
      </p:sp>
      <p:sp>
        <p:nvSpPr>
          <p:cNvPr id="1053" name="Google Shape;1053;g3383a6fe7cb_2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2614065"/>
          </a:xfrm>
        </p:spPr>
        <p:txBody>
          <a:bodyPr anchor="b"/>
          <a:lstStyle>
            <a:lvl1pPr algn="ctr">
              <a:defRPr sz="6000" b="1" baseline="30000"/>
            </a:lvl1pPr>
          </a:lstStyle>
          <a:p>
            <a:r>
              <a:rPr lang="en-GB" dirty="0"/>
              <a:t>12th SMC Alliance Meeting </a:t>
            </a:r>
            <a:br>
              <a:rPr lang="en-GB" dirty="0"/>
            </a:br>
            <a:r>
              <a:rPr lang="en-GB" dirty="0"/>
              <a:t>Lomé - Togo</a:t>
            </a:r>
            <a:br>
              <a:rPr lang="en-GB" dirty="0"/>
            </a:br>
            <a:r>
              <a:rPr lang="en-GB" dirty="0"/>
              <a:t>Feb 25 – 28, 2025  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186" y="4051739"/>
            <a:ext cx="11776842" cy="977463"/>
          </a:xfrm>
        </p:spPr>
        <p:txBody>
          <a:bodyPr>
            <a:noAutofit/>
          </a:bodyPr>
          <a:lstStyle>
            <a:lvl1pPr marL="0" indent="0" algn="ctr">
              <a:buNone/>
              <a:defRPr sz="6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H" dirty="0"/>
              <a:t>Merci, </a:t>
            </a:r>
            <a:r>
              <a:rPr lang="fr-CH" dirty="0" err="1"/>
              <a:t>Akpe</a:t>
            </a:r>
            <a:r>
              <a:rPr lang="fr-CH" dirty="0"/>
              <a:t>, </a:t>
            </a:r>
            <a:r>
              <a:rPr lang="fr-CH" dirty="0" err="1"/>
              <a:t>Thank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, </a:t>
            </a:r>
            <a:r>
              <a:rPr lang="fr-CH" dirty="0" err="1"/>
              <a:t>Obrigado</a:t>
            </a:r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8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0" name="Google Shape;350;p7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8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1" name="Google Shape;351;p70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Slide de título">
  <p:cSld name="Slide de título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4" name="Google Shape;354;p7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/>
            </a:lvl3pPr>
            <a:lvl4pPr lvl="3" algn="ctr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/>
        </p:txBody>
      </p:sp>
      <p:sp>
        <p:nvSpPr>
          <p:cNvPr id="355" name="Google Shape;355;p7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6" name="Google Shape;356;p7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7" name="Google Shape;357;p7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ítulo e conteúdo">
  <p:cSld name="Título e conteúdo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0" name="Google Shape;360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600" lvl="0" indent="-423545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200" lvl="1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800" lvl="2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400" lvl="3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8000" lvl="4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600" lvl="5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200" lvl="6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800" lvl="7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400" lvl="8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1" name="Google Shape;361;p7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2" name="Google Shape;362;p7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3" name="Google Shape;363;p7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3"/>
          <p:cNvSpPr txBox="1">
            <a:spLocks noGrp="1"/>
          </p:cNvSpPr>
          <p:nvPr>
            <p:ph type="body" idx="1"/>
          </p:nvPr>
        </p:nvSpPr>
        <p:spPr>
          <a:xfrm>
            <a:off x="426720" y="1463040"/>
            <a:ext cx="1133856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6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Calibri" panose="020F0502020204030204"/>
              <a:buNone/>
              <a:defRPr/>
            </a:lvl1pPr>
            <a:lvl2pPr marL="1219200" lvl="1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800" lvl="2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400" lvl="3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8000" lvl="4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600" lvl="5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200" lvl="6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800" lvl="7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400" lvl="8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6" name="Google Shape;366;p73"/>
          <p:cNvSpPr txBox="1">
            <a:spLocks noGrp="1"/>
          </p:cNvSpPr>
          <p:nvPr>
            <p:ph type="title"/>
          </p:nvPr>
        </p:nvSpPr>
        <p:spPr>
          <a:xfrm>
            <a:off x="1270000" y="478632"/>
            <a:ext cx="10515600" cy="295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7" name="Google Shape;367;p7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8" name="Google Shape;368;p7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Cabeçalho da Seção">
  <p:cSld name="Cabeçalho da Seção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74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600" lvl="0" indent="-304800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200" lvl="1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800" lvl="2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5">
                <a:solidFill>
                  <a:srgbClr val="888888"/>
                </a:solidFill>
              </a:defRPr>
            </a:lvl3pPr>
            <a:lvl4pPr marL="2438400" lvl="3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8000" lvl="4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600" lvl="5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200" lvl="6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800" lvl="7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400" lvl="8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2" name="Google Shape;372;p7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3" name="Google Shape;373;p7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4" name="Google Shape;374;p7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Duas Partes de Conteúdo">
  <p:cSld name="Duas Partes de Conteúdo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7" name="Google Shape;377;p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600" lvl="0" indent="-423545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200" lvl="1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800" lvl="2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400" lvl="3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8000" lvl="4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600" lvl="5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200" lvl="6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800" lvl="7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400" lvl="8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8" name="Google Shape;378;p7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600" lvl="0" indent="-423545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200" lvl="1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800" lvl="2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400" lvl="3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8000" lvl="4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600" lvl="5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200" lvl="6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800" lvl="7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400" lvl="8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9" name="Google Shape;379;p7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0" name="Google Shape;380;p7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1" name="Google Shape;381;p7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74208"/>
          </a:xfrm>
        </p:spPr>
        <p:txBody>
          <a:bodyPr>
            <a:noAutofit/>
          </a:bodyPr>
          <a:lstStyle>
            <a:lvl1pPr>
              <a:defRPr sz="5400" baseline="30000"/>
            </a:lvl1pPr>
          </a:lstStyle>
          <a:p>
            <a:pPr algn="ctr"/>
            <a:r>
              <a:rPr lang="en-US" sz="4400" dirty="0"/>
              <a:t>Title of slide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ação">
  <p:cSld name="Comparação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4" name="Google Shape;384;p7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600" lvl="0" indent="-304800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200" lvl="1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800" lvl="2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 b="1"/>
            </a:lvl3pPr>
            <a:lvl4pPr marL="2438400" lvl="3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8000" lvl="4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600" lvl="5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200" lvl="6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800" lvl="7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400" lvl="8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/>
        </p:txBody>
      </p:sp>
      <p:sp>
        <p:nvSpPr>
          <p:cNvPr id="385" name="Google Shape;385;p7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600" lvl="0" indent="-423545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200" lvl="1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800" lvl="2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400" lvl="3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8000" lvl="4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600" lvl="5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200" lvl="6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800" lvl="7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400" lvl="8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6" name="Google Shape;386;p7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600" lvl="0" indent="-304800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200" lvl="1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800" lvl="2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 b="1"/>
            </a:lvl3pPr>
            <a:lvl4pPr marL="2438400" lvl="3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8000" lvl="4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600" lvl="5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200" lvl="6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800" lvl="7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400" lvl="8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/>
        </p:txBody>
      </p:sp>
      <p:sp>
        <p:nvSpPr>
          <p:cNvPr id="387" name="Google Shape;387;p7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600" lvl="0" indent="-423545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200" lvl="1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800" lvl="2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400" lvl="3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8000" lvl="4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600" lvl="5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200" lvl="6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800" lvl="7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400" lvl="8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8" name="Google Shape;388;p7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9" name="Google Shape;389;p7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0" name="Google Shape;390;p7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Em branco">
  <p:cSld name="Em branco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3" name="Google Shape;393;p7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4" name="Google Shape;394;p7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údo com Legenda">
  <p:cSld name="Conteúdo com Legenda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7" name="Google Shape;397;p7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600" lvl="0" indent="-508000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200" lvl="1" indent="-4826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800" lvl="2" indent="-4572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400" lvl="3" indent="-431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8000" lvl="4" indent="-431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600" lvl="5" indent="-431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200" lvl="6" indent="-431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800" lvl="7" indent="-431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400" lvl="8" indent="-431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/>
        </p:txBody>
      </p:sp>
      <p:sp>
        <p:nvSpPr>
          <p:cNvPr id="398" name="Google Shape;398;p78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600" lvl="0" indent="-304800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200" lvl="1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5"/>
            </a:lvl2pPr>
            <a:lvl3pPr marL="1828800" lvl="2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400" lvl="3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5"/>
            </a:lvl4pPr>
            <a:lvl5pPr marL="3048000" lvl="4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5"/>
            </a:lvl5pPr>
            <a:lvl6pPr marL="3657600" lvl="5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5"/>
            </a:lvl6pPr>
            <a:lvl7pPr marL="4267200" lvl="6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5"/>
            </a:lvl7pPr>
            <a:lvl8pPr marL="4876800" lvl="7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5"/>
            </a:lvl8pPr>
            <a:lvl9pPr marL="5486400" lvl="8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5"/>
            </a:lvl9pPr>
          </a:lstStyle>
          <a:p/>
        </p:txBody>
      </p:sp>
      <p:sp>
        <p:nvSpPr>
          <p:cNvPr id="399" name="Google Shape;399;p7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0" name="Google Shape;400;p7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1" name="Google Shape;401;p7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Imagem com Legenda">
  <p:cSld name="Imagem com Legenda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4" name="Google Shape;404;p79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Google Shape;405;p79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600" lvl="0" indent="-304800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200" lvl="1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5"/>
            </a:lvl2pPr>
            <a:lvl3pPr marL="1828800" lvl="2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400" lvl="3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5"/>
            </a:lvl4pPr>
            <a:lvl5pPr marL="3048000" lvl="4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5"/>
            </a:lvl5pPr>
            <a:lvl6pPr marL="3657600" lvl="5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5"/>
            </a:lvl6pPr>
            <a:lvl7pPr marL="4267200" lvl="6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5"/>
            </a:lvl7pPr>
            <a:lvl8pPr marL="4876800" lvl="7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5"/>
            </a:lvl8pPr>
            <a:lvl9pPr marL="5486400" lvl="8" indent="-304800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5"/>
            </a:lvl9pPr>
          </a:lstStyle>
          <a:p/>
        </p:txBody>
      </p:sp>
      <p:sp>
        <p:nvSpPr>
          <p:cNvPr id="406" name="Google Shape;406;p7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7" name="Google Shape;407;p7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8" name="Google Shape;408;p7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ítulo e texto vertical">
  <p:cSld name="Título e texto vertical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1" name="Google Shape;411;p8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600" lvl="0" indent="-423545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200" lvl="1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800" lvl="2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400" lvl="3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8000" lvl="4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600" lvl="5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200" lvl="6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800" lvl="7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400" lvl="8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2" name="Google Shape;412;p8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3" name="Google Shape;413;p8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4" name="Google Shape;414;p8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Título e texto verticais">
  <p:cSld name="Título e texto verticais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7" name="Google Shape;417;p8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600" lvl="0" indent="-423545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200" lvl="1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800" lvl="2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400" lvl="3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8000" lvl="4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600" lvl="5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200" lvl="6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800" lvl="7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400" lvl="8" indent="-423545" algn="l">
              <a:lnSpc>
                <a:spcPct val="9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8" name="Google Shape;418;p8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9" name="Google Shape;419;p8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0" name="Google Shape;420;p8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7443" y="6311900"/>
            <a:ext cx="2743200" cy="365125"/>
          </a:xfrm>
        </p:spPr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1136"/>
            <a:ext cx="1389741" cy="100829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5841759"/>
            <a:ext cx="1389741" cy="100829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85665" y="6162986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5" name="TextBox 4"/>
          <p:cNvSpPr txBox="1"/>
          <p:nvPr userDrawn="1"/>
        </p:nvSpPr>
        <p:spPr>
          <a:xfrm>
            <a:off x="7893655" y="619865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7" name="TextBox 6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6" name="TextBox 5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5" name="TextBox 4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275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E7D9-385A-495E-A4D3-E175BE1CCD5B}" type="slidenum">
              <a:rPr lang="fr-CH" smtClean="0"/>
            </a:fld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8" y="5833515"/>
            <a:ext cx="1395184" cy="1012245"/>
          </a:xfrm>
          <a:prstGeom prst="rect">
            <a:avLst/>
          </a:prstGeom>
        </p:spPr>
      </p:pic>
      <p:pic>
        <p:nvPicPr>
          <p:cNvPr id="8" name="Picture 7" descr="Logo&#10;&#10;Description automatically generated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 b="14663"/>
          <a:stretch>
            <a:fillRect/>
          </a:stretch>
        </p:blipFill>
        <p:spPr>
          <a:xfrm>
            <a:off x="9809099" y="5927271"/>
            <a:ext cx="1675279" cy="918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  <a:defRPr sz="3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44" name="Google Shape;344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45" name="Google Shape;345;p6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46" name="Google Shape;346;p6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47" name="Google Shape;347;p6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PT" smtClean="0"/>
            </a:fld>
            <a:endParaRPr lang="pt-P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2.png"/><Relationship Id="rId12" Type="http://schemas.openxmlformats.org/officeDocument/2006/relationships/image" Target="../media/image51.png"/><Relationship Id="rId11" Type="http://schemas.openxmlformats.org/officeDocument/2006/relationships/image" Target="../media/image50.jpeg"/><Relationship Id="rId10" Type="http://schemas.openxmlformats.org/officeDocument/2006/relationships/image" Target="../media/image49.png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425" y="2895649"/>
            <a:ext cx="11487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Optimização</a:t>
            </a:r>
            <a:r>
              <a:rPr kumimoji="0" lang="pt-PT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das campanhas do PNCM (RTI, QSM e PIDOM)</a:t>
            </a:r>
            <a:endParaRPr kumimoji="0" lang="pt-PT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212066"/>
            <a:ext cx="12192000" cy="18373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</a:rPr>
              <a:t>Reunião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</a:rPr>
              <a:t>Anual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</a:rPr>
              <a:t> da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</a:rPr>
              <a:t>Aliança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</a:rPr>
              <a:t> SMQ 2025 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heri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</a:rPr>
              <a:t>Lomé – Togo 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</a:rPr>
            </a:br>
            <a:b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</a:rPr>
              <a:t>25 – 28 </a:t>
            </a:r>
            <a:r>
              <a:rPr lang="pt-PT" sz="2400" b="1" dirty="0">
                <a:solidFill>
                  <a:prstClr val="white"/>
                </a:solidFill>
                <a:latin typeface="inherit"/>
              </a:rPr>
              <a:t>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</a:rPr>
              <a:t>evereiro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</a:rPr>
              <a:t> 2025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heri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97726" y="4906540"/>
            <a:ext cx="3553326" cy="6562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inherit"/>
                <a:cs typeface="Times New Roman" panose="02020603050405020304" pitchFamily="18" charset="0"/>
              </a:rPr>
              <a:t>Moçambique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heri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754334" y="103747"/>
            <a:ext cx="10945718" cy="527538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 digitalização facilitará o processo de M&amp;A</a:t>
            </a:r>
            <a:endParaRPr lang="pt-PT" sz="3600" dirty="0">
              <a:solidFill>
                <a:schemeClr val="bg1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542194" y="720949"/>
            <a:ext cx="11157858" cy="5129457"/>
            <a:chOff x="567317" y="1087488"/>
            <a:chExt cx="11157858" cy="5405670"/>
          </a:xfrm>
        </p:grpSpPr>
        <p:sp>
          <p:nvSpPr>
            <p:cNvPr id="4" name="Google Shape;326;g2f51235573f_0_115"/>
            <p:cNvSpPr/>
            <p:nvPr/>
          </p:nvSpPr>
          <p:spPr>
            <a:xfrm>
              <a:off x="5063829" y="1307422"/>
              <a:ext cx="6611100" cy="268002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" name="Google Shape;327;g2f51235573f_0_115"/>
            <p:cNvSpPr txBox="1"/>
            <p:nvPr/>
          </p:nvSpPr>
          <p:spPr>
            <a:xfrm>
              <a:off x="6570039" y="1087488"/>
              <a:ext cx="3029400" cy="38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Painel de visualização 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" name="Google Shape;328;g2f51235573f_0_115"/>
            <p:cNvSpPr/>
            <p:nvPr/>
          </p:nvSpPr>
          <p:spPr>
            <a:xfrm>
              <a:off x="5282842" y="1526023"/>
              <a:ext cx="2814000" cy="384900"/>
            </a:xfrm>
            <a:prstGeom prst="rect">
              <a:avLst/>
            </a:prstGeom>
            <a:solidFill>
              <a:srgbClr val="ED7D31"/>
            </a:solidFill>
            <a:ln w="9525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Visão geral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" name="Google Shape;329;g2f51235573f_0_115"/>
            <p:cNvSpPr/>
            <p:nvPr/>
          </p:nvSpPr>
          <p:spPr>
            <a:xfrm>
              <a:off x="8451492" y="1526023"/>
              <a:ext cx="2814000" cy="384900"/>
            </a:xfrm>
            <a:prstGeom prst="rect">
              <a:avLst/>
            </a:prstGeom>
            <a:solidFill>
              <a:srgbClr val="ED7D31"/>
            </a:solidFill>
            <a:ln w="9525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Registo e pulverização 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330;g2f51235573f_0_115"/>
            <p:cNvSpPr/>
            <p:nvPr/>
          </p:nvSpPr>
          <p:spPr>
            <a:xfrm>
              <a:off x="5282842" y="1983223"/>
              <a:ext cx="2814000" cy="384900"/>
            </a:xfrm>
            <a:prstGeom prst="rect">
              <a:avLst/>
            </a:prstGeom>
            <a:solidFill>
              <a:srgbClr val="ED7D31"/>
            </a:solidFill>
            <a:ln w="9525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Inventário 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331;g2f51235573f_0_115"/>
            <p:cNvSpPr/>
            <p:nvPr/>
          </p:nvSpPr>
          <p:spPr>
            <a:xfrm>
              <a:off x="8451492" y="1983223"/>
              <a:ext cx="2814000" cy="384900"/>
            </a:xfrm>
            <a:prstGeom prst="rect">
              <a:avLst/>
            </a:prstGeom>
            <a:solidFill>
              <a:srgbClr val="ED7D31"/>
            </a:solidFill>
            <a:ln w="9525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Supervisão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332;g2f51235573f_0_115"/>
            <p:cNvSpPr/>
            <p:nvPr/>
          </p:nvSpPr>
          <p:spPr>
            <a:xfrm>
              <a:off x="5282842" y="2516623"/>
              <a:ext cx="2814000" cy="384900"/>
            </a:xfrm>
            <a:prstGeom prst="rect">
              <a:avLst/>
            </a:prstGeom>
            <a:solidFill>
              <a:srgbClr val="ED7D31"/>
            </a:solidFill>
            <a:ln w="9525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Reclamações 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333;g2f51235573f_0_115"/>
            <p:cNvSpPr/>
            <p:nvPr/>
          </p:nvSpPr>
          <p:spPr>
            <a:xfrm>
              <a:off x="8451492" y="2516623"/>
              <a:ext cx="2814000" cy="384900"/>
            </a:xfrm>
            <a:prstGeom prst="rect">
              <a:avLst/>
            </a:prstGeom>
            <a:solidFill>
              <a:srgbClr val="ED7D31"/>
            </a:solidFill>
            <a:ln w="9525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Desempenho da equipa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334;g2f51235573f_0_115"/>
            <p:cNvSpPr/>
            <p:nvPr/>
          </p:nvSpPr>
          <p:spPr>
            <a:xfrm>
              <a:off x="5282842" y="2973823"/>
              <a:ext cx="2814000" cy="384900"/>
            </a:xfrm>
            <a:prstGeom prst="rect">
              <a:avLst/>
            </a:prstGeom>
            <a:solidFill>
              <a:srgbClr val="ED7D31"/>
            </a:solidFill>
            <a:ln w="9525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Mapas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335;g2f51235573f_0_115"/>
            <p:cNvSpPr/>
            <p:nvPr/>
          </p:nvSpPr>
          <p:spPr>
            <a:xfrm>
              <a:off x="8451492" y="2973823"/>
              <a:ext cx="2814000" cy="384900"/>
            </a:xfrm>
            <a:prstGeom prst="rect">
              <a:avLst/>
            </a:prstGeom>
            <a:solidFill>
              <a:srgbClr val="ED7D31"/>
            </a:solidFill>
            <a:ln w="9525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Qualidade dos dados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336;g2f51235573f_0_115"/>
            <p:cNvSpPr/>
            <p:nvPr/>
          </p:nvSpPr>
          <p:spPr>
            <a:xfrm>
              <a:off x="5114075" y="4922358"/>
              <a:ext cx="6611100" cy="15708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337;g2f51235573f_0_115"/>
            <p:cNvSpPr txBox="1"/>
            <p:nvPr/>
          </p:nvSpPr>
          <p:spPr>
            <a:xfrm>
              <a:off x="5561781" y="4616424"/>
              <a:ext cx="3029400" cy="57281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Relatórios personalizados (ficheiros Excel)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338;g2f51235573f_0_115"/>
            <p:cNvSpPr/>
            <p:nvPr/>
          </p:nvSpPr>
          <p:spPr>
            <a:xfrm>
              <a:off x="5346850" y="5404400"/>
              <a:ext cx="2814000" cy="384900"/>
            </a:xfrm>
            <a:prstGeom prst="rect">
              <a:avLst/>
            </a:prstGeom>
            <a:solidFill>
              <a:srgbClr val="4F81BD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Respostas de supervisão 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339;g2f51235573f_0_115"/>
            <p:cNvSpPr/>
            <p:nvPr/>
          </p:nvSpPr>
          <p:spPr>
            <a:xfrm>
              <a:off x="8515500" y="5404400"/>
              <a:ext cx="2814000" cy="384900"/>
            </a:xfrm>
            <a:prstGeom prst="rect">
              <a:avLst/>
            </a:prstGeom>
            <a:solidFill>
              <a:srgbClr val="4F81BD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Relatório de anomalias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340;g2f51235573f_0_115"/>
            <p:cNvSpPr/>
            <p:nvPr/>
          </p:nvSpPr>
          <p:spPr>
            <a:xfrm>
              <a:off x="5346850" y="5861600"/>
              <a:ext cx="2814000" cy="384900"/>
            </a:xfrm>
            <a:prstGeom prst="rect">
              <a:avLst/>
            </a:prstGeom>
            <a:solidFill>
              <a:srgbClr val="4F81BD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Registo de presenças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341;g2f51235573f_0_115"/>
            <p:cNvSpPr/>
            <p:nvPr/>
          </p:nvSpPr>
          <p:spPr>
            <a:xfrm>
              <a:off x="8515500" y="5893100"/>
              <a:ext cx="2814000" cy="384900"/>
            </a:xfrm>
            <a:prstGeom prst="rect">
              <a:avLst/>
            </a:prstGeom>
            <a:solidFill>
              <a:srgbClr val="4F81BD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Detalhes das reclamações 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TextBox 2"/>
            <p:cNvSpPr txBox="1"/>
            <p:nvPr/>
          </p:nvSpPr>
          <p:spPr>
            <a:xfrm>
              <a:off x="567317" y="1374887"/>
              <a:ext cx="4419679" cy="4430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Sessões diárias (</a:t>
              </a: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</a:rPr>
                <a:t>hora por confirmar</a:t>
              </a: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):</a:t>
              </a:r>
              <a:endPara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endParaRPr>
            </a:p>
            <a:p>
              <a:pPr marL="742950" marR="0" lvl="1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PT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Coordenação</a:t>
              </a: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 </a:t>
              </a:r>
              <a:r>
                <a:rPr kumimoji="0" lang="pt-PT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programática</a:t>
              </a: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 </a:t>
              </a:r>
              <a:r>
                <a:rPr kumimoji="0" lang="pt-PT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diária</a:t>
              </a: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 da campanha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 </a:t>
              </a:r>
              <a:endPara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endParaRPr>
            </a:p>
            <a:p>
              <a:pPr marL="742950" marR="0" lvl="1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PT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Actualizações</a:t>
              </a: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 pertinentes do processo de Logística (transporte, recargas MBs, </a:t>
              </a:r>
              <a:r>
                <a:rPr kumimoji="0" lang="pt-PT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acessórios</a:t>
              </a: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 adicionais, etc) </a:t>
              </a:r>
              <a:endPara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endParaRPr>
            </a:p>
            <a:p>
              <a:pPr marL="742950" marR="0" lvl="1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Actividades de SBC </a:t>
              </a:r>
              <a:endPara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endParaRPr>
            </a:p>
            <a:p>
              <a:pPr marL="742950" marR="0" lvl="1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M&amp;A </a:t>
              </a: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(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~60 min de duração)</a:t>
              </a:r>
              <a:endPara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endParaRPr>
            </a:p>
            <a:p>
              <a:pPr marL="1257300" marR="0" lvl="2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Indicadores chave </a:t>
              </a:r>
              <a:r>
                <a:rPr kumimoji="0" lang="pt-PT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através da</a:t>
              </a: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rPr>
                <a:t> revisão dos dashboards </a:t>
              </a:r>
              <a:endPara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endParaRPr>
            </a:p>
            <a:p>
              <a:pPr marL="1257300" marR="0" lvl="2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Apresentacao das actividades desenvolvidas pelo helpdesk </a:t>
              </a:r>
              <a:endPara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1" name="Google Shape;335;g2f51235573f_0_115"/>
            <p:cNvSpPr/>
            <p:nvPr/>
          </p:nvSpPr>
          <p:spPr>
            <a:xfrm>
              <a:off x="5282842" y="3454990"/>
              <a:ext cx="2814000" cy="384900"/>
            </a:xfrm>
            <a:prstGeom prst="rect">
              <a:avLst/>
            </a:prstGeom>
            <a:solidFill>
              <a:srgbClr val="ED7D31"/>
            </a:solidFill>
            <a:ln w="9525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Micrplano 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0" y="0"/>
            <a:ext cx="12192000" cy="579966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Gestão de usuários e dispositivos</a:t>
            </a:r>
            <a:endParaRPr lang="pt-PT" sz="3600" dirty="0">
              <a:solidFill>
                <a:schemeClr val="bg1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228600" y="736650"/>
            <a:ext cx="11734800" cy="5503206"/>
            <a:chOff x="228599" y="607135"/>
            <a:chExt cx="11734800" cy="5503206"/>
          </a:xfrm>
        </p:grpSpPr>
        <p:sp>
          <p:nvSpPr>
            <p:cNvPr id="2" name="TextBox 4"/>
            <p:cNvSpPr txBox="1"/>
            <p:nvPr/>
          </p:nvSpPr>
          <p:spPr>
            <a:xfrm>
              <a:off x="228599" y="897119"/>
              <a:ext cx="6238875" cy="5213222"/>
            </a:xfrm>
            <a:prstGeom prst="rect">
              <a:avLst/>
            </a:prstGeom>
            <a:noFill/>
            <a:ln>
              <a:solidFill>
                <a:srgbClr val="4BACC6">
                  <a:lumMod val="5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285750" marR="0" lvl="0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Diferentes tipos de usuários</a:t>
              </a: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marR="0" lvl="1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Sup. Nacionais (</a:t>
              </a:r>
              <a:r>
                <a:rPr lang="pt-BR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Super user, com todos previlegios</a:t>
              </a: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marR="0" lvl="1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Sup. Provinciais (</a:t>
              </a:r>
              <a:r>
                <a:rPr lang="pt-BR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entrada de dados</a:t>
              </a: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Visualizer)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marR="0" lvl="1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Sup. Distritais (</a:t>
              </a:r>
              <a:r>
                <a:rPr lang="pt-BR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entrada de dados</a:t>
              </a: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Visualizer)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marR="0" lvl="1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Sup. das equipas/ Sup DC (</a:t>
              </a:r>
              <a:r>
                <a:rPr lang="pt-BR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entrada de dados</a:t>
              </a: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marR="0" lvl="1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Registadores, fieis de armazéns</a:t>
              </a:r>
              <a:r>
                <a:rPr lang="pt-BR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distribuidores (entrada de dados</a:t>
              </a: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marR="0" lvl="1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Parceiros (Visualizer)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Gestão centralizada </a:t>
              </a: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Equipa de gestão de usuários</a:t>
              </a: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marR="0" lvl="1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MISAU (PNCM, DTIC, DIS)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2"/>
            <p:cNvSpPr txBox="1"/>
            <p:nvPr/>
          </p:nvSpPr>
          <p:spPr>
            <a:xfrm>
              <a:off x="6619874" y="892413"/>
              <a:ext cx="5343525" cy="4870821"/>
            </a:xfrm>
            <a:prstGeom prst="rect">
              <a:avLst/>
            </a:prstGeom>
            <a:noFill/>
            <a:ln>
              <a:solidFill>
                <a:srgbClr val="4BACC6">
                  <a:lumMod val="5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Gestão remota dos dispositivos</a:t>
              </a:r>
              <a:endPara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Foram usados celulares android “Samsung”</a:t>
              </a:r>
              <a:endPara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Os dispositivos foram monitorados através de MDM ( Centro de gestao de dispositivos)  (ScaleFusion)</a:t>
              </a:r>
              <a:endPara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 monitoria dos dispositivos através do MDM foi centralizada</a:t>
              </a:r>
              <a:endPara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1817187" y="607135"/>
              <a:ext cx="3285881" cy="579967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>
              <a:solidFill>
                <a:srgbClr val="4BACC6">
                  <a:lumMod val="5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Gestão de usuários</a:t>
              </a:r>
              <a:endPara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8"/>
            <p:cNvSpPr txBox="1"/>
            <p:nvPr/>
          </p:nvSpPr>
          <p:spPr>
            <a:xfrm>
              <a:off x="7579794" y="607135"/>
              <a:ext cx="3423683" cy="579967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>
              <a:solidFill>
                <a:srgbClr val="4BACC6">
                  <a:lumMod val="5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Gestão de dispositivos</a:t>
              </a:r>
              <a:endPara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9681" y="4994076"/>
            <a:ext cx="1094275" cy="104199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882" y="5440870"/>
            <a:ext cx="2353736" cy="5951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0" y="0"/>
            <a:ext cx="12192000" cy="527538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Gerenciador de Dispositivos Móveis</a:t>
            </a:r>
            <a:endParaRPr lang="pt-PT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97;p64"/>
          <p:cNvSpPr txBox="1"/>
          <p:nvPr/>
        </p:nvSpPr>
        <p:spPr>
          <a:xfrm>
            <a:off x="785925" y="776959"/>
            <a:ext cx="7574140" cy="5304081"/>
          </a:xfrm>
          <a:prstGeom prst="rect">
            <a:avLst/>
          </a:prstGeom>
          <a:noFill/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Calibri" panose="020F0502020204030204"/>
              <a:buNone/>
              <a:defRPr sz="2800" b="0" i="0" u="none" strike="noStrike" cap="none">
                <a:solidFill>
                  <a:srgbClr val="2F549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 panose="020F0502020204030204"/>
              <a:buNone/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Durante a campanha o gerenciador de dispositivos que tem como objectivo fazer:</a:t>
            </a: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97205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ourier New" panose="02070309020205020404"/>
              <a:buChar char="o"/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Inscrição dos dispositivos</a:t>
            </a: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97205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ourier New" panose="02070309020205020404"/>
              <a:buChar char="o"/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Mapeamento de dispositivos por área</a:t>
            </a: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97205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ourier New" panose="02070309020205020404"/>
              <a:buChar char="o"/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Gerenciador de Relatórios (Ex: Uso de bateria, internet, localização, etc..)</a:t>
            </a: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97205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ourier New" panose="02070309020205020404"/>
              <a:buChar char="o"/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Rastreio de dispositivos roubados e/ou perdidos </a:t>
            </a: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marR="0" lvl="0" indent="-2794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 panose="020B0604020202020204"/>
              <a:buNone/>
              <a:defRPr/>
            </a:pP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 panose="020F0502020204030204"/>
              <a:buNone/>
              <a:defRPr/>
            </a:pP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pic>
        <p:nvPicPr>
          <p:cNvPr id="4" name="Picture 2" descr="vetor de contorno de cor de ícone de sistema de engrenagem 15147534 Vetor  no Vecteez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37" y="1505227"/>
            <a:ext cx="3083565" cy="308356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777239" y="0"/>
            <a:ext cx="10588753" cy="527538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Apoio ao Utilizador</a:t>
            </a:r>
            <a:r>
              <a:rPr lang="pt-PT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2" name="Google Shape;257;g2a28fa398e3_0_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946383" y="676150"/>
            <a:ext cx="5053892" cy="3275859"/>
          </a:xfrm>
          <a:prstGeom prst="rect">
            <a:avLst/>
          </a:prstGeom>
          <a:noFill/>
          <a:ln>
            <a:solidFill>
              <a:srgbClr val="4F81BD">
                <a:lumMod val="50000"/>
              </a:srgbClr>
            </a:solidFill>
          </a:ln>
        </p:spPr>
      </p:pic>
      <p:sp>
        <p:nvSpPr>
          <p:cNvPr id="4" name="Google Shape;260;g2a28fa398e3_0_9"/>
          <p:cNvSpPr txBox="1"/>
          <p:nvPr/>
        </p:nvSpPr>
        <p:spPr>
          <a:xfrm>
            <a:off x="561975" y="685295"/>
            <a:ext cx="6287878" cy="5010656"/>
          </a:xfrm>
          <a:prstGeom prst="rect">
            <a:avLst/>
          </a:prstGeom>
          <a:noFill/>
          <a:ln>
            <a:solidFill>
              <a:srgbClr val="4F81BD">
                <a:lumMod val="5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 forma a dinamizar o apoio ao     usuários foram criados canais de apoio: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Caixa de Reclamação existente na plataforma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Linhas para chamadas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Grupo WhatsApp </a:t>
            </a: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Resolução das reclamação: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marR="0" lvl="8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Tx/>
              <a:buNone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Caixa de reclamação SALAMA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marR="0" lvl="4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Tx/>
              <a:buNone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2. WhatsApp (Grupo WhatsApp)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marR="0" lvl="4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Tx/>
              <a:buNone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3. Linha telefônica ( Tempo real)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0" y="0"/>
            <a:ext cx="12192000" cy="527538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Helpdesk</a:t>
            </a:r>
            <a:endParaRPr lang="pt-PT" sz="4000" dirty="0">
              <a:solidFill>
                <a:schemeClr val="bg1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823897" y="711690"/>
            <a:ext cx="11179307" cy="5150449"/>
            <a:chOff x="766747" y="854565"/>
            <a:chExt cx="11179307" cy="5150449"/>
          </a:xfrm>
        </p:grpSpPr>
        <p:sp>
          <p:nvSpPr>
            <p:cNvPr id="4" name="TextBox 3"/>
            <p:cNvSpPr txBox="1"/>
            <p:nvPr/>
          </p:nvSpPr>
          <p:spPr>
            <a:xfrm>
              <a:off x="766747" y="854565"/>
              <a:ext cx="4765835" cy="5150449"/>
            </a:xfrm>
            <a:prstGeom prst="rect">
              <a:avLst/>
            </a:prstGeom>
            <a:noFill/>
            <a:ln>
              <a:solidFill>
                <a:srgbClr val="4BACC6">
                  <a:lumMod val="5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514350" marR="0" lvl="0" indent="-51435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Módulo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SALAMA para Helpdesk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marR="0" lvl="0" indent="-51435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Uma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equipa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dando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apoio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directo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no campo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marR="0" lvl="0" indent="-514350" algn="just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Uma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equipa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dando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apoio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remoto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acordo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com as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solicitações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dos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técnicos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Google Shape;61;g2f5d3b8b3d8_0_0"/>
            <p:cNvPicPr preferRelativeResize="0"/>
            <p:nvPr/>
          </p:nvPicPr>
          <p:blipFill rotWithShape="1">
            <a:blip r:embed="rId1"/>
            <a:srcRect t="3389" b="6706"/>
            <a:stretch>
              <a:fillRect/>
            </a:stretch>
          </p:blipFill>
          <p:spPr>
            <a:xfrm>
              <a:off x="5711900" y="854565"/>
              <a:ext cx="1698070" cy="220015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</p:pic>
        <p:pic>
          <p:nvPicPr>
            <p:cNvPr id="6" name="Google Shape;62;g2f5d3b8b3d8_0_0"/>
            <p:cNvPicPr preferRelativeResize="0"/>
            <p:nvPr/>
          </p:nvPicPr>
          <p:blipFill rotWithShape="1">
            <a:blip r:embed="rId2"/>
            <a:srcRect t="3618" b="3608"/>
            <a:stretch>
              <a:fillRect/>
            </a:stretch>
          </p:blipFill>
          <p:spPr>
            <a:xfrm>
              <a:off x="5878551" y="2059669"/>
              <a:ext cx="1903071" cy="239220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</p:pic>
        <p:pic>
          <p:nvPicPr>
            <p:cNvPr id="7" name="Google Shape;63;g2f5d3b8b3d8_0_0"/>
            <p:cNvPicPr preferRelativeResize="0"/>
            <p:nvPr/>
          </p:nvPicPr>
          <p:blipFill rotWithShape="1">
            <a:blip r:embed="rId3"/>
            <a:srcRect t="3618" b="3608"/>
            <a:stretch>
              <a:fillRect/>
            </a:stretch>
          </p:blipFill>
          <p:spPr>
            <a:xfrm>
              <a:off x="6160089" y="2909890"/>
              <a:ext cx="2074995" cy="223919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</p:pic>
        <p:pic>
          <p:nvPicPr>
            <p:cNvPr id="8" name="Google Shape;64;g2f5d3b8b3d8_0_0"/>
            <p:cNvPicPr preferRelativeResize="0"/>
            <p:nvPr/>
          </p:nvPicPr>
          <p:blipFill rotWithShape="1">
            <a:blip r:embed="rId4"/>
            <a:srcRect b="35987"/>
            <a:stretch>
              <a:fillRect/>
            </a:stretch>
          </p:blipFill>
          <p:spPr>
            <a:xfrm>
              <a:off x="9319992" y="912691"/>
              <a:ext cx="2389787" cy="142263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</p:pic>
        <p:sp>
          <p:nvSpPr>
            <p:cNvPr id="9" name="Google Shape;65;g2f5d3b8b3d8_0_0"/>
            <p:cNvSpPr/>
            <p:nvPr/>
          </p:nvSpPr>
          <p:spPr>
            <a:xfrm>
              <a:off x="8328758" y="2316896"/>
              <a:ext cx="808800" cy="559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ECE1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10" name="Google Shape;68;g2f5d3b8b3d8_0_0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9773454" y="1864298"/>
              <a:ext cx="2172600" cy="146469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</p:pic>
      </p:grpSp>
      <p:pic>
        <p:nvPicPr>
          <p:cNvPr id="11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66750" cy="5363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0" y="0"/>
            <a:ext cx="12192000" cy="527538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Responsabilidades no apoio ao usuário-</a:t>
            </a:r>
            <a:r>
              <a:rPr lang="pt-PT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helpdesk</a:t>
            </a:r>
            <a:endParaRPr lang="pt-P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314;g2f7c8a9c3f5_2_0"/>
          <p:cNvSpPr txBox="1"/>
          <p:nvPr/>
        </p:nvSpPr>
        <p:spPr>
          <a:xfrm>
            <a:off x="428625" y="665985"/>
            <a:ext cx="6105525" cy="503862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600" b="1" i="0" u="sng" strike="noStrike" cap="none">
                <a:solidFill>
                  <a:srgbClr val="1F386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Calibri" panose="020F0502020204030204"/>
              <a:buNone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Nível Central</a:t>
            </a:r>
            <a:endParaRPr kumimoji="0" lang="pt-PT" sz="1600" b="1" i="0" u="sng" strike="noStrike" kern="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Arial" panose="020B0604020202020204"/>
              <a:buChar char="•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Configurar  Dispositivos</a:t>
            </a:r>
            <a:endParaRPr kumimoji="0" lang="pt-PT" sz="1600" b="1" i="0" u="sng" strike="noStrike" kern="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Arial" panose="020B0604020202020204"/>
              <a:buChar char="•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Apoiar formação de registadores, e supervisores das equipas;</a:t>
            </a:r>
            <a:endParaRPr kumimoji="0" lang="pt-PT" sz="1600" b="1" i="0" u="sng" strike="noStrike" kern="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Arial" panose="020B0604020202020204"/>
              <a:buChar char="•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Cadastro de Utilizadores;</a:t>
            </a:r>
            <a:endParaRPr kumimoji="0" lang="pt-PT" sz="1600" b="1" i="0" u="sng" strike="noStrike" kern="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Arial" panose="020B0604020202020204"/>
              <a:buChar char="•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Envio de relatórios diário;</a:t>
            </a:r>
            <a:endParaRPr kumimoji="0" lang="pt-PT" sz="1600" b="1" i="0" u="sng" strike="noStrike" kern="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Arial" panose="020B0604020202020204"/>
              <a:buChar char="•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gerir solicitações sobre a plataforma</a:t>
            </a:r>
            <a:endParaRPr kumimoji="0" lang="pt-PT" sz="1600" b="1" i="0" u="sng" strike="noStrike" kern="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Arial" panose="020B0604020202020204"/>
              <a:buChar char="•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Supervisionar a digitalização ;</a:t>
            </a:r>
            <a:endParaRPr kumimoji="0" lang="pt-PT" sz="1600" b="1" i="0" u="sng" strike="noStrike" kern="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Arial" panose="020B0604020202020204"/>
              <a:buChar char="•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Monitorar os dispositivos e sincronização de dados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F3863"/>
              </a:buClr>
              <a:buSzPts val="1800"/>
              <a:buFont typeface="Arial" panose="020B0604020202020204"/>
              <a:buNone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4" name="Google Shape;315;g2f7c8a9c3f5_2_0"/>
          <p:cNvSpPr txBox="1"/>
          <p:nvPr/>
        </p:nvSpPr>
        <p:spPr>
          <a:xfrm>
            <a:off x="6442720" y="1485862"/>
            <a:ext cx="5387330" cy="441347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Nível Provincial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Arial" panose="020B0604020202020204"/>
              <a:buChar char="•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Apoiar formação e supervisionar o nível Distrital;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Arial" panose="020B0604020202020204"/>
              <a:buChar char="•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Reportar alterações nos microplanos;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Arial" panose="020B0604020202020204"/>
              <a:buChar char="•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Gerir problemas de plataforma a nível do distrito;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Arial" panose="020B0604020202020204"/>
              <a:buChar char="•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Dar apoio técnico ao Distrito;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147955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Distrito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;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285750" marR="0" lvl="0" indent="-28575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Arial" panose="020B0604020202020204"/>
              <a:buChar char="•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Apoiar os registadores e supervisores das equipas no processo de registo 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285750" marR="0" lvl="0" indent="-28575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 typeface="Arial" panose="020B0604020202020204"/>
              <a:buChar char="•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Reportar os problemas ao Helpdesk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147955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70"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5;p18"/>
          <p:cNvSpPr txBox="1"/>
          <p:nvPr/>
        </p:nvSpPr>
        <p:spPr>
          <a:xfrm>
            <a:off x="728570" y="583407"/>
            <a:ext cx="5770804" cy="5524555"/>
          </a:xfrm>
          <a:prstGeom prst="rect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600" b="1" i="0" u="sng" strike="noStrike" cap="none">
                <a:solidFill>
                  <a:srgbClr val="1F386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457200" marR="0" lvl="0" indent="-3733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●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Passagem de conhecimento para a equipa técnica do MISAU para melhor dar suporte aos distritos;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marR="0" lvl="0" indent="-3733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●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Envio de Micro Planos com informação incompleta; 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marR="0" lvl="0" indent="-3733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●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Maior número de formandos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vs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 condições da formação (salas,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projectores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, guiões de formação, etc..)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marR="0" lvl="0" indent="-3733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●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O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incomprimento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 dos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TdRs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 para seleção dos Registradores;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marR="0" lvl="0" indent="-3733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●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O preenchimento incorreto dos formulários dos Armazéns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marR="0" lvl="0" indent="-3733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●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Partilha de credenciais;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marR="0" lvl="0" indent="-3733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●"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Problemas de conectividade para sincronização dos dados.</a:t>
            </a:r>
            <a:b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</a:b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3"/>
              </a:buClr>
              <a:buSzPts val="2104"/>
              <a:buFont typeface="Arial" panose="020B0604020202020204"/>
              <a:buNone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3"/>
              </a:buClr>
              <a:buSzPts val="2104"/>
              <a:buFont typeface="Arial" panose="020B0604020202020204"/>
              <a:buNone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4" name="Google Shape;366;p18"/>
          <p:cNvSpPr txBox="1"/>
          <p:nvPr/>
        </p:nvSpPr>
        <p:spPr>
          <a:xfrm>
            <a:off x="6750453" y="583407"/>
            <a:ext cx="5146272" cy="5524555"/>
          </a:xfrm>
          <a:prstGeom prst="rect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73380">
              <a:lnSpc>
                <a:spcPct val="150000"/>
              </a:lnSpc>
              <a:buSzPts val="1800"/>
              <a:buFont typeface="Arial" panose="020B0604020202020204"/>
              <a:buChar char="●"/>
            </a:pPr>
            <a:r>
              <a:rPr lang="pt-P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Formação da equipa do MISAU e apropriação do processo;</a:t>
            </a:r>
            <a:endParaRPr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73380">
              <a:lnSpc>
                <a:spcPct val="150000"/>
              </a:lnSpc>
              <a:buSzPts val="1800"/>
              <a:buFont typeface="Arial" panose="020B0604020202020204"/>
              <a:buChar char="●"/>
            </a:pPr>
            <a:r>
              <a:rPr lang="pt-P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Criação de equipas de revisão dos MPP a todos níveis;</a:t>
            </a:r>
            <a:endParaRPr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73380">
              <a:lnSpc>
                <a:spcPct val="150000"/>
              </a:lnSpc>
              <a:buSzPts val="1800"/>
              <a:buFont typeface="Arial" panose="020B0604020202020204"/>
              <a:buChar char="●"/>
            </a:pPr>
            <a:r>
              <a:rPr lang="pt-P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Criação de diversos grupos de formação e uso de salas de aulas para a formação;</a:t>
            </a:r>
            <a:endParaRPr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73380">
              <a:lnSpc>
                <a:spcPct val="150000"/>
              </a:lnSpc>
              <a:buSzPts val="1800"/>
              <a:buFont typeface="Arial" panose="020B0604020202020204"/>
              <a:buChar char="●"/>
            </a:pPr>
            <a:r>
              <a:rPr lang="pt-P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Envolvimento das lideranças locais para a </a:t>
            </a:r>
            <a:r>
              <a:rPr lang="pt-PT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selecção</a:t>
            </a:r>
            <a:r>
              <a:rPr lang="pt-P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 dos registadores;</a:t>
            </a:r>
            <a:endParaRPr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73380">
              <a:lnSpc>
                <a:spcPct val="150000"/>
              </a:lnSpc>
              <a:buSzPts val="1800"/>
              <a:buFont typeface="Arial" panose="020B0604020202020204"/>
              <a:buChar char="●"/>
            </a:pPr>
            <a:r>
              <a:rPr lang="pt-P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Supervisão e apoio técnico durante a campanha;</a:t>
            </a:r>
            <a:endParaRPr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73380">
              <a:lnSpc>
                <a:spcPct val="150000"/>
              </a:lnSpc>
              <a:buSzPts val="1800"/>
              <a:buFont typeface="Arial" panose="020B0604020202020204"/>
              <a:buChar char="●"/>
            </a:pPr>
            <a:r>
              <a:rPr lang="pt-P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Monitoria através do </a:t>
            </a:r>
            <a:r>
              <a:rPr lang="pt-PT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helpdesk</a:t>
            </a:r>
            <a:r>
              <a:rPr lang="pt-P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 e supervisão;</a:t>
            </a:r>
            <a:endParaRPr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73380">
              <a:lnSpc>
                <a:spcPct val="150000"/>
              </a:lnSpc>
              <a:buSzPts val="1800"/>
              <a:buFont typeface="Arial" panose="020B0604020202020204"/>
              <a:buChar char="●"/>
            </a:pPr>
            <a:r>
              <a:rPr lang="pt-P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Fazer login na sede antes de sair ao campo e trabalhar em </a:t>
            </a:r>
            <a:r>
              <a:rPr lang="pt-PT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off</a:t>
            </a:r>
            <a:r>
              <a:rPr lang="pt-P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pt-PT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line</a:t>
            </a:r>
            <a:r>
              <a:rPr lang="pt-P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. </a:t>
            </a:r>
            <a:br>
              <a:rPr lang="pt-P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</a:br>
            <a:endParaRPr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>
              <a:lnSpc>
                <a:spcPct val="115000"/>
              </a:lnSpc>
              <a:buClr>
                <a:srgbClr val="1F3863"/>
              </a:buClr>
              <a:buSzPts val="2104"/>
            </a:pPr>
            <a:endParaRPr sz="1800" dirty="0">
              <a:solidFill>
                <a:srgbClr val="1F38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>
              <a:lnSpc>
                <a:spcPct val="115000"/>
              </a:lnSpc>
              <a:buClr>
                <a:srgbClr val="1F3863"/>
              </a:buClr>
              <a:buSzPts val="2104"/>
            </a:pPr>
            <a:endParaRPr sz="1800" dirty="0">
              <a:solidFill>
                <a:srgbClr val="1F38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5" name="Google Shape;367;p18"/>
          <p:cNvSpPr txBox="1"/>
          <p:nvPr/>
        </p:nvSpPr>
        <p:spPr>
          <a:xfrm>
            <a:off x="1587444" y="123369"/>
            <a:ext cx="4220813" cy="5451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3200" b="0" i="0" u="none" strike="noStrike" cap="none">
                <a:solidFill>
                  <a:srgbClr val="1F3863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2F5496"/>
              </a:buClr>
              <a:buSzPts val="1800"/>
            </a:pPr>
            <a:r>
              <a:rPr lang="pt-PT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Desafios</a:t>
            </a:r>
            <a:endParaRPr lang="pt-PT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6" name="Google Shape;368;p18"/>
          <p:cNvSpPr txBox="1"/>
          <p:nvPr/>
        </p:nvSpPr>
        <p:spPr>
          <a:xfrm>
            <a:off x="7140904" y="123369"/>
            <a:ext cx="4220813" cy="5451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2F5496"/>
              </a:buClr>
              <a:buSzPts val="1800"/>
            </a:pPr>
            <a:r>
              <a:rPr lang="pt-PT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Soluções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0" y="0"/>
            <a:ext cx="12192000" cy="666750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PT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Lições aprendidas</a:t>
            </a:r>
            <a:endParaRPr lang="pt-PT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375;p19"/>
          <p:cNvSpPr txBox="1"/>
          <p:nvPr/>
        </p:nvSpPr>
        <p:spPr>
          <a:xfrm>
            <a:off x="711125" y="787400"/>
            <a:ext cx="11195125" cy="4908550"/>
          </a:xfrm>
          <a:prstGeom prst="rect">
            <a:avLst/>
          </a:prstGeom>
          <a:noFill/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600" b="1" i="0" u="sng" strike="noStrike" cap="none">
                <a:solidFill>
                  <a:srgbClr val="1F386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457200" marR="0" lvl="0" indent="-33401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9"/>
              <a:buFont typeface="Arial" panose="020B0604020202020204"/>
              <a:buChar char="●"/>
              <a:defRPr/>
            </a:pPr>
            <a:r>
              <a:rPr kumimoji="0" lang="pt-P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O envolvimento dos IT provincial foi crucial para a resolução de problemas reportados, </a:t>
            </a:r>
            <a:endParaRPr kumimoji="0" lang="pt-PT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marR="0" lvl="0" indent="-33401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9"/>
              <a:buFont typeface="Arial" panose="020B0604020202020204"/>
              <a:buChar char="●"/>
              <a:defRPr/>
            </a:pPr>
            <a:r>
              <a:rPr kumimoji="0" lang="pt-P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O envolvimento dos colegas de outras Províncias</a:t>
            </a:r>
            <a:endParaRPr kumimoji="0" lang="pt-PT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marR="0" lvl="0" indent="-33401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9"/>
              <a:buFont typeface="Arial" panose="020B0604020202020204"/>
              <a:buChar char="●"/>
              <a:defRPr/>
            </a:pPr>
            <a:r>
              <a:rPr kumimoji="0" lang="pt-P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Para agilizar a aprovação e resolução das solicitações, foi necessário que a comunicação entre o Distrito e a Província fosse rápida e coordenada; </a:t>
            </a:r>
            <a:endParaRPr kumimoji="0" lang="pt-PT" sz="2200" b="1" i="0" u="sng" strike="noStrike" kern="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457200" marR="0" lvl="0" indent="-33401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9"/>
              <a:buFont typeface="Arial" panose="020B0604020202020204"/>
              <a:buChar char="●"/>
              <a:defRPr/>
            </a:pPr>
            <a:r>
              <a:rPr kumimoji="0" lang="pt-P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A visita de campo provou ser crucial para resolução de vários problemas que não são reportados durante o dia;</a:t>
            </a:r>
            <a:endParaRPr kumimoji="0" lang="pt-PT" sz="2200" b="1" i="0" u="sng" strike="noStrike" kern="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457200" marR="0" lvl="0" indent="-36449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4"/>
              <a:buFont typeface="Arial" panose="020B0604020202020204"/>
              <a:buChar char="●"/>
              <a:defRPr/>
            </a:pPr>
            <a:r>
              <a:rPr kumimoji="0" lang="pt-P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Criação de uma linha apoio para o reporte de problemas associado a plataforma </a:t>
            </a:r>
            <a:r>
              <a:rPr kumimoji="0" lang="pt-PT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Help</a:t>
            </a:r>
            <a:r>
              <a:rPr kumimoji="0" lang="pt-P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 Desk.</a:t>
            </a:r>
            <a:endParaRPr kumimoji="0" lang="pt-PT" sz="2200" b="1" i="0" u="sng" strike="noStrike" kern="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457200" marR="0" lvl="0" indent="-33401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9"/>
              <a:buFont typeface="Arial" panose="020B0604020202020204"/>
              <a:buChar char="●"/>
              <a:defRPr/>
            </a:pPr>
            <a:r>
              <a:rPr kumimoji="0" lang="pt-P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O Uso da plataforma para os balanços diários e relatórios demonstrou se ser confiável e dinâmico; </a:t>
            </a:r>
            <a:endParaRPr kumimoji="0" lang="pt-PT" sz="2200" b="1" i="0" u="sng" strike="noStrike" kern="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0" y="0"/>
            <a:ext cx="12192000" cy="527538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Google Shape;174;p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793204" y="876464"/>
            <a:ext cx="2039596" cy="120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5;p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65442" y="2043753"/>
            <a:ext cx="1863062" cy="79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0;p3" descr="A black text on a white background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167101" y="2436653"/>
            <a:ext cx="1907047" cy="52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2;p3" descr="A red and white logo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948272" y="2174762"/>
            <a:ext cx="16256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3;p3" descr="A green leaf with white text&#10;&#10;Description automatically generated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665442" y="3236599"/>
            <a:ext cx="2149596" cy="120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Saudigit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42" y="2174762"/>
            <a:ext cx="1364721" cy="8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206;p1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139220" y="670853"/>
            <a:ext cx="1054568" cy="101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A close-up of a logo&#10;&#10;Description automatically generate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923" y="4962526"/>
            <a:ext cx="3353552" cy="778889"/>
          </a:xfrm>
          <a:prstGeom prst="rect">
            <a:avLst/>
          </a:prstGeom>
        </p:spPr>
      </p:pic>
      <p:pic>
        <p:nvPicPr>
          <p:cNvPr id="11" name="Picture 5" descr="A green and white background with white text&#10;&#10;Description automatically generate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6505" y="3356068"/>
            <a:ext cx="1888671" cy="897988"/>
          </a:xfrm>
          <a:prstGeom prst="rect">
            <a:avLst/>
          </a:prstGeom>
        </p:spPr>
      </p:pic>
      <p:pic>
        <p:nvPicPr>
          <p:cNvPr id="12" name="Picture 7" descr="A close-up of a logo&#10;&#10;Description automatically generate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8892" y="902433"/>
            <a:ext cx="2149596" cy="859838"/>
          </a:xfrm>
          <a:prstGeom prst="rect">
            <a:avLst/>
          </a:prstGeom>
        </p:spPr>
      </p:pic>
      <p:pic>
        <p:nvPicPr>
          <p:cNvPr id="13" name="Picture 9" descr="A logo with yellow dots and green background&#10;&#10;Description automatically generate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5475" y="3104862"/>
            <a:ext cx="1400401" cy="1400401"/>
          </a:xfrm>
          <a:prstGeom prst="rect">
            <a:avLst/>
          </a:prstGeom>
        </p:spPr>
      </p:pic>
      <p:pic>
        <p:nvPicPr>
          <p:cNvPr id="14" name="Picture 13" descr="A blue and orange logo&#10;&#10;Description automatically generated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6977" y="527538"/>
            <a:ext cx="2149596" cy="151605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71" y="1674296"/>
            <a:ext cx="9810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0" y="0"/>
            <a:ext cx="12192000" cy="527538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Subtitle 2"/>
          <p:cNvSpPr txBox="1"/>
          <p:nvPr/>
        </p:nvSpPr>
        <p:spPr>
          <a:xfrm>
            <a:off x="5710022" y="2605721"/>
            <a:ext cx="4926918" cy="12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1" i="0" u="sng" strike="noStrike" cap="none">
                <a:solidFill>
                  <a:srgbClr val="1F386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0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6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kumimoji="0" lang="en-ZA" sz="6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Obrigada</a:t>
            </a:r>
            <a:endParaRPr kumimoji="0" lang="en-ZA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3591" y="1551616"/>
            <a:ext cx="4407527" cy="33402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0" y="0"/>
            <a:ext cx="12192000" cy="527538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Objectivo</a:t>
            </a:r>
            <a:r>
              <a:rPr lang="pt-PT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 da apresentação</a:t>
            </a:r>
            <a:endParaRPr lang="pt-PT" sz="3600" dirty="0"/>
          </a:p>
        </p:txBody>
      </p:sp>
      <p:sp>
        <p:nvSpPr>
          <p:cNvPr id="8" name="Google Shape;106;p30"/>
          <p:cNvSpPr txBox="1"/>
          <p:nvPr/>
        </p:nvSpPr>
        <p:spPr>
          <a:xfrm>
            <a:off x="715508" y="1139736"/>
            <a:ext cx="7057534" cy="443198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342900" algn="just">
              <a:lnSpc>
                <a:spcPct val="200000"/>
              </a:lnSpc>
              <a:spcBef>
                <a:spcPts val="0"/>
              </a:spcBef>
              <a:buClr>
                <a:srgbClr val="C00000"/>
              </a:buClr>
              <a:buSzPts val="2500"/>
              <a:buFont typeface="Courier New" panose="02070309020205020404"/>
              <a:buChar char="o"/>
            </a:pPr>
            <a:r>
              <a:rPr lang="pt-PT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Partilhar a experiência do país (Moçambique) no processo de digitalização das diferentes fases das campanhas do </a:t>
            </a:r>
            <a:r>
              <a:rPr lang="pt-PT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Programa </a:t>
            </a:r>
            <a:r>
              <a:rPr lang="pt-PT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/>
              </a:rPr>
              <a:t>Nacional de Controlo da Malária</a:t>
            </a:r>
            <a:endParaRPr lang="pt-PT" sz="2400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558800" lvl="1" indent="0" algn="just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Arial" panose="020B0604020202020204" pitchFamily="34" charset="0"/>
              <a:buNone/>
            </a:pPr>
            <a:endParaRPr lang="pt-PT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558800" lvl="1" indent="0" algn="just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Arial" panose="020B0604020202020204" pitchFamily="34" charset="0"/>
              <a:buNone/>
            </a:pPr>
            <a:endParaRPr lang="pt-PT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pic>
        <p:nvPicPr>
          <p:cNvPr id="9" name="Picture 2" descr="A fórmula S.M.A.R.T. para alcançar objectivos. – Ser Livr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430" y="2192376"/>
            <a:ext cx="4074829" cy="27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08"/>
          <p:cNvSpPr txBox="1"/>
          <p:nvPr/>
        </p:nvSpPr>
        <p:spPr>
          <a:xfrm>
            <a:off x="3200715" y="6547918"/>
            <a:ext cx="6015599" cy="29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67" rIns="0" bIns="0" anchor="t" anchorCtr="0">
            <a:spAutoFit/>
          </a:bodyPr>
          <a:lstStyle/>
          <a:p>
            <a:pPr marL="17145" defTabSz="1219200">
              <a:buSzPts val="700"/>
            </a:pPr>
            <a:r>
              <a:rPr lang="pt-PT" sz="935" b="1" i="1"/>
              <a:t>Promover o acesso aos serviços de saúde, equidade de género e direitos humanos para acabar com a malária</a:t>
            </a:r>
            <a:endParaRPr sz="935"/>
          </a:p>
        </p:txBody>
      </p:sp>
      <p:pic>
        <p:nvPicPr>
          <p:cNvPr id="1056" name="Google Shape;1056;p10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99" y="137376"/>
            <a:ext cx="12191603" cy="67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10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88381" y="350983"/>
            <a:ext cx="6103619" cy="5748671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058" name="Google Shape;1058;p10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47566" y="4087494"/>
            <a:ext cx="4813901" cy="2633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72987" y="2361288"/>
            <a:ext cx="2918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solidFill>
                  <a:srgbClr val="0070C0"/>
                </a:solidFill>
              </a:rPr>
              <a:t>Maior transparência sobre a forma como os resultados foram obtidos e por quem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28" name="Trapezoid 27"/>
          <p:cNvSpPr/>
          <p:nvPr/>
        </p:nvSpPr>
        <p:spPr>
          <a:xfrm flipH="1">
            <a:off x="5880601" y="2998330"/>
            <a:ext cx="319916" cy="764940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rapezoid 24"/>
          <p:cNvSpPr/>
          <p:nvPr/>
        </p:nvSpPr>
        <p:spPr>
          <a:xfrm rot="17389066" flipH="1">
            <a:off x="7789723" y="1766314"/>
            <a:ext cx="319916" cy="1564298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rapezoid 23"/>
          <p:cNvSpPr/>
          <p:nvPr/>
        </p:nvSpPr>
        <p:spPr>
          <a:xfrm rot="4210934">
            <a:off x="3966636" y="1766316"/>
            <a:ext cx="319916" cy="1564298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ítulo 1"/>
          <p:cNvSpPr txBox="1"/>
          <p:nvPr/>
        </p:nvSpPr>
        <p:spPr>
          <a:xfrm>
            <a:off x="481780" y="186813"/>
            <a:ext cx="11336593" cy="5500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600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Digitalização</a:t>
            </a:r>
            <a:r>
              <a:rPr lang="en-US" alt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das </a:t>
            </a:r>
            <a:r>
              <a:rPr lang="en-US" altLang="en-US" sz="36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campanhas</a:t>
            </a:r>
            <a:r>
              <a:rPr lang="en-US" altLang="en-US" sz="36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064" y="3704744"/>
            <a:ext cx="321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solidFill>
                  <a:srgbClr val="0070C0"/>
                </a:solidFill>
              </a:rPr>
              <a:t>Redução do </a:t>
            </a:r>
            <a:r>
              <a:rPr lang="es-MX" sz="2000" b="1" dirty="0">
                <a:solidFill>
                  <a:srgbClr val="0070C0"/>
                </a:solidFill>
              </a:rPr>
              <a:t>tempo </a:t>
            </a:r>
            <a:r>
              <a:rPr lang="es-MX" sz="2000" b="1" dirty="0" err="1">
                <a:solidFill>
                  <a:srgbClr val="0070C0"/>
                </a:solidFill>
              </a:rPr>
              <a:t>entre a recolha </a:t>
            </a:r>
            <a:r>
              <a:rPr lang="es-MX" sz="2000" b="1" dirty="0">
                <a:solidFill>
                  <a:srgbClr val="0070C0"/>
                </a:solidFill>
              </a:rPr>
              <a:t>de dados e a sua </a:t>
            </a:r>
            <a:r>
              <a:rPr lang="es-MX" sz="2000" b="1" dirty="0" err="1">
                <a:solidFill>
                  <a:srgbClr val="0070C0"/>
                </a:solidFill>
              </a:rPr>
              <a:t>revisão/análise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09848" y="2361288"/>
            <a:ext cx="2834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solidFill>
                  <a:srgbClr val="0070C0"/>
                </a:solidFill>
              </a:rPr>
              <a:t>Recolha de </a:t>
            </a:r>
            <a:r>
              <a:rPr lang="es-MX" sz="2000" b="1" dirty="0">
                <a:solidFill>
                  <a:srgbClr val="0070C0"/>
                </a:solidFill>
              </a:rPr>
              <a:t>dados </a:t>
            </a:r>
            <a:r>
              <a:rPr lang="es-MX" sz="2000" b="1" dirty="0" err="1">
                <a:solidFill>
                  <a:srgbClr val="0070C0"/>
                </a:solidFill>
              </a:rPr>
              <a:t>que </a:t>
            </a:r>
            <a:r>
              <a:rPr lang="es-MX" sz="2000" b="1" dirty="0">
                <a:solidFill>
                  <a:srgbClr val="0070C0"/>
                </a:solidFill>
              </a:rPr>
              <a:t>podem ser </a:t>
            </a:r>
            <a:r>
              <a:rPr lang="es-MX" sz="2000" b="1" dirty="0" err="1">
                <a:solidFill>
                  <a:srgbClr val="0070C0"/>
                </a:solidFill>
              </a:rPr>
              <a:t>posteriormente reutilizados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987" y="4194697"/>
            <a:ext cx="2918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Monitorizar coberturas da </a:t>
            </a:r>
            <a:r>
              <a:rPr lang="es-MX" sz="1800" b="1" dirty="0" err="1"/>
              <a:t>campanha</a:t>
            </a:r>
            <a:r>
              <a:rPr lang="es-MX" sz="1800" b="1" dirty="0"/>
              <a:t> e o desempenho dos utilizadores</a:t>
            </a:r>
            <a:endParaRPr lang="en-GB" sz="1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570709" y="4040809"/>
            <a:ext cx="2873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err="1"/>
              <a:t>Geolocalização dos agregados familiares</a:t>
            </a:r>
            <a:r>
              <a:rPr lang="es-MX" sz="1800" b="1" dirty="0"/>
              <a:t>, </a:t>
            </a:r>
            <a:r>
              <a:rPr lang="es-MX" sz="1800" b="1" dirty="0" err="1"/>
              <a:t>informação demográfica</a:t>
            </a:r>
            <a:endParaRPr lang="en-GB" sz="1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87356" y="4926297"/>
            <a:ext cx="3506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800" b="1" dirty="0"/>
              <a:t>Áreas de baixa cobertura</a:t>
            </a:r>
            <a:endParaRPr lang="en-US" sz="18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800" b="1" dirty="0"/>
              <a:t>Potencial rutura de stocks</a:t>
            </a:r>
            <a:endParaRPr lang="en-US" sz="18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800" b="1" dirty="0" err="1"/>
              <a:t>Desempenho</a:t>
            </a:r>
            <a:r>
              <a:rPr lang="en-US" sz="1800" b="1" dirty="0"/>
              <a:t> do pessoal</a:t>
            </a:r>
            <a:endParaRPr lang="en-US" sz="1800" b="1" dirty="0"/>
          </a:p>
        </p:txBody>
      </p:sp>
      <p:cxnSp>
        <p:nvCxnSpPr>
          <p:cNvPr id="35" name="Straight Arrow Connector 34"/>
          <p:cNvCxnSpPr>
            <a:endCxn id="31" idx="0"/>
          </p:cNvCxnSpPr>
          <p:nvPr/>
        </p:nvCxnSpPr>
        <p:spPr>
          <a:xfrm>
            <a:off x="2032481" y="3639493"/>
            <a:ext cx="0" cy="55520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2"/>
          </p:cNvCxnSpPr>
          <p:nvPr/>
        </p:nvCxnSpPr>
        <p:spPr>
          <a:xfrm>
            <a:off x="6187408" y="4720407"/>
            <a:ext cx="0" cy="29885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2"/>
            <a:endCxn id="32" idx="0"/>
          </p:cNvCxnSpPr>
          <p:nvPr/>
        </p:nvCxnSpPr>
        <p:spPr>
          <a:xfrm flipH="1">
            <a:off x="10007562" y="3684727"/>
            <a:ext cx="19578" cy="35608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835608" y="771500"/>
            <a:ext cx="2393771" cy="23937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1029" y="967561"/>
            <a:ext cx="1443973" cy="2001647"/>
          </a:xfrm>
          <a:prstGeom prst="rect">
            <a:avLst/>
          </a:prstGeom>
        </p:spPr>
      </p:pic>
      <p:sp>
        <p:nvSpPr>
          <p:cNvPr id="3" name="Text Placeholder 3"/>
          <p:cNvSpPr txBox="1"/>
          <p:nvPr/>
        </p:nvSpPr>
        <p:spPr>
          <a:xfrm>
            <a:off x="729182" y="941019"/>
            <a:ext cx="3741805" cy="97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05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781" y="894735"/>
            <a:ext cx="4434871" cy="830997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Digitalização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campanhas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iniciou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Campanha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Admnistração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33;p5"/>
          <p:cNvSpPr txBox="1"/>
          <p:nvPr/>
        </p:nvSpPr>
        <p:spPr>
          <a:xfrm>
            <a:off x="820994" y="168151"/>
            <a:ext cx="11051457" cy="665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28600" indent="-228600">
              <a:buClr>
                <a:srgbClr val="C55A11"/>
              </a:buClr>
              <a:buSzPts val="4000"/>
              <a:buFont typeface="Times New Roman" panose="02020603050405020304"/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3" name="Google Shape;133;p5"/>
          <p:cNvSpPr txBox="1"/>
          <p:nvPr/>
        </p:nvSpPr>
        <p:spPr>
          <a:xfrm>
            <a:off x="0" y="21607"/>
            <a:ext cx="12092378" cy="769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28600" indent="-228600">
              <a:buClr>
                <a:srgbClr val="C55A11"/>
              </a:buClr>
              <a:buSzPts val="4000"/>
              <a:buFont typeface="Times New Roman" panose="02020603050405020304"/>
              <a:buNone/>
            </a:pPr>
            <a:r>
              <a:rPr lang="en-US" sz="2200" b="1" dirty="0">
                <a:solidFill>
                  <a:srgbClr val="002060"/>
                </a:solidFill>
                <a:latin typeface="Arial Black" panose="020B0A04020102020204" pitchFamily="34" charset="0"/>
                <a:ea typeface="Calibri Light" panose="020F0302020204030204" pitchFamily="34" charset="0"/>
                <a:cs typeface="Arial Black" panose="020B0A04020102020204" pitchFamily="34" charset="0"/>
                <a:sym typeface="Times New Roman" panose="02020603050405020304"/>
              </a:rPr>
              <a:t>Com </a:t>
            </a:r>
            <a:r>
              <a:rPr lang="en-US" sz="2200" b="1" dirty="0" err="1">
                <a:solidFill>
                  <a:srgbClr val="002060"/>
                </a:solidFill>
                <a:latin typeface="Arial Black" panose="020B0A04020102020204" pitchFamily="34" charset="0"/>
                <a:ea typeface="Calibri Light" panose="020F0302020204030204" pitchFamily="34" charset="0"/>
                <a:cs typeface="Arial Black" panose="020B0A04020102020204" pitchFamily="34" charset="0"/>
                <a:sym typeface="Times New Roman" panose="02020603050405020304"/>
              </a:rPr>
              <a:t>os</a:t>
            </a:r>
            <a:r>
              <a:rPr lang="en-US" sz="2200" b="1" dirty="0">
                <a:solidFill>
                  <a:srgbClr val="002060"/>
                </a:solidFill>
                <a:latin typeface="Arial Black" panose="020B0A04020102020204" pitchFamily="34" charset="0"/>
                <a:ea typeface="Calibri Light" panose="020F0302020204030204" pitchFamily="34" charset="0"/>
                <a:cs typeface="Arial Black" panose="020B0A04020102020204" pitchFamily="34" charset="0"/>
                <a:sym typeface="Times New Roman" panose="02020603050405020304"/>
              </a:rPr>
              <a:t> dados </a:t>
            </a:r>
            <a:r>
              <a:rPr lang="en-US" sz="2200" b="1" dirty="0" err="1">
                <a:solidFill>
                  <a:srgbClr val="002060"/>
                </a:solidFill>
                <a:latin typeface="Arial Black" panose="020B0A04020102020204" pitchFamily="34" charset="0"/>
                <a:ea typeface="Calibri Light" panose="020F0302020204030204" pitchFamily="34" charset="0"/>
                <a:cs typeface="Arial Black" panose="020B0A04020102020204" pitchFamily="34" charset="0"/>
                <a:sym typeface="Times New Roman" panose="02020603050405020304"/>
              </a:rPr>
              <a:t>digitais</a:t>
            </a:r>
            <a:r>
              <a:rPr lang="en-US" sz="2200" b="1" dirty="0">
                <a:solidFill>
                  <a:srgbClr val="002060"/>
                </a:solidFill>
                <a:latin typeface="Arial Black" panose="020B0A04020102020204" pitchFamily="34" charset="0"/>
                <a:ea typeface="Calibri Light" panose="020F0302020204030204" pitchFamily="34" charset="0"/>
                <a:cs typeface="Arial Black" panose="020B0A04020102020204" pitchFamily="34" charset="0"/>
                <a:sym typeface="Times New Roman" panose="02020603050405020304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 Black" panose="020B0A04020102020204" pitchFamily="34" charset="0"/>
                <a:ea typeface="Calibri Light" panose="020F0302020204030204" pitchFamily="34" charset="0"/>
                <a:cs typeface="Arial Black" panose="020B0A04020102020204" pitchFamily="34" charset="0"/>
                <a:sym typeface="Times New Roman" panose="02020603050405020304"/>
              </a:rPr>
              <a:t>atempados</a:t>
            </a:r>
            <a:r>
              <a:rPr lang="en-US" sz="2200" b="1" dirty="0">
                <a:solidFill>
                  <a:srgbClr val="002060"/>
                </a:solidFill>
                <a:latin typeface="Arial Black" panose="020B0A04020102020204" pitchFamily="34" charset="0"/>
                <a:ea typeface="Calibri Light" panose="020F0302020204030204" pitchFamily="34" charset="0"/>
                <a:cs typeface="Arial Black" panose="020B0A04020102020204" pitchFamily="34" charset="0"/>
                <a:sym typeface="Times New Roman" panose="02020603050405020304"/>
              </a:rPr>
              <a:t> e à flexibilidade operacional, a cobertura da campanha aumentou consideravelmente de ronda para ronda </a:t>
            </a:r>
            <a:endParaRPr lang="en-US" sz="2200" b="1" dirty="0">
              <a:solidFill>
                <a:srgbClr val="002060"/>
              </a:solidFill>
              <a:latin typeface="Arial Black" panose="020B0A04020102020204" pitchFamily="34" charset="0"/>
              <a:ea typeface="Calibri Light" panose="020F0302020204030204" pitchFamily="34" charset="0"/>
              <a:cs typeface="Arial Black" panose="020B0A04020102020204" pitchFamily="34" charset="0"/>
              <a:sym typeface="Times New Roman" panose="02020603050405020304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88473" y="948682"/>
          <a:ext cx="11503905" cy="2203844"/>
        </p:xfrm>
        <a:graphic>
          <a:graphicData uri="http://schemas.openxmlformats.org/drawingml/2006/table">
            <a:tbl>
              <a:tblPr firstRow="1" bandRow="1"/>
              <a:tblGrid>
                <a:gridCol w="1901535"/>
                <a:gridCol w="1600395"/>
                <a:gridCol w="1600395"/>
                <a:gridCol w="1600395"/>
                <a:gridCol w="1600395"/>
                <a:gridCol w="1600395"/>
                <a:gridCol w="1600395"/>
              </a:tblGrid>
              <a:tr h="4962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Metuge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8C46"/>
                    </a:solidFill>
                  </a:tcPr>
                </a:tc>
                <a:tc hMerge="1">
                  <a:tcPr/>
                </a:tc>
                <a:tc h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Ibo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8C81"/>
                    </a:solidFill>
                  </a:tcPr>
                </a:tc>
                <a:tc hMerge="1">
                  <a:tcPr/>
                </a:tc>
                <a:tc h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962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Ronda 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8C46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Ronda 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8C46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Ronda 3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8C46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Ronda 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8C8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Ronda 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8C8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Ronda 3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8C81"/>
                    </a:solidFill>
                  </a:tcPr>
                </a:tc>
              </a:tr>
              <a:tr h="5713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r>
                        <a:rPr lang="en-US" sz="1400" b="0" dirty="0" err="1"/>
                        <a:t>População estimada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170,140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175,374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180,100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30,951***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8C8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30,951***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8C8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 b="0" dirty="0"/>
                        <a:t>31,615***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8C81">
                        <a:lumMod val="20000"/>
                        <a:lumOff val="80000"/>
                      </a:srgbClr>
                    </a:solidFill>
                  </a:tcPr>
                </a:tc>
              </a:tr>
              <a:tr h="61177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r>
                        <a:rPr lang="en-US" sz="1600" b="1" dirty="0"/>
                        <a:t>Total de </a:t>
                      </a:r>
                      <a:r>
                        <a:rPr lang="en-US" sz="1600" b="1" dirty="0" err="1"/>
                        <a:t>pessoas tratadas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86,881 </a:t>
                      </a:r>
                      <a:endParaRPr lang="en-US" sz="18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(51%)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128,705* (73%)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142,104*</a:t>
                      </a:r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(79%)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14,643</a:t>
                      </a:r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(47%)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8C8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21,430</a:t>
                      </a:r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(69%)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8C8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23,970</a:t>
                      </a:r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(76%)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8C81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414" y="3274136"/>
            <a:ext cx="120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200" kern="1200" dirty="0">
                <a:solidFill>
                  <a:schemeClr val="bg1">
                    <a:lumMod val="65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*Estimativas dos alunos registados no formulário escolar incluídas; potencialmente uma ligeira sobrestimação se os alunos não forem registados como inelegíveis quando encontrados em casa; **Possivelmente subestimações devido à menor proporção de visitas 1a em Ibo registadas através do formulário principal; ***Ajustado por estimativas da população Ibo recebidas durante o R2 (13 de abril)</a:t>
            </a:r>
            <a:endParaRPr lang="en-US" sz="1200" kern="1200" dirty="0">
              <a:solidFill>
                <a:schemeClr val="bg1">
                  <a:lumMod val="65000"/>
                </a:schemeClr>
              </a:solidFill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94131" y="4042077"/>
            <a:ext cx="688571" cy="2091297"/>
            <a:chOff x="6643266" y="3286958"/>
            <a:chExt cx="836780" cy="2830852"/>
          </a:xfrm>
        </p:grpSpPr>
        <p:pic>
          <p:nvPicPr>
            <p:cNvPr id="9" name="Imagen 16"/>
            <p:cNvPicPr>
              <a:picLocks noChangeAspect="1"/>
            </p:cNvPicPr>
            <p:nvPr/>
          </p:nvPicPr>
          <p:blipFill rotWithShape="1">
            <a:blip r:embed="rId1"/>
            <a:srcRect l="48348" t="41559" r="34478" b="30962"/>
            <a:stretch>
              <a:fillRect/>
            </a:stretch>
          </p:blipFill>
          <p:spPr>
            <a:xfrm>
              <a:off x="6660654" y="3286958"/>
              <a:ext cx="802005" cy="802005"/>
            </a:xfrm>
            <a:prstGeom prst="rect">
              <a:avLst/>
            </a:prstGeom>
          </p:spPr>
        </p:pic>
        <p:pic>
          <p:nvPicPr>
            <p:cNvPr id="10" name="Imagen 17"/>
            <p:cNvPicPr>
              <a:picLocks noChangeAspect="1"/>
            </p:cNvPicPr>
            <p:nvPr/>
          </p:nvPicPr>
          <p:blipFill rotWithShape="1">
            <a:blip r:embed="rId1"/>
            <a:srcRect l="27308" t="41245" r="55463" b="32431"/>
            <a:stretch>
              <a:fillRect/>
            </a:stretch>
          </p:blipFill>
          <p:spPr>
            <a:xfrm>
              <a:off x="6643266" y="4287330"/>
              <a:ext cx="836780" cy="799087"/>
            </a:xfrm>
            <a:prstGeom prst="rect">
              <a:avLst/>
            </a:prstGeom>
          </p:spPr>
        </p:pic>
        <p:pic>
          <p:nvPicPr>
            <p:cNvPr id="11" name="Imagen 23"/>
            <p:cNvPicPr>
              <a:picLocks noChangeAspect="1"/>
            </p:cNvPicPr>
            <p:nvPr/>
          </p:nvPicPr>
          <p:blipFill rotWithShape="1">
            <a:blip r:embed="rId1"/>
            <a:srcRect l="68956" t="40210" r="11590" b="27475"/>
            <a:stretch>
              <a:fillRect/>
            </a:stretch>
          </p:blipFill>
          <p:spPr>
            <a:xfrm>
              <a:off x="6656958" y="5277479"/>
              <a:ext cx="809396" cy="840331"/>
            </a:xfrm>
            <a:prstGeom prst="rect">
              <a:avLst/>
            </a:prstGeom>
          </p:spPr>
        </p:pic>
      </p:grpSp>
      <p:pic>
        <p:nvPicPr>
          <p:cNvPr id="12" name="Picture 11" descr="A picture containing tree, outdoor, car, sky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2" y="3947440"/>
            <a:ext cx="2853231" cy="21410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13667" y="3920467"/>
            <a:ext cx="6736413" cy="2062103"/>
          </a:xfrm>
          <a:prstGeom prst="rect">
            <a:avLst/>
          </a:prstGeom>
          <a:solidFill>
            <a:srgbClr val="6B9BB5">
              <a:lumMod val="20000"/>
              <a:lumOff val="80000"/>
            </a:srgbClr>
          </a:solidFill>
          <a:ln w="57150">
            <a:solidFill>
              <a:srgbClr val="6B9BB5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14B6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Melhorias na cobertura das rondas 2 e 3 atribuídas a: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14B6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4B6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Acrescentar as escolas como mecanismo de distribuição, com base em dados que mostram que as pessoas em idade escolar estão frequentemente ausentes das visitas aos agregados familiares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4B6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4B6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Análise dos dados para orientar as operações de limpeza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4B6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4B6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Envolvimento dos líderes comunitários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4B6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4B6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Implementação do sistema de autocolantes domésticos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4B6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0" y="0"/>
            <a:ext cx="12192000" cy="527538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/>
              </a:rPr>
              <a:t>Visão geral da Situação da digitalização das RTI e QSM</a:t>
            </a:r>
            <a:endParaRPr lang="pt-PT" sz="3200" b="1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643238" y="617384"/>
            <a:ext cx="11143550" cy="5283443"/>
            <a:chOff x="722369" y="898737"/>
            <a:chExt cx="11143550" cy="5283443"/>
          </a:xfrm>
        </p:grpSpPr>
        <p:sp>
          <p:nvSpPr>
            <p:cNvPr id="4" name="Google Shape;114;p60"/>
            <p:cNvSpPr/>
            <p:nvPr/>
          </p:nvSpPr>
          <p:spPr>
            <a:xfrm flipH="1">
              <a:off x="722369" y="1975860"/>
              <a:ext cx="8251196" cy="4206319"/>
            </a:xfrm>
            <a:prstGeom prst="rect">
              <a:avLst/>
            </a:prstGeom>
            <a:solidFill>
              <a:srgbClr val="FEF6F0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" name="Google Shape;116;p60"/>
            <p:cNvSpPr txBox="1"/>
            <p:nvPr/>
          </p:nvSpPr>
          <p:spPr>
            <a:xfrm>
              <a:off x="750019" y="898737"/>
              <a:ext cx="11115900" cy="646290"/>
            </a:xfrm>
            <a:prstGeom prst="rect">
              <a:avLst/>
            </a:prstGeom>
            <a:solidFill>
              <a:srgbClr val="D5E7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5A"/>
                </a:buClr>
                <a:buSzPts val="1800"/>
                <a:buFont typeface="Arial" panose="020B0604020202020204"/>
                <a:buNone/>
              </a:pPr>
              <a:r>
                <a:rPr lang="pt-PT" sz="1800" b="0" i="0" u="none" strike="noStrike" cap="none" dirty="0">
                  <a:solidFill>
                    <a:srgbClr val="002E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panose="02020603050405020304"/>
                </a:rPr>
                <a:t>A malária continua a ser um problema de saúde pública em Moçambique. A </a:t>
              </a:r>
              <a:r>
                <a:rPr lang="pt-PT" sz="1800" dirty="0">
                  <a:solidFill>
                    <a:srgbClr val="002E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panose="02020603050405020304"/>
                </a:rPr>
                <a:t>combina</a:t>
              </a:r>
              <a:r>
                <a:rPr lang="pt-PT" sz="1800" b="0" i="0" u="none" strike="noStrike" cap="none" dirty="0">
                  <a:solidFill>
                    <a:srgbClr val="002E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panose="02020603050405020304"/>
                </a:rPr>
                <a:t>ção das estratégias como as campanhas de RTI PIDOM e QSM tem se mostrado eficazes para prevenir a infeção por malária.</a:t>
              </a: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Google Shape;117;p60"/>
            <p:cNvSpPr txBox="1"/>
            <p:nvPr/>
          </p:nvSpPr>
          <p:spPr>
            <a:xfrm>
              <a:off x="1176410" y="1707156"/>
              <a:ext cx="7163420" cy="461624"/>
            </a:xfrm>
            <a:prstGeom prst="rect">
              <a:avLst/>
            </a:prstGeom>
            <a:solidFill>
              <a:srgbClr val="F2DADA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800"/>
                <a:buFont typeface="Arial" panose="020B0604020202020204"/>
                <a:buNone/>
              </a:pPr>
              <a:r>
                <a:rPr lang="pt-PT" sz="2400" b="1" i="0" u="none" strike="noStrike" cap="none" dirty="0">
                  <a:solidFill>
                    <a:srgbClr val="1F386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panose="02020603050405020304"/>
                </a:rPr>
                <a:t>Digitalizar as Campanhas QSM, RTI &amp; PIDOM 22-23</a:t>
              </a:r>
              <a:endParaRPr sz="2400" b="1" i="0" u="none" strike="noStrike" cap="none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/>
              </a:endParaRPr>
            </a:p>
          </p:txBody>
        </p:sp>
        <p:sp>
          <p:nvSpPr>
            <p:cNvPr id="8" name="Google Shape;118;p60"/>
            <p:cNvSpPr txBox="1"/>
            <p:nvPr/>
          </p:nvSpPr>
          <p:spPr>
            <a:xfrm>
              <a:off x="1148517" y="2265383"/>
              <a:ext cx="6775037" cy="233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0" i="0" u="none" strike="noStrike" cap="none" dirty="0">
                  <a:solidFill>
                    <a:srgbClr val="002E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panose="02020603050405020304"/>
                </a:rPr>
                <a:t>A campanha de RTI 2022-2023 tornou-se </a:t>
              </a:r>
              <a:r>
                <a:rPr lang="pt-PT" sz="1600" b="1" i="0" u="sng" strike="noStrike" cap="none" dirty="0">
                  <a:solidFill>
                    <a:srgbClr val="002E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panose="02020603050405020304"/>
                </a:rPr>
                <a:t>a primeira campanha digitalizada com abrangência nacional depois da digitalização de QSM numa Provincia</a:t>
              </a:r>
              <a:r>
                <a:rPr lang="pt-PT" sz="1600" b="0" i="0" u="none" strike="noStrike" cap="none" dirty="0">
                  <a:solidFill>
                    <a:srgbClr val="002E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panose="02020603050405020304"/>
                </a:rPr>
                <a:t>, </a:t>
              </a:r>
              <a:endParaRPr sz="1600" b="0" i="0" u="none" strike="noStrike" cap="none" dirty="0">
                <a:solidFill>
                  <a:srgbClr val="002E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pt-PT" sz="1600" dirty="0">
                  <a:solidFill>
                    <a:srgbClr val="002E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panose="02020603050405020304"/>
                </a:rPr>
                <a:t>Para a campanha de RTI foram usadas simultaneamente 2 plataformas nomeadamente: DHIS2 e SALAMA. Já em 2024 iniciou a digitalização da campanha de PIDOM em 3 Provincias com SALAMA para o ciclo 2024/2025</a:t>
              </a:r>
              <a:endParaRPr sz="1600" b="1" i="0" u="none" strike="noStrike" cap="none" dirty="0">
                <a:solidFill>
                  <a:srgbClr val="002E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endParaRPr sz="700" b="0" i="0" u="none" strike="noStrike" cap="none" dirty="0">
                <a:solidFill>
                  <a:srgbClr val="002E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endParaRPr sz="700" b="0" i="0" u="none" strike="noStrike" cap="none" dirty="0">
                <a:solidFill>
                  <a:srgbClr val="002E5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/>
              </a:endParaRPr>
            </a:p>
          </p:txBody>
        </p:sp>
        <p:grpSp>
          <p:nvGrpSpPr>
            <p:cNvPr id="9" name="Google Shape;119;p60"/>
            <p:cNvGrpSpPr/>
            <p:nvPr/>
          </p:nvGrpSpPr>
          <p:grpSpPr>
            <a:xfrm>
              <a:off x="9608015" y="2531379"/>
              <a:ext cx="2096494" cy="2751616"/>
              <a:chOff x="748" y="210"/>
              <a:chExt cx="3810" cy="3311"/>
            </a:xfrm>
          </p:grpSpPr>
          <p:sp>
            <p:nvSpPr>
              <p:cNvPr id="14" name="Google Shape;120;p60"/>
              <p:cNvSpPr/>
              <p:nvPr/>
            </p:nvSpPr>
            <p:spPr>
              <a:xfrm>
                <a:off x="761" y="217"/>
                <a:ext cx="3784" cy="3294"/>
              </a:xfrm>
              <a:prstGeom prst="roundRect">
                <a:avLst>
                  <a:gd name="adj" fmla="val 1676"/>
                </a:avLst>
              </a:prstGeom>
              <a:solidFill>
                <a:schemeClr val="lt1"/>
              </a:solidFill>
              <a:ln w="39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10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" name="Google Shape;121;p60"/>
              <p:cNvSpPr/>
              <p:nvPr/>
            </p:nvSpPr>
            <p:spPr>
              <a:xfrm>
                <a:off x="748" y="210"/>
                <a:ext cx="3810" cy="3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10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" name="Google Shape;122;p60"/>
              <p:cNvSpPr/>
              <p:nvPr/>
            </p:nvSpPr>
            <p:spPr>
              <a:xfrm>
                <a:off x="1325" y="2377"/>
                <a:ext cx="986" cy="789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89" extrusionOk="0">
                    <a:moveTo>
                      <a:pt x="964" y="694"/>
                    </a:moveTo>
                    <a:lnTo>
                      <a:pt x="959" y="695"/>
                    </a:lnTo>
                    <a:lnTo>
                      <a:pt x="956" y="696"/>
                    </a:lnTo>
                    <a:lnTo>
                      <a:pt x="944" y="699"/>
                    </a:lnTo>
                    <a:lnTo>
                      <a:pt x="938" y="700"/>
                    </a:lnTo>
                    <a:lnTo>
                      <a:pt x="934" y="701"/>
                    </a:lnTo>
                    <a:lnTo>
                      <a:pt x="920" y="703"/>
                    </a:lnTo>
                    <a:lnTo>
                      <a:pt x="916" y="703"/>
                    </a:lnTo>
                    <a:lnTo>
                      <a:pt x="912" y="704"/>
                    </a:lnTo>
                    <a:lnTo>
                      <a:pt x="872" y="714"/>
                    </a:lnTo>
                    <a:lnTo>
                      <a:pt x="856" y="717"/>
                    </a:lnTo>
                    <a:lnTo>
                      <a:pt x="847" y="719"/>
                    </a:lnTo>
                    <a:lnTo>
                      <a:pt x="843" y="720"/>
                    </a:lnTo>
                    <a:lnTo>
                      <a:pt x="837" y="722"/>
                    </a:lnTo>
                    <a:lnTo>
                      <a:pt x="830" y="722"/>
                    </a:lnTo>
                    <a:lnTo>
                      <a:pt x="826" y="723"/>
                    </a:lnTo>
                    <a:lnTo>
                      <a:pt x="821" y="724"/>
                    </a:lnTo>
                    <a:lnTo>
                      <a:pt x="804" y="727"/>
                    </a:lnTo>
                    <a:lnTo>
                      <a:pt x="796" y="729"/>
                    </a:lnTo>
                    <a:lnTo>
                      <a:pt x="789" y="731"/>
                    </a:lnTo>
                    <a:lnTo>
                      <a:pt x="775" y="734"/>
                    </a:lnTo>
                    <a:lnTo>
                      <a:pt x="763" y="737"/>
                    </a:lnTo>
                    <a:lnTo>
                      <a:pt x="758" y="737"/>
                    </a:lnTo>
                    <a:lnTo>
                      <a:pt x="751" y="739"/>
                    </a:lnTo>
                    <a:lnTo>
                      <a:pt x="737" y="743"/>
                    </a:lnTo>
                    <a:lnTo>
                      <a:pt x="727" y="746"/>
                    </a:lnTo>
                    <a:lnTo>
                      <a:pt x="716" y="749"/>
                    </a:lnTo>
                    <a:lnTo>
                      <a:pt x="704" y="751"/>
                    </a:lnTo>
                    <a:lnTo>
                      <a:pt x="696" y="754"/>
                    </a:lnTo>
                    <a:lnTo>
                      <a:pt x="685" y="756"/>
                    </a:lnTo>
                    <a:lnTo>
                      <a:pt x="683" y="757"/>
                    </a:lnTo>
                    <a:lnTo>
                      <a:pt x="670" y="760"/>
                    </a:lnTo>
                    <a:lnTo>
                      <a:pt x="654" y="764"/>
                    </a:lnTo>
                    <a:lnTo>
                      <a:pt x="638" y="768"/>
                    </a:lnTo>
                    <a:lnTo>
                      <a:pt x="631" y="770"/>
                    </a:lnTo>
                    <a:lnTo>
                      <a:pt x="616" y="774"/>
                    </a:lnTo>
                    <a:lnTo>
                      <a:pt x="604" y="778"/>
                    </a:lnTo>
                    <a:lnTo>
                      <a:pt x="603" y="778"/>
                    </a:lnTo>
                    <a:lnTo>
                      <a:pt x="601" y="778"/>
                    </a:lnTo>
                    <a:lnTo>
                      <a:pt x="596" y="780"/>
                    </a:lnTo>
                    <a:lnTo>
                      <a:pt x="569" y="789"/>
                    </a:lnTo>
                    <a:lnTo>
                      <a:pt x="569" y="780"/>
                    </a:lnTo>
                    <a:lnTo>
                      <a:pt x="570" y="773"/>
                    </a:lnTo>
                    <a:lnTo>
                      <a:pt x="569" y="770"/>
                    </a:lnTo>
                    <a:lnTo>
                      <a:pt x="569" y="765"/>
                    </a:lnTo>
                    <a:lnTo>
                      <a:pt x="568" y="763"/>
                    </a:lnTo>
                    <a:lnTo>
                      <a:pt x="564" y="760"/>
                    </a:lnTo>
                    <a:lnTo>
                      <a:pt x="558" y="754"/>
                    </a:lnTo>
                    <a:lnTo>
                      <a:pt x="525" y="755"/>
                    </a:lnTo>
                    <a:lnTo>
                      <a:pt x="525" y="754"/>
                    </a:lnTo>
                    <a:lnTo>
                      <a:pt x="526" y="753"/>
                    </a:lnTo>
                    <a:lnTo>
                      <a:pt x="526" y="753"/>
                    </a:lnTo>
                    <a:lnTo>
                      <a:pt x="527" y="751"/>
                    </a:lnTo>
                    <a:lnTo>
                      <a:pt x="527" y="750"/>
                    </a:lnTo>
                    <a:lnTo>
                      <a:pt x="526" y="750"/>
                    </a:lnTo>
                    <a:lnTo>
                      <a:pt x="526" y="750"/>
                    </a:lnTo>
                    <a:lnTo>
                      <a:pt x="526" y="750"/>
                    </a:lnTo>
                    <a:lnTo>
                      <a:pt x="526" y="749"/>
                    </a:lnTo>
                    <a:lnTo>
                      <a:pt x="527" y="748"/>
                    </a:lnTo>
                    <a:lnTo>
                      <a:pt x="528" y="748"/>
                    </a:lnTo>
                    <a:lnTo>
                      <a:pt x="529" y="746"/>
                    </a:lnTo>
                    <a:lnTo>
                      <a:pt x="531" y="746"/>
                    </a:lnTo>
                    <a:lnTo>
                      <a:pt x="531" y="745"/>
                    </a:lnTo>
                    <a:lnTo>
                      <a:pt x="531" y="743"/>
                    </a:lnTo>
                    <a:lnTo>
                      <a:pt x="531" y="743"/>
                    </a:lnTo>
                    <a:lnTo>
                      <a:pt x="530" y="741"/>
                    </a:lnTo>
                    <a:lnTo>
                      <a:pt x="528" y="741"/>
                    </a:lnTo>
                    <a:lnTo>
                      <a:pt x="526" y="742"/>
                    </a:lnTo>
                    <a:lnTo>
                      <a:pt x="524" y="740"/>
                    </a:lnTo>
                    <a:lnTo>
                      <a:pt x="522" y="740"/>
                    </a:lnTo>
                    <a:lnTo>
                      <a:pt x="522" y="739"/>
                    </a:lnTo>
                    <a:lnTo>
                      <a:pt x="522" y="739"/>
                    </a:lnTo>
                    <a:lnTo>
                      <a:pt x="523" y="739"/>
                    </a:lnTo>
                    <a:lnTo>
                      <a:pt x="522" y="737"/>
                    </a:lnTo>
                    <a:lnTo>
                      <a:pt x="524" y="737"/>
                    </a:lnTo>
                    <a:lnTo>
                      <a:pt x="524" y="736"/>
                    </a:lnTo>
                    <a:lnTo>
                      <a:pt x="525" y="736"/>
                    </a:lnTo>
                    <a:lnTo>
                      <a:pt x="525" y="735"/>
                    </a:lnTo>
                    <a:lnTo>
                      <a:pt x="526" y="735"/>
                    </a:lnTo>
                    <a:lnTo>
                      <a:pt x="526" y="733"/>
                    </a:lnTo>
                    <a:lnTo>
                      <a:pt x="527" y="734"/>
                    </a:lnTo>
                    <a:lnTo>
                      <a:pt x="528" y="733"/>
                    </a:lnTo>
                    <a:lnTo>
                      <a:pt x="528" y="733"/>
                    </a:lnTo>
                    <a:lnTo>
                      <a:pt x="527" y="732"/>
                    </a:lnTo>
                    <a:lnTo>
                      <a:pt x="526" y="732"/>
                    </a:lnTo>
                    <a:lnTo>
                      <a:pt x="525" y="732"/>
                    </a:lnTo>
                    <a:lnTo>
                      <a:pt x="524" y="732"/>
                    </a:lnTo>
                    <a:lnTo>
                      <a:pt x="522" y="731"/>
                    </a:lnTo>
                    <a:lnTo>
                      <a:pt x="520" y="731"/>
                    </a:lnTo>
                    <a:lnTo>
                      <a:pt x="519" y="731"/>
                    </a:lnTo>
                    <a:lnTo>
                      <a:pt x="517" y="731"/>
                    </a:lnTo>
                    <a:lnTo>
                      <a:pt x="515" y="731"/>
                    </a:lnTo>
                    <a:lnTo>
                      <a:pt x="512" y="730"/>
                    </a:lnTo>
                    <a:lnTo>
                      <a:pt x="512" y="730"/>
                    </a:lnTo>
                    <a:lnTo>
                      <a:pt x="510" y="730"/>
                    </a:lnTo>
                    <a:lnTo>
                      <a:pt x="510" y="729"/>
                    </a:lnTo>
                    <a:lnTo>
                      <a:pt x="508" y="729"/>
                    </a:lnTo>
                    <a:lnTo>
                      <a:pt x="504" y="729"/>
                    </a:lnTo>
                    <a:lnTo>
                      <a:pt x="504" y="728"/>
                    </a:lnTo>
                    <a:lnTo>
                      <a:pt x="505" y="727"/>
                    </a:lnTo>
                    <a:lnTo>
                      <a:pt x="505" y="726"/>
                    </a:lnTo>
                    <a:lnTo>
                      <a:pt x="502" y="724"/>
                    </a:lnTo>
                    <a:lnTo>
                      <a:pt x="501" y="724"/>
                    </a:lnTo>
                    <a:lnTo>
                      <a:pt x="501" y="723"/>
                    </a:lnTo>
                    <a:lnTo>
                      <a:pt x="504" y="718"/>
                    </a:lnTo>
                    <a:lnTo>
                      <a:pt x="503" y="717"/>
                    </a:lnTo>
                    <a:lnTo>
                      <a:pt x="501" y="716"/>
                    </a:lnTo>
                    <a:lnTo>
                      <a:pt x="502" y="716"/>
                    </a:lnTo>
                    <a:lnTo>
                      <a:pt x="504" y="716"/>
                    </a:lnTo>
                    <a:lnTo>
                      <a:pt x="504" y="715"/>
                    </a:lnTo>
                    <a:lnTo>
                      <a:pt x="504" y="714"/>
                    </a:lnTo>
                    <a:lnTo>
                      <a:pt x="502" y="714"/>
                    </a:lnTo>
                    <a:lnTo>
                      <a:pt x="503" y="713"/>
                    </a:lnTo>
                    <a:lnTo>
                      <a:pt x="504" y="713"/>
                    </a:lnTo>
                    <a:lnTo>
                      <a:pt x="505" y="712"/>
                    </a:lnTo>
                    <a:lnTo>
                      <a:pt x="504" y="711"/>
                    </a:lnTo>
                    <a:lnTo>
                      <a:pt x="501" y="710"/>
                    </a:lnTo>
                    <a:lnTo>
                      <a:pt x="498" y="709"/>
                    </a:lnTo>
                    <a:lnTo>
                      <a:pt x="498" y="708"/>
                    </a:lnTo>
                    <a:lnTo>
                      <a:pt x="498" y="705"/>
                    </a:lnTo>
                    <a:lnTo>
                      <a:pt x="499" y="704"/>
                    </a:lnTo>
                    <a:lnTo>
                      <a:pt x="501" y="703"/>
                    </a:lnTo>
                    <a:lnTo>
                      <a:pt x="501" y="702"/>
                    </a:lnTo>
                    <a:lnTo>
                      <a:pt x="501" y="701"/>
                    </a:lnTo>
                    <a:lnTo>
                      <a:pt x="502" y="701"/>
                    </a:lnTo>
                    <a:lnTo>
                      <a:pt x="504" y="701"/>
                    </a:lnTo>
                    <a:lnTo>
                      <a:pt x="504" y="701"/>
                    </a:lnTo>
                    <a:lnTo>
                      <a:pt x="503" y="701"/>
                    </a:lnTo>
                    <a:lnTo>
                      <a:pt x="504" y="701"/>
                    </a:lnTo>
                    <a:lnTo>
                      <a:pt x="506" y="700"/>
                    </a:lnTo>
                    <a:lnTo>
                      <a:pt x="506" y="700"/>
                    </a:lnTo>
                    <a:lnTo>
                      <a:pt x="507" y="700"/>
                    </a:lnTo>
                    <a:lnTo>
                      <a:pt x="507" y="699"/>
                    </a:lnTo>
                    <a:lnTo>
                      <a:pt x="508" y="699"/>
                    </a:lnTo>
                    <a:lnTo>
                      <a:pt x="508" y="699"/>
                    </a:lnTo>
                    <a:lnTo>
                      <a:pt x="510" y="699"/>
                    </a:lnTo>
                    <a:lnTo>
                      <a:pt x="510" y="699"/>
                    </a:lnTo>
                    <a:lnTo>
                      <a:pt x="511" y="699"/>
                    </a:lnTo>
                    <a:lnTo>
                      <a:pt x="510" y="698"/>
                    </a:lnTo>
                    <a:lnTo>
                      <a:pt x="509" y="697"/>
                    </a:lnTo>
                    <a:lnTo>
                      <a:pt x="510" y="697"/>
                    </a:lnTo>
                    <a:lnTo>
                      <a:pt x="510" y="697"/>
                    </a:lnTo>
                    <a:lnTo>
                      <a:pt x="510" y="696"/>
                    </a:lnTo>
                    <a:lnTo>
                      <a:pt x="509" y="696"/>
                    </a:lnTo>
                    <a:lnTo>
                      <a:pt x="508" y="696"/>
                    </a:lnTo>
                    <a:lnTo>
                      <a:pt x="506" y="696"/>
                    </a:lnTo>
                    <a:lnTo>
                      <a:pt x="505" y="696"/>
                    </a:lnTo>
                    <a:lnTo>
                      <a:pt x="504" y="696"/>
                    </a:lnTo>
                    <a:lnTo>
                      <a:pt x="502" y="695"/>
                    </a:lnTo>
                    <a:lnTo>
                      <a:pt x="502" y="695"/>
                    </a:lnTo>
                    <a:lnTo>
                      <a:pt x="501" y="695"/>
                    </a:lnTo>
                    <a:lnTo>
                      <a:pt x="502" y="694"/>
                    </a:lnTo>
                    <a:lnTo>
                      <a:pt x="501" y="694"/>
                    </a:lnTo>
                    <a:lnTo>
                      <a:pt x="502" y="693"/>
                    </a:lnTo>
                    <a:lnTo>
                      <a:pt x="502" y="693"/>
                    </a:lnTo>
                    <a:lnTo>
                      <a:pt x="501" y="693"/>
                    </a:lnTo>
                    <a:lnTo>
                      <a:pt x="500" y="693"/>
                    </a:lnTo>
                    <a:lnTo>
                      <a:pt x="500" y="692"/>
                    </a:lnTo>
                    <a:lnTo>
                      <a:pt x="501" y="691"/>
                    </a:lnTo>
                    <a:lnTo>
                      <a:pt x="500" y="691"/>
                    </a:lnTo>
                    <a:lnTo>
                      <a:pt x="501" y="691"/>
                    </a:lnTo>
                    <a:lnTo>
                      <a:pt x="498" y="690"/>
                    </a:lnTo>
                    <a:lnTo>
                      <a:pt x="499" y="689"/>
                    </a:lnTo>
                    <a:lnTo>
                      <a:pt x="500" y="689"/>
                    </a:lnTo>
                    <a:lnTo>
                      <a:pt x="499" y="688"/>
                    </a:lnTo>
                    <a:lnTo>
                      <a:pt x="500" y="688"/>
                    </a:lnTo>
                    <a:lnTo>
                      <a:pt x="500" y="688"/>
                    </a:lnTo>
                    <a:lnTo>
                      <a:pt x="500" y="688"/>
                    </a:lnTo>
                    <a:lnTo>
                      <a:pt x="498" y="688"/>
                    </a:lnTo>
                    <a:lnTo>
                      <a:pt x="498" y="688"/>
                    </a:lnTo>
                    <a:lnTo>
                      <a:pt x="502" y="684"/>
                    </a:lnTo>
                    <a:lnTo>
                      <a:pt x="506" y="681"/>
                    </a:lnTo>
                    <a:lnTo>
                      <a:pt x="514" y="669"/>
                    </a:lnTo>
                    <a:lnTo>
                      <a:pt x="499" y="669"/>
                    </a:lnTo>
                    <a:lnTo>
                      <a:pt x="493" y="669"/>
                    </a:lnTo>
                    <a:lnTo>
                      <a:pt x="488" y="672"/>
                    </a:lnTo>
                    <a:lnTo>
                      <a:pt x="486" y="672"/>
                    </a:lnTo>
                    <a:lnTo>
                      <a:pt x="486" y="671"/>
                    </a:lnTo>
                    <a:lnTo>
                      <a:pt x="488" y="670"/>
                    </a:lnTo>
                    <a:lnTo>
                      <a:pt x="487" y="669"/>
                    </a:lnTo>
                    <a:lnTo>
                      <a:pt x="488" y="669"/>
                    </a:lnTo>
                    <a:lnTo>
                      <a:pt x="489" y="667"/>
                    </a:lnTo>
                    <a:lnTo>
                      <a:pt x="487" y="667"/>
                    </a:lnTo>
                    <a:lnTo>
                      <a:pt x="486" y="667"/>
                    </a:lnTo>
                    <a:lnTo>
                      <a:pt x="485" y="666"/>
                    </a:lnTo>
                    <a:lnTo>
                      <a:pt x="485" y="666"/>
                    </a:lnTo>
                    <a:lnTo>
                      <a:pt x="484" y="665"/>
                    </a:lnTo>
                    <a:lnTo>
                      <a:pt x="484" y="665"/>
                    </a:lnTo>
                    <a:lnTo>
                      <a:pt x="480" y="663"/>
                    </a:lnTo>
                    <a:lnTo>
                      <a:pt x="480" y="663"/>
                    </a:lnTo>
                    <a:lnTo>
                      <a:pt x="478" y="662"/>
                    </a:lnTo>
                    <a:lnTo>
                      <a:pt x="477" y="661"/>
                    </a:lnTo>
                    <a:lnTo>
                      <a:pt x="478" y="660"/>
                    </a:lnTo>
                    <a:lnTo>
                      <a:pt x="478" y="659"/>
                    </a:lnTo>
                    <a:lnTo>
                      <a:pt x="478" y="658"/>
                    </a:lnTo>
                    <a:lnTo>
                      <a:pt x="479" y="658"/>
                    </a:lnTo>
                    <a:lnTo>
                      <a:pt x="478" y="657"/>
                    </a:lnTo>
                    <a:lnTo>
                      <a:pt x="479" y="656"/>
                    </a:lnTo>
                    <a:lnTo>
                      <a:pt x="480" y="656"/>
                    </a:lnTo>
                    <a:lnTo>
                      <a:pt x="479" y="655"/>
                    </a:lnTo>
                    <a:lnTo>
                      <a:pt x="479" y="655"/>
                    </a:lnTo>
                    <a:lnTo>
                      <a:pt x="477" y="654"/>
                    </a:lnTo>
                    <a:lnTo>
                      <a:pt x="477" y="653"/>
                    </a:lnTo>
                    <a:lnTo>
                      <a:pt x="476" y="652"/>
                    </a:lnTo>
                    <a:lnTo>
                      <a:pt x="475" y="651"/>
                    </a:lnTo>
                    <a:lnTo>
                      <a:pt x="473" y="651"/>
                    </a:lnTo>
                    <a:lnTo>
                      <a:pt x="473" y="651"/>
                    </a:lnTo>
                    <a:lnTo>
                      <a:pt x="469" y="647"/>
                    </a:lnTo>
                    <a:lnTo>
                      <a:pt x="470" y="647"/>
                    </a:lnTo>
                    <a:lnTo>
                      <a:pt x="469" y="646"/>
                    </a:lnTo>
                    <a:lnTo>
                      <a:pt x="468" y="646"/>
                    </a:lnTo>
                    <a:lnTo>
                      <a:pt x="467" y="645"/>
                    </a:lnTo>
                    <a:lnTo>
                      <a:pt x="467" y="644"/>
                    </a:lnTo>
                    <a:lnTo>
                      <a:pt x="465" y="643"/>
                    </a:lnTo>
                    <a:lnTo>
                      <a:pt x="464" y="642"/>
                    </a:lnTo>
                    <a:lnTo>
                      <a:pt x="463" y="641"/>
                    </a:lnTo>
                    <a:lnTo>
                      <a:pt x="461" y="641"/>
                    </a:lnTo>
                    <a:lnTo>
                      <a:pt x="460" y="640"/>
                    </a:lnTo>
                    <a:lnTo>
                      <a:pt x="459" y="639"/>
                    </a:lnTo>
                    <a:lnTo>
                      <a:pt x="458" y="638"/>
                    </a:lnTo>
                    <a:lnTo>
                      <a:pt x="458" y="637"/>
                    </a:lnTo>
                    <a:lnTo>
                      <a:pt x="457" y="635"/>
                    </a:lnTo>
                    <a:lnTo>
                      <a:pt x="456" y="634"/>
                    </a:lnTo>
                    <a:lnTo>
                      <a:pt x="456" y="634"/>
                    </a:lnTo>
                    <a:lnTo>
                      <a:pt x="454" y="633"/>
                    </a:lnTo>
                    <a:lnTo>
                      <a:pt x="455" y="632"/>
                    </a:lnTo>
                    <a:lnTo>
                      <a:pt x="454" y="631"/>
                    </a:lnTo>
                    <a:lnTo>
                      <a:pt x="454" y="631"/>
                    </a:lnTo>
                    <a:lnTo>
                      <a:pt x="452" y="630"/>
                    </a:lnTo>
                    <a:lnTo>
                      <a:pt x="450" y="630"/>
                    </a:lnTo>
                    <a:lnTo>
                      <a:pt x="449" y="628"/>
                    </a:lnTo>
                    <a:lnTo>
                      <a:pt x="450" y="627"/>
                    </a:lnTo>
                    <a:lnTo>
                      <a:pt x="448" y="626"/>
                    </a:lnTo>
                    <a:lnTo>
                      <a:pt x="447" y="626"/>
                    </a:lnTo>
                    <a:lnTo>
                      <a:pt x="446" y="626"/>
                    </a:lnTo>
                    <a:lnTo>
                      <a:pt x="445" y="626"/>
                    </a:lnTo>
                    <a:lnTo>
                      <a:pt x="445" y="626"/>
                    </a:lnTo>
                    <a:lnTo>
                      <a:pt x="442" y="624"/>
                    </a:lnTo>
                    <a:lnTo>
                      <a:pt x="442" y="623"/>
                    </a:lnTo>
                    <a:lnTo>
                      <a:pt x="440" y="622"/>
                    </a:lnTo>
                    <a:lnTo>
                      <a:pt x="439" y="621"/>
                    </a:lnTo>
                    <a:lnTo>
                      <a:pt x="439" y="619"/>
                    </a:lnTo>
                    <a:lnTo>
                      <a:pt x="440" y="617"/>
                    </a:lnTo>
                    <a:lnTo>
                      <a:pt x="440" y="616"/>
                    </a:lnTo>
                    <a:lnTo>
                      <a:pt x="443" y="614"/>
                    </a:lnTo>
                    <a:lnTo>
                      <a:pt x="443" y="611"/>
                    </a:lnTo>
                    <a:lnTo>
                      <a:pt x="443" y="611"/>
                    </a:lnTo>
                    <a:lnTo>
                      <a:pt x="443" y="609"/>
                    </a:lnTo>
                    <a:lnTo>
                      <a:pt x="442" y="606"/>
                    </a:lnTo>
                    <a:lnTo>
                      <a:pt x="443" y="603"/>
                    </a:lnTo>
                    <a:lnTo>
                      <a:pt x="442" y="600"/>
                    </a:lnTo>
                    <a:lnTo>
                      <a:pt x="436" y="599"/>
                    </a:lnTo>
                    <a:lnTo>
                      <a:pt x="435" y="599"/>
                    </a:lnTo>
                    <a:lnTo>
                      <a:pt x="433" y="598"/>
                    </a:lnTo>
                    <a:lnTo>
                      <a:pt x="434" y="598"/>
                    </a:lnTo>
                    <a:lnTo>
                      <a:pt x="426" y="597"/>
                    </a:lnTo>
                    <a:lnTo>
                      <a:pt x="421" y="595"/>
                    </a:lnTo>
                    <a:lnTo>
                      <a:pt x="420" y="595"/>
                    </a:lnTo>
                    <a:lnTo>
                      <a:pt x="416" y="595"/>
                    </a:lnTo>
                    <a:lnTo>
                      <a:pt x="410" y="595"/>
                    </a:lnTo>
                    <a:lnTo>
                      <a:pt x="408" y="595"/>
                    </a:lnTo>
                    <a:lnTo>
                      <a:pt x="407" y="595"/>
                    </a:lnTo>
                    <a:lnTo>
                      <a:pt x="405" y="594"/>
                    </a:lnTo>
                    <a:lnTo>
                      <a:pt x="403" y="593"/>
                    </a:lnTo>
                    <a:lnTo>
                      <a:pt x="402" y="591"/>
                    </a:lnTo>
                    <a:lnTo>
                      <a:pt x="401" y="591"/>
                    </a:lnTo>
                    <a:lnTo>
                      <a:pt x="401" y="590"/>
                    </a:lnTo>
                    <a:lnTo>
                      <a:pt x="400" y="590"/>
                    </a:lnTo>
                    <a:lnTo>
                      <a:pt x="399" y="589"/>
                    </a:lnTo>
                    <a:lnTo>
                      <a:pt x="395" y="587"/>
                    </a:lnTo>
                    <a:lnTo>
                      <a:pt x="391" y="586"/>
                    </a:lnTo>
                    <a:lnTo>
                      <a:pt x="387" y="589"/>
                    </a:lnTo>
                    <a:lnTo>
                      <a:pt x="385" y="589"/>
                    </a:lnTo>
                    <a:lnTo>
                      <a:pt x="382" y="588"/>
                    </a:lnTo>
                    <a:lnTo>
                      <a:pt x="381" y="586"/>
                    </a:lnTo>
                    <a:lnTo>
                      <a:pt x="379" y="587"/>
                    </a:lnTo>
                    <a:lnTo>
                      <a:pt x="375" y="586"/>
                    </a:lnTo>
                    <a:lnTo>
                      <a:pt x="372" y="586"/>
                    </a:lnTo>
                    <a:lnTo>
                      <a:pt x="371" y="586"/>
                    </a:lnTo>
                    <a:lnTo>
                      <a:pt x="369" y="586"/>
                    </a:lnTo>
                    <a:lnTo>
                      <a:pt x="367" y="585"/>
                    </a:lnTo>
                    <a:lnTo>
                      <a:pt x="366" y="585"/>
                    </a:lnTo>
                    <a:lnTo>
                      <a:pt x="365" y="585"/>
                    </a:lnTo>
                    <a:lnTo>
                      <a:pt x="360" y="581"/>
                    </a:lnTo>
                    <a:lnTo>
                      <a:pt x="359" y="581"/>
                    </a:lnTo>
                    <a:lnTo>
                      <a:pt x="357" y="581"/>
                    </a:lnTo>
                    <a:lnTo>
                      <a:pt x="356" y="579"/>
                    </a:lnTo>
                    <a:lnTo>
                      <a:pt x="355" y="578"/>
                    </a:lnTo>
                    <a:lnTo>
                      <a:pt x="353" y="575"/>
                    </a:lnTo>
                    <a:lnTo>
                      <a:pt x="351" y="576"/>
                    </a:lnTo>
                    <a:lnTo>
                      <a:pt x="348" y="574"/>
                    </a:lnTo>
                    <a:lnTo>
                      <a:pt x="347" y="573"/>
                    </a:lnTo>
                    <a:lnTo>
                      <a:pt x="345" y="572"/>
                    </a:lnTo>
                    <a:lnTo>
                      <a:pt x="344" y="572"/>
                    </a:lnTo>
                    <a:lnTo>
                      <a:pt x="344" y="572"/>
                    </a:lnTo>
                    <a:lnTo>
                      <a:pt x="342" y="571"/>
                    </a:lnTo>
                    <a:lnTo>
                      <a:pt x="341" y="571"/>
                    </a:lnTo>
                    <a:lnTo>
                      <a:pt x="341" y="572"/>
                    </a:lnTo>
                    <a:lnTo>
                      <a:pt x="337" y="571"/>
                    </a:lnTo>
                    <a:lnTo>
                      <a:pt x="333" y="571"/>
                    </a:lnTo>
                    <a:lnTo>
                      <a:pt x="330" y="570"/>
                    </a:lnTo>
                    <a:lnTo>
                      <a:pt x="327" y="570"/>
                    </a:lnTo>
                    <a:lnTo>
                      <a:pt x="325" y="569"/>
                    </a:lnTo>
                    <a:lnTo>
                      <a:pt x="323" y="569"/>
                    </a:lnTo>
                    <a:lnTo>
                      <a:pt x="321" y="569"/>
                    </a:lnTo>
                    <a:lnTo>
                      <a:pt x="321" y="569"/>
                    </a:lnTo>
                    <a:lnTo>
                      <a:pt x="321" y="569"/>
                    </a:lnTo>
                    <a:lnTo>
                      <a:pt x="319" y="570"/>
                    </a:lnTo>
                    <a:lnTo>
                      <a:pt x="317" y="571"/>
                    </a:lnTo>
                    <a:lnTo>
                      <a:pt x="315" y="570"/>
                    </a:lnTo>
                    <a:lnTo>
                      <a:pt x="313" y="571"/>
                    </a:lnTo>
                    <a:lnTo>
                      <a:pt x="312" y="570"/>
                    </a:lnTo>
                    <a:lnTo>
                      <a:pt x="311" y="570"/>
                    </a:lnTo>
                    <a:lnTo>
                      <a:pt x="309" y="570"/>
                    </a:lnTo>
                    <a:lnTo>
                      <a:pt x="307" y="570"/>
                    </a:lnTo>
                    <a:lnTo>
                      <a:pt x="306" y="571"/>
                    </a:lnTo>
                    <a:lnTo>
                      <a:pt x="305" y="571"/>
                    </a:lnTo>
                    <a:lnTo>
                      <a:pt x="303" y="571"/>
                    </a:lnTo>
                    <a:lnTo>
                      <a:pt x="302" y="570"/>
                    </a:lnTo>
                    <a:lnTo>
                      <a:pt x="298" y="568"/>
                    </a:lnTo>
                    <a:lnTo>
                      <a:pt x="295" y="567"/>
                    </a:lnTo>
                    <a:lnTo>
                      <a:pt x="294" y="567"/>
                    </a:lnTo>
                    <a:lnTo>
                      <a:pt x="290" y="566"/>
                    </a:lnTo>
                    <a:lnTo>
                      <a:pt x="290" y="567"/>
                    </a:lnTo>
                    <a:lnTo>
                      <a:pt x="289" y="567"/>
                    </a:lnTo>
                    <a:lnTo>
                      <a:pt x="288" y="569"/>
                    </a:lnTo>
                    <a:lnTo>
                      <a:pt x="287" y="567"/>
                    </a:lnTo>
                    <a:lnTo>
                      <a:pt x="284" y="567"/>
                    </a:lnTo>
                    <a:lnTo>
                      <a:pt x="282" y="567"/>
                    </a:lnTo>
                    <a:lnTo>
                      <a:pt x="281" y="566"/>
                    </a:lnTo>
                    <a:lnTo>
                      <a:pt x="279" y="566"/>
                    </a:lnTo>
                    <a:lnTo>
                      <a:pt x="279" y="565"/>
                    </a:lnTo>
                    <a:lnTo>
                      <a:pt x="278" y="565"/>
                    </a:lnTo>
                    <a:lnTo>
                      <a:pt x="278" y="564"/>
                    </a:lnTo>
                    <a:lnTo>
                      <a:pt x="277" y="564"/>
                    </a:lnTo>
                    <a:lnTo>
                      <a:pt x="275" y="564"/>
                    </a:lnTo>
                    <a:lnTo>
                      <a:pt x="275" y="564"/>
                    </a:lnTo>
                    <a:lnTo>
                      <a:pt x="274" y="564"/>
                    </a:lnTo>
                    <a:lnTo>
                      <a:pt x="274" y="564"/>
                    </a:lnTo>
                    <a:lnTo>
                      <a:pt x="273" y="564"/>
                    </a:lnTo>
                    <a:lnTo>
                      <a:pt x="272" y="564"/>
                    </a:lnTo>
                    <a:lnTo>
                      <a:pt x="270" y="564"/>
                    </a:lnTo>
                    <a:lnTo>
                      <a:pt x="269" y="564"/>
                    </a:lnTo>
                    <a:lnTo>
                      <a:pt x="268" y="564"/>
                    </a:lnTo>
                    <a:lnTo>
                      <a:pt x="267" y="563"/>
                    </a:lnTo>
                    <a:lnTo>
                      <a:pt x="266" y="563"/>
                    </a:lnTo>
                    <a:lnTo>
                      <a:pt x="264" y="563"/>
                    </a:lnTo>
                    <a:lnTo>
                      <a:pt x="262" y="563"/>
                    </a:lnTo>
                    <a:lnTo>
                      <a:pt x="261" y="564"/>
                    </a:lnTo>
                    <a:lnTo>
                      <a:pt x="259" y="563"/>
                    </a:lnTo>
                    <a:lnTo>
                      <a:pt x="254" y="563"/>
                    </a:lnTo>
                    <a:lnTo>
                      <a:pt x="253" y="562"/>
                    </a:lnTo>
                    <a:lnTo>
                      <a:pt x="250" y="562"/>
                    </a:lnTo>
                    <a:lnTo>
                      <a:pt x="249" y="562"/>
                    </a:lnTo>
                    <a:lnTo>
                      <a:pt x="241" y="561"/>
                    </a:lnTo>
                    <a:lnTo>
                      <a:pt x="239" y="561"/>
                    </a:lnTo>
                    <a:lnTo>
                      <a:pt x="237" y="562"/>
                    </a:lnTo>
                    <a:lnTo>
                      <a:pt x="237" y="562"/>
                    </a:lnTo>
                    <a:lnTo>
                      <a:pt x="232" y="562"/>
                    </a:lnTo>
                    <a:lnTo>
                      <a:pt x="228" y="563"/>
                    </a:lnTo>
                    <a:lnTo>
                      <a:pt x="228" y="564"/>
                    </a:lnTo>
                    <a:lnTo>
                      <a:pt x="226" y="564"/>
                    </a:lnTo>
                    <a:lnTo>
                      <a:pt x="226" y="564"/>
                    </a:lnTo>
                    <a:lnTo>
                      <a:pt x="225" y="564"/>
                    </a:lnTo>
                    <a:lnTo>
                      <a:pt x="221" y="566"/>
                    </a:lnTo>
                    <a:lnTo>
                      <a:pt x="217" y="566"/>
                    </a:lnTo>
                    <a:lnTo>
                      <a:pt x="216" y="567"/>
                    </a:lnTo>
                    <a:lnTo>
                      <a:pt x="211" y="568"/>
                    </a:lnTo>
                    <a:lnTo>
                      <a:pt x="209" y="569"/>
                    </a:lnTo>
                    <a:lnTo>
                      <a:pt x="202" y="570"/>
                    </a:lnTo>
                    <a:lnTo>
                      <a:pt x="188" y="557"/>
                    </a:lnTo>
                    <a:lnTo>
                      <a:pt x="180" y="515"/>
                    </a:lnTo>
                    <a:lnTo>
                      <a:pt x="179" y="515"/>
                    </a:lnTo>
                    <a:lnTo>
                      <a:pt x="179" y="514"/>
                    </a:lnTo>
                    <a:lnTo>
                      <a:pt x="179" y="513"/>
                    </a:lnTo>
                    <a:lnTo>
                      <a:pt x="179" y="513"/>
                    </a:lnTo>
                    <a:lnTo>
                      <a:pt x="178" y="512"/>
                    </a:lnTo>
                    <a:lnTo>
                      <a:pt x="177" y="511"/>
                    </a:lnTo>
                    <a:lnTo>
                      <a:pt x="177" y="511"/>
                    </a:lnTo>
                    <a:lnTo>
                      <a:pt x="145" y="500"/>
                    </a:lnTo>
                    <a:lnTo>
                      <a:pt x="122" y="468"/>
                    </a:lnTo>
                    <a:lnTo>
                      <a:pt x="121" y="449"/>
                    </a:lnTo>
                    <a:lnTo>
                      <a:pt x="115" y="445"/>
                    </a:lnTo>
                    <a:lnTo>
                      <a:pt x="113" y="442"/>
                    </a:lnTo>
                    <a:lnTo>
                      <a:pt x="86" y="425"/>
                    </a:lnTo>
                    <a:lnTo>
                      <a:pt x="80" y="421"/>
                    </a:lnTo>
                    <a:lnTo>
                      <a:pt x="77" y="407"/>
                    </a:lnTo>
                    <a:lnTo>
                      <a:pt x="79" y="380"/>
                    </a:lnTo>
                    <a:lnTo>
                      <a:pt x="80" y="372"/>
                    </a:lnTo>
                    <a:lnTo>
                      <a:pt x="80" y="372"/>
                    </a:lnTo>
                    <a:lnTo>
                      <a:pt x="80" y="371"/>
                    </a:lnTo>
                    <a:lnTo>
                      <a:pt x="81" y="364"/>
                    </a:lnTo>
                    <a:lnTo>
                      <a:pt x="67" y="338"/>
                    </a:lnTo>
                    <a:lnTo>
                      <a:pt x="66" y="336"/>
                    </a:lnTo>
                    <a:lnTo>
                      <a:pt x="63" y="330"/>
                    </a:lnTo>
                    <a:lnTo>
                      <a:pt x="61" y="328"/>
                    </a:lnTo>
                    <a:lnTo>
                      <a:pt x="57" y="320"/>
                    </a:lnTo>
                    <a:lnTo>
                      <a:pt x="50" y="307"/>
                    </a:lnTo>
                    <a:lnTo>
                      <a:pt x="48" y="304"/>
                    </a:lnTo>
                    <a:lnTo>
                      <a:pt x="39" y="286"/>
                    </a:lnTo>
                    <a:lnTo>
                      <a:pt x="31" y="272"/>
                    </a:lnTo>
                    <a:lnTo>
                      <a:pt x="29" y="267"/>
                    </a:lnTo>
                    <a:lnTo>
                      <a:pt x="19" y="250"/>
                    </a:lnTo>
                    <a:lnTo>
                      <a:pt x="13" y="238"/>
                    </a:lnTo>
                    <a:lnTo>
                      <a:pt x="13" y="237"/>
                    </a:lnTo>
                    <a:lnTo>
                      <a:pt x="11" y="235"/>
                    </a:lnTo>
                    <a:lnTo>
                      <a:pt x="9" y="230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4" y="221"/>
                    </a:lnTo>
                    <a:lnTo>
                      <a:pt x="3" y="220"/>
                    </a:lnTo>
                    <a:lnTo>
                      <a:pt x="2" y="217"/>
                    </a:lnTo>
                    <a:lnTo>
                      <a:pt x="2" y="216"/>
                    </a:lnTo>
                    <a:lnTo>
                      <a:pt x="1" y="216"/>
                    </a:lnTo>
                    <a:lnTo>
                      <a:pt x="1" y="216"/>
                    </a:lnTo>
                    <a:lnTo>
                      <a:pt x="1" y="216"/>
                    </a:lnTo>
                    <a:lnTo>
                      <a:pt x="0" y="216"/>
                    </a:lnTo>
                    <a:lnTo>
                      <a:pt x="9" y="212"/>
                    </a:lnTo>
                    <a:lnTo>
                      <a:pt x="17" y="209"/>
                    </a:lnTo>
                    <a:lnTo>
                      <a:pt x="21" y="207"/>
                    </a:lnTo>
                    <a:lnTo>
                      <a:pt x="24" y="206"/>
                    </a:lnTo>
                    <a:lnTo>
                      <a:pt x="56" y="186"/>
                    </a:lnTo>
                    <a:lnTo>
                      <a:pt x="63" y="183"/>
                    </a:lnTo>
                    <a:lnTo>
                      <a:pt x="70" y="176"/>
                    </a:lnTo>
                    <a:lnTo>
                      <a:pt x="90" y="164"/>
                    </a:lnTo>
                    <a:lnTo>
                      <a:pt x="95" y="162"/>
                    </a:lnTo>
                    <a:lnTo>
                      <a:pt x="104" y="156"/>
                    </a:lnTo>
                    <a:lnTo>
                      <a:pt x="117" y="147"/>
                    </a:lnTo>
                    <a:lnTo>
                      <a:pt x="132" y="138"/>
                    </a:lnTo>
                    <a:lnTo>
                      <a:pt x="144" y="130"/>
                    </a:lnTo>
                    <a:lnTo>
                      <a:pt x="147" y="128"/>
                    </a:lnTo>
                    <a:lnTo>
                      <a:pt x="152" y="124"/>
                    </a:lnTo>
                    <a:lnTo>
                      <a:pt x="185" y="104"/>
                    </a:lnTo>
                    <a:lnTo>
                      <a:pt x="187" y="102"/>
                    </a:lnTo>
                    <a:lnTo>
                      <a:pt x="200" y="94"/>
                    </a:lnTo>
                    <a:lnTo>
                      <a:pt x="206" y="91"/>
                    </a:lnTo>
                    <a:lnTo>
                      <a:pt x="248" y="63"/>
                    </a:lnTo>
                    <a:lnTo>
                      <a:pt x="251" y="61"/>
                    </a:lnTo>
                    <a:lnTo>
                      <a:pt x="256" y="58"/>
                    </a:lnTo>
                    <a:lnTo>
                      <a:pt x="287" y="38"/>
                    </a:lnTo>
                    <a:lnTo>
                      <a:pt x="297" y="32"/>
                    </a:lnTo>
                    <a:lnTo>
                      <a:pt x="308" y="24"/>
                    </a:lnTo>
                    <a:lnTo>
                      <a:pt x="337" y="6"/>
                    </a:lnTo>
                    <a:lnTo>
                      <a:pt x="345" y="1"/>
                    </a:lnTo>
                    <a:lnTo>
                      <a:pt x="349" y="0"/>
                    </a:lnTo>
                    <a:lnTo>
                      <a:pt x="354" y="0"/>
                    </a:lnTo>
                    <a:lnTo>
                      <a:pt x="358" y="0"/>
                    </a:lnTo>
                    <a:lnTo>
                      <a:pt x="366" y="4"/>
                    </a:lnTo>
                    <a:lnTo>
                      <a:pt x="370" y="5"/>
                    </a:lnTo>
                    <a:lnTo>
                      <a:pt x="372" y="6"/>
                    </a:lnTo>
                    <a:lnTo>
                      <a:pt x="374" y="7"/>
                    </a:lnTo>
                    <a:lnTo>
                      <a:pt x="376" y="8"/>
                    </a:lnTo>
                    <a:lnTo>
                      <a:pt x="377" y="8"/>
                    </a:lnTo>
                    <a:lnTo>
                      <a:pt x="378" y="9"/>
                    </a:lnTo>
                    <a:lnTo>
                      <a:pt x="380" y="11"/>
                    </a:lnTo>
                    <a:lnTo>
                      <a:pt x="384" y="12"/>
                    </a:lnTo>
                    <a:lnTo>
                      <a:pt x="386" y="14"/>
                    </a:lnTo>
                    <a:lnTo>
                      <a:pt x="388" y="14"/>
                    </a:lnTo>
                    <a:lnTo>
                      <a:pt x="390" y="16"/>
                    </a:lnTo>
                    <a:lnTo>
                      <a:pt x="392" y="17"/>
                    </a:lnTo>
                    <a:lnTo>
                      <a:pt x="393" y="17"/>
                    </a:lnTo>
                    <a:lnTo>
                      <a:pt x="395" y="17"/>
                    </a:lnTo>
                    <a:lnTo>
                      <a:pt x="397" y="16"/>
                    </a:lnTo>
                    <a:lnTo>
                      <a:pt x="399" y="16"/>
                    </a:lnTo>
                    <a:lnTo>
                      <a:pt x="402" y="16"/>
                    </a:lnTo>
                    <a:lnTo>
                      <a:pt x="410" y="17"/>
                    </a:lnTo>
                    <a:lnTo>
                      <a:pt x="413" y="17"/>
                    </a:lnTo>
                    <a:lnTo>
                      <a:pt x="419" y="16"/>
                    </a:lnTo>
                    <a:lnTo>
                      <a:pt x="420" y="16"/>
                    </a:lnTo>
                    <a:lnTo>
                      <a:pt x="421" y="18"/>
                    </a:lnTo>
                    <a:lnTo>
                      <a:pt x="422" y="18"/>
                    </a:lnTo>
                    <a:lnTo>
                      <a:pt x="423" y="18"/>
                    </a:lnTo>
                    <a:lnTo>
                      <a:pt x="425" y="19"/>
                    </a:lnTo>
                    <a:lnTo>
                      <a:pt x="427" y="19"/>
                    </a:lnTo>
                    <a:lnTo>
                      <a:pt x="428" y="19"/>
                    </a:lnTo>
                    <a:lnTo>
                      <a:pt x="428" y="18"/>
                    </a:lnTo>
                    <a:lnTo>
                      <a:pt x="429" y="19"/>
                    </a:lnTo>
                    <a:lnTo>
                      <a:pt x="431" y="19"/>
                    </a:lnTo>
                    <a:lnTo>
                      <a:pt x="434" y="20"/>
                    </a:lnTo>
                    <a:lnTo>
                      <a:pt x="436" y="21"/>
                    </a:lnTo>
                    <a:lnTo>
                      <a:pt x="439" y="22"/>
                    </a:lnTo>
                    <a:lnTo>
                      <a:pt x="439" y="23"/>
                    </a:lnTo>
                    <a:lnTo>
                      <a:pt x="438" y="23"/>
                    </a:lnTo>
                    <a:lnTo>
                      <a:pt x="438" y="24"/>
                    </a:lnTo>
                    <a:lnTo>
                      <a:pt x="440" y="25"/>
                    </a:lnTo>
                    <a:lnTo>
                      <a:pt x="445" y="26"/>
                    </a:lnTo>
                    <a:lnTo>
                      <a:pt x="448" y="26"/>
                    </a:lnTo>
                    <a:lnTo>
                      <a:pt x="450" y="26"/>
                    </a:lnTo>
                    <a:lnTo>
                      <a:pt x="458" y="29"/>
                    </a:lnTo>
                    <a:lnTo>
                      <a:pt x="460" y="31"/>
                    </a:lnTo>
                    <a:lnTo>
                      <a:pt x="459" y="32"/>
                    </a:lnTo>
                    <a:lnTo>
                      <a:pt x="459" y="32"/>
                    </a:lnTo>
                    <a:lnTo>
                      <a:pt x="462" y="33"/>
                    </a:lnTo>
                    <a:lnTo>
                      <a:pt x="464" y="33"/>
                    </a:lnTo>
                    <a:lnTo>
                      <a:pt x="466" y="33"/>
                    </a:lnTo>
                    <a:lnTo>
                      <a:pt x="466" y="34"/>
                    </a:lnTo>
                    <a:lnTo>
                      <a:pt x="468" y="35"/>
                    </a:lnTo>
                    <a:lnTo>
                      <a:pt x="469" y="36"/>
                    </a:lnTo>
                    <a:lnTo>
                      <a:pt x="471" y="36"/>
                    </a:lnTo>
                    <a:lnTo>
                      <a:pt x="471" y="37"/>
                    </a:lnTo>
                    <a:lnTo>
                      <a:pt x="473" y="38"/>
                    </a:lnTo>
                    <a:lnTo>
                      <a:pt x="475" y="38"/>
                    </a:lnTo>
                    <a:lnTo>
                      <a:pt x="477" y="37"/>
                    </a:lnTo>
                    <a:lnTo>
                      <a:pt x="479" y="38"/>
                    </a:lnTo>
                    <a:lnTo>
                      <a:pt x="480" y="37"/>
                    </a:lnTo>
                    <a:lnTo>
                      <a:pt x="482" y="36"/>
                    </a:lnTo>
                    <a:lnTo>
                      <a:pt x="485" y="37"/>
                    </a:lnTo>
                    <a:lnTo>
                      <a:pt x="487" y="38"/>
                    </a:lnTo>
                    <a:lnTo>
                      <a:pt x="490" y="38"/>
                    </a:lnTo>
                    <a:lnTo>
                      <a:pt x="491" y="38"/>
                    </a:lnTo>
                    <a:lnTo>
                      <a:pt x="494" y="35"/>
                    </a:lnTo>
                    <a:lnTo>
                      <a:pt x="495" y="34"/>
                    </a:lnTo>
                    <a:lnTo>
                      <a:pt x="497" y="35"/>
                    </a:lnTo>
                    <a:lnTo>
                      <a:pt x="498" y="33"/>
                    </a:lnTo>
                    <a:lnTo>
                      <a:pt x="499" y="33"/>
                    </a:lnTo>
                    <a:lnTo>
                      <a:pt x="501" y="35"/>
                    </a:lnTo>
                    <a:lnTo>
                      <a:pt x="505" y="36"/>
                    </a:lnTo>
                    <a:lnTo>
                      <a:pt x="507" y="36"/>
                    </a:lnTo>
                    <a:lnTo>
                      <a:pt x="508" y="37"/>
                    </a:lnTo>
                    <a:lnTo>
                      <a:pt x="510" y="37"/>
                    </a:lnTo>
                    <a:lnTo>
                      <a:pt x="513" y="38"/>
                    </a:lnTo>
                    <a:lnTo>
                      <a:pt x="514" y="39"/>
                    </a:lnTo>
                    <a:lnTo>
                      <a:pt x="513" y="39"/>
                    </a:lnTo>
                    <a:lnTo>
                      <a:pt x="513" y="40"/>
                    </a:lnTo>
                    <a:lnTo>
                      <a:pt x="515" y="42"/>
                    </a:lnTo>
                    <a:lnTo>
                      <a:pt x="516" y="43"/>
                    </a:lnTo>
                    <a:lnTo>
                      <a:pt x="517" y="44"/>
                    </a:lnTo>
                    <a:lnTo>
                      <a:pt x="514" y="46"/>
                    </a:lnTo>
                    <a:lnTo>
                      <a:pt x="514" y="47"/>
                    </a:lnTo>
                    <a:lnTo>
                      <a:pt x="515" y="48"/>
                    </a:lnTo>
                    <a:lnTo>
                      <a:pt x="516" y="48"/>
                    </a:lnTo>
                    <a:lnTo>
                      <a:pt x="517" y="49"/>
                    </a:lnTo>
                    <a:lnTo>
                      <a:pt x="520" y="49"/>
                    </a:lnTo>
                    <a:lnTo>
                      <a:pt x="521" y="50"/>
                    </a:lnTo>
                    <a:lnTo>
                      <a:pt x="522" y="51"/>
                    </a:lnTo>
                    <a:lnTo>
                      <a:pt x="524" y="51"/>
                    </a:lnTo>
                    <a:lnTo>
                      <a:pt x="529" y="51"/>
                    </a:lnTo>
                    <a:lnTo>
                      <a:pt x="532" y="51"/>
                    </a:lnTo>
                    <a:lnTo>
                      <a:pt x="534" y="51"/>
                    </a:lnTo>
                    <a:lnTo>
                      <a:pt x="537" y="52"/>
                    </a:lnTo>
                    <a:lnTo>
                      <a:pt x="540" y="52"/>
                    </a:lnTo>
                    <a:lnTo>
                      <a:pt x="543" y="53"/>
                    </a:lnTo>
                    <a:lnTo>
                      <a:pt x="546" y="53"/>
                    </a:lnTo>
                    <a:lnTo>
                      <a:pt x="549" y="53"/>
                    </a:lnTo>
                    <a:lnTo>
                      <a:pt x="549" y="51"/>
                    </a:lnTo>
                    <a:lnTo>
                      <a:pt x="550" y="50"/>
                    </a:lnTo>
                    <a:lnTo>
                      <a:pt x="552" y="50"/>
                    </a:lnTo>
                    <a:lnTo>
                      <a:pt x="554" y="49"/>
                    </a:lnTo>
                    <a:lnTo>
                      <a:pt x="554" y="48"/>
                    </a:lnTo>
                    <a:lnTo>
                      <a:pt x="556" y="47"/>
                    </a:lnTo>
                    <a:lnTo>
                      <a:pt x="556" y="46"/>
                    </a:lnTo>
                    <a:lnTo>
                      <a:pt x="557" y="45"/>
                    </a:lnTo>
                    <a:lnTo>
                      <a:pt x="562" y="45"/>
                    </a:lnTo>
                    <a:lnTo>
                      <a:pt x="565" y="42"/>
                    </a:lnTo>
                    <a:lnTo>
                      <a:pt x="566" y="42"/>
                    </a:lnTo>
                    <a:lnTo>
                      <a:pt x="566" y="41"/>
                    </a:lnTo>
                    <a:lnTo>
                      <a:pt x="568" y="41"/>
                    </a:lnTo>
                    <a:lnTo>
                      <a:pt x="569" y="41"/>
                    </a:lnTo>
                    <a:lnTo>
                      <a:pt x="571" y="41"/>
                    </a:lnTo>
                    <a:lnTo>
                      <a:pt x="572" y="40"/>
                    </a:lnTo>
                    <a:lnTo>
                      <a:pt x="572" y="40"/>
                    </a:lnTo>
                    <a:lnTo>
                      <a:pt x="573" y="39"/>
                    </a:lnTo>
                    <a:lnTo>
                      <a:pt x="575" y="39"/>
                    </a:lnTo>
                    <a:lnTo>
                      <a:pt x="576" y="39"/>
                    </a:lnTo>
                    <a:lnTo>
                      <a:pt x="577" y="39"/>
                    </a:lnTo>
                    <a:lnTo>
                      <a:pt x="578" y="38"/>
                    </a:lnTo>
                    <a:lnTo>
                      <a:pt x="580" y="37"/>
                    </a:lnTo>
                    <a:lnTo>
                      <a:pt x="582" y="36"/>
                    </a:lnTo>
                    <a:lnTo>
                      <a:pt x="585" y="35"/>
                    </a:lnTo>
                    <a:lnTo>
                      <a:pt x="585" y="34"/>
                    </a:lnTo>
                    <a:lnTo>
                      <a:pt x="587" y="33"/>
                    </a:lnTo>
                    <a:lnTo>
                      <a:pt x="595" y="32"/>
                    </a:lnTo>
                    <a:lnTo>
                      <a:pt x="596" y="32"/>
                    </a:lnTo>
                    <a:lnTo>
                      <a:pt x="598" y="32"/>
                    </a:lnTo>
                    <a:lnTo>
                      <a:pt x="600" y="31"/>
                    </a:lnTo>
                    <a:lnTo>
                      <a:pt x="602" y="31"/>
                    </a:lnTo>
                    <a:lnTo>
                      <a:pt x="604" y="32"/>
                    </a:lnTo>
                    <a:lnTo>
                      <a:pt x="605" y="32"/>
                    </a:lnTo>
                    <a:lnTo>
                      <a:pt x="608" y="33"/>
                    </a:lnTo>
                    <a:lnTo>
                      <a:pt x="609" y="35"/>
                    </a:lnTo>
                    <a:lnTo>
                      <a:pt x="611" y="35"/>
                    </a:lnTo>
                    <a:lnTo>
                      <a:pt x="612" y="36"/>
                    </a:lnTo>
                    <a:lnTo>
                      <a:pt x="613" y="36"/>
                    </a:lnTo>
                    <a:lnTo>
                      <a:pt x="614" y="36"/>
                    </a:lnTo>
                    <a:lnTo>
                      <a:pt x="618" y="38"/>
                    </a:lnTo>
                    <a:lnTo>
                      <a:pt x="620" y="38"/>
                    </a:lnTo>
                    <a:lnTo>
                      <a:pt x="613" y="43"/>
                    </a:lnTo>
                    <a:lnTo>
                      <a:pt x="611" y="43"/>
                    </a:lnTo>
                    <a:lnTo>
                      <a:pt x="610" y="42"/>
                    </a:lnTo>
                    <a:lnTo>
                      <a:pt x="607" y="43"/>
                    </a:lnTo>
                    <a:lnTo>
                      <a:pt x="602" y="43"/>
                    </a:lnTo>
                    <a:lnTo>
                      <a:pt x="601" y="44"/>
                    </a:lnTo>
                    <a:lnTo>
                      <a:pt x="600" y="45"/>
                    </a:lnTo>
                    <a:lnTo>
                      <a:pt x="603" y="48"/>
                    </a:lnTo>
                    <a:lnTo>
                      <a:pt x="603" y="50"/>
                    </a:lnTo>
                    <a:lnTo>
                      <a:pt x="601" y="52"/>
                    </a:lnTo>
                    <a:lnTo>
                      <a:pt x="595" y="53"/>
                    </a:lnTo>
                    <a:lnTo>
                      <a:pt x="593" y="54"/>
                    </a:lnTo>
                    <a:lnTo>
                      <a:pt x="591" y="56"/>
                    </a:lnTo>
                    <a:lnTo>
                      <a:pt x="592" y="59"/>
                    </a:lnTo>
                    <a:lnTo>
                      <a:pt x="591" y="60"/>
                    </a:lnTo>
                    <a:lnTo>
                      <a:pt x="590" y="60"/>
                    </a:lnTo>
                    <a:lnTo>
                      <a:pt x="588" y="59"/>
                    </a:lnTo>
                    <a:lnTo>
                      <a:pt x="586" y="60"/>
                    </a:lnTo>
                    <a:lnTo>
                      <a:pt x="578" y="73"/>
                    </a:lnTo>
                    <a:lnTo>
                      <a:pt x="580" y="75"/>
                    </a:lnTo>
                    <a:lnTo>
                      <a:pt x="587" y="84"/>
                    </a:lnTo>
                    <a:lnTo>
                      <a:pt x="580" y="91"/>
                    </a:lnTo>
                    <a:lnTo>
                      <a:pt x="580" y="93"/>
                    </a:lnTo>
                    <a:lnTo>
                      <a:pt x="589" y="107"/>
                    </a:lnTo>
                    <a:lnTo>
                      <a:pt x="605" y="122"/>
                    </a:lnTo>
                    <a:lnTo>
                      <a:pt x="607" y="124"/>
                    </a:lnTo>
                    <a:lnTo>
                      <a:pt x="618" y="130"/>
                    </a:lnTo>
                    <a:lnTo>
                      <a:pt x="634" y="134"/>
                    </a:lnTo>
                    <a:lnTo>
                      <a:pt x="632" y="139"/>
                    </a:lnTo>
                    <a:lnTo>
                      <a:pt x="630" y="141"/>
                    </a:lnTo>
                    <a:lnTo>
                      <a:pt x="629" y="142"/>
                    </a:lnTo>
                    <a:lnTo>
                      <a:pt x="630" y="144"/>
                    </a:lnTo>
                    <a:lnTo>
                      <a:pt x="629" y="145"/>
                    </a:lnTo>
                    <a:lnTo>
                      <a:pt x="631" y="147"/>
                    </a:lnTo>
                    <a:lnTo>
                      <a:pt x="631" y="148"/>
                    </a:lnTo>
                    <a:lnTo>
                      <a:pt x="630" y="148"/>
                    </a:lnTo>
                    <a:lnTo>
                      <a:pt x="631" y="150"/>
                    </a:lnTo>
                    <a:lnTo>
                      <a:pt x="632" y="151"/>
                    </a:lnTo>
                    <a:lnTo>
                      <a:pt x="636" y="151"/>
                    </a:lnTo>
                    <a:lnTo>
                      <a:pt x="637" y="152"/>
                    </a:lnTo>
                    <a:lnTo>
                      <a:pt x="638" y="153"/>
                    </a:lnTo>
                    <a:lnTo>
                      <a:pt x="639" y="154"/>
                    </a:lnTo>
                    <a:lnTo>
                      <a:pt x="639" y="154"/>
                    </a:lnTo>
                    <a:lnTo>
                      <a:pt x="640" y="155"/>
                    </a:lnTo>
                    <a:lnTo>
                      <a:pt x="639" y="156"/>
                    </a:lnTo>
                    <a:lnTo>
                      <a:pt x="640" y="158"/>
                    </a:lnTo>
                    <a:lnTo>
                      <a:pt x="641" y="158"/>
                    </a:lnTo>
                    <a:lnTo>
                      <a:pt x="640" y="159"/>
                    </a:lnTo>
                    <a:lnTo>
                      <a:pt x="641" y="160"/>
                    </a:lnTo>
                    <a:lnTo>
                      <a:pt x="640" y="161"/>
                    </a:lnTo>
                    <a:lnTo>
                      <a:pt x="640" y="162"/>
                    </a:lnTo>
                    <a:lnTo>
                      <a:pt x="639" y="163"/>
                    </a:lnTo>
                    <a:lnTo>
                      <a:pt x="634" y="163"/>
                    </a:lnTo>
                    <a:lnTo>
                      <a:pt x="633" y="163"/>
                    </a:lnTo>
                    <a:lnTo>
                      <a:pt x="633" y="165"/>
                    </a:lnTo>
                    <a:lnTo>
                      <a:pt x="634" y="168"/>
                    </a:lnTo>
                    <a:lnTo>
                      <a:pt x="633" y="169"/>
                    </a:lnTo>
                    <a:lnTo>
                      <a:pt x="633" y="170"/>
                    </a:lnTo>
                    <a:lnTo>
                      <a:pt x="633" y="171"/>
                    </a:lnTo>
                    <a:lnTo>
                      <a:pt x="632" y="172"/>
                    </a:lnTo>
                    <a:lnTo>
                      <a:pt x="632" y="174"/>
                    </a:lnTo>
                    <a:lnTo>
                      <a:pt x="630" y="175"/>
                    </a:lnTo>
                    <a:lnTo>
                      <a:pt x="630" y="177"/>
                    </a:lnTo>
                    <a:lnTo>
                      <a:pt x="630" y="177"/>
                    </a:lnTo>
                    <a:lnTo>
                      <a:pt x="630" y="179"/>
                    </a:lnTo>
                    <a:lnTo>
                      <a:pt x="631" y="180"/>
                    </a:lnTo>
                    <a:lnTo>
                      <a:pt x="630" y="180"/>
                    </a:lnTo>
                    <a:lnTo>
                      <a:pt x="631" y="181"/>
                    </a:lnTo>
                    <a:lnTo>
                      <a:pt x="634" y="182"/>
                    </a:lnTo>
                    <a:lnTo>
                      <a:pt x="638" y="184"/>
                    </a:lnTo>
                    <a:lnTo>
                      <a:pt x="642" y="184"/>
                    </a:lnTo>
                    <a:lnTo>
                      <a:pt x="644" y="186"/>
                    </a:lnTo>
                    <a:lnTo>
                      <a:pt x="644" y="187"/>
                    </a:lnTo>
                    <a:lnTo>
                      <a:pt x="643" y="187"/>
                    </a:lnTo>
                    <a:lnTo>
                      <a:pt x="644" y="188"/>
                    </a:lnTo>
                    <a:lnTo>
                      <a:pt x="644" y="188"/>
                    </a:lnTo>
                    <a:lnTo>
                      <a:pt x="643" y="189"/>
                    </a:lnTo>
                    <a:lnTo>
                      <a:pt x="641" y="190"/>
                    </a:lnTo>
                    <a:lnTo>
                      <a:pt x="641" y="190"/>
                    </a:lnTo>
                    <a:lnTo>
                      <a:pt x="638" y="194"/>
                    </a:lnTo>
                    <a:lnTo>
                      <a:pt x="638" y="195"/>
                    </a:lnTo>
                    <a:lnTo>
                      <a:pt x="639" y="196"/>
                    </a:lnTo>
                    <a:lnTo>
                      <a:pt x="640" y="196"/>
                    </a:lnTo>
                    <a:lnTo>
                      <a:pt x="640" y="197"/>
                    </a:lnTo>
                    <a:lnTo>
                      <a:pt x="640" y="199"/>
                    </a:lnTo>
                    <a:lnTo>
                      <a:pt x="640" y="201"/>
                    </a:lnTo>
                    <a:lnTo>
                      <a:pt x="642" y="202"/>
                    </a:lnTo>
                    <a:lnTo>
                      <a:pt x="641" y="203"/>
                    </a:lnTo>
                    <a:lnTo>
                      <a:pt x="644" y="204"/>
                    </a:lnTo>
                    <a:lnTo>
                      <a:pt x="645" y="206"/>
                    </a:lnTo>
                    <a:lnTo>
                      <a:pt x="647" y="207"/>
                    </a:lnTo>
                    <a:lnTo>
                      <a:pt x="647" y="208"/>
                    </a:lnTo>
                    <a:lnTo>
                      <a:pt x="647" y="208"/>
                    </a:lnTo>
                    <a:lnTo>
                      <a:pt x="645" y="209"/>
                    </a:lnTo>
                    <a:lnTo>
                      <a:pt x="644" y="208"/>
                    </a:lnTo>
                    <a:lnTo>
                      <a:pt x="641" y="208"/>
                    </a:lnTo>
                    <a:lnTo>
                      <a:pt x="638" y="206"/>
                    </a:lnTo>
                    <a:lnTo>
                      <a:pt x="637" y="206"/>
                    </a:lnTo>
                    <a:lnTo>
                      <a:pt x="635" y="207"/>
                    </a:lnTo>
                    <a:lnTo>
                      <a:pt x="631" y="209"/>
                    </a:lnTo>
                    <a:lnTo>
                      <a:pt x="630" y="209"/>
                    </a:lnTo>
                    <a:lnTo>
                      <a:pt x="628" y="208"/>
                    </a:lnTo>
                    <a:lnTo>
                      <a:pt x="626" y="208"/>
                    </a:lnTo>
                    <a:lnTo>
                      <a:pt x="626" y="208"/>
                    </a:lnTo>
                    <a:lnTo>
                      <a:pt x="627" y="209"/>
                    </a:lnTo>
                    <a:lnTo>
                      <a:pt x="626" y="209"/>
                    </a:lnTo>
                    <a:lnTo>
                      <a:pt x="626" y="210"/>
                    </a:lnTo>
                    <a:lnTo>
                      <a:pt x="624" y="212"/>
                    </a:lnTo>
                    <a:lnTo>
                      <a:pt x="624" y="213"/>
                    </a:lnTo>
                    <a:lnTo>
                      <a:pt x="623" y="214"/>
                    </a:lnTo>
                    <a:lnTo>
                      <a:pt x="625" y="215"/>
                    </a:lnTo>
                    <a:lnTo>
                      <a:pt x="625" y="216"/>
                    </a:lnTo>
                    <a:lnTo>
                      <a:pt x="623" y="218"/>
                    </a:lnTo>
                    <a:lnTo>
                      <a:pt x="623" y="218"/>
                    </a:lnTo>
                    <a:lnTo>
                      <a:pt x="623" y="219"/>
                    </a:lnTo>
                    <a:lnTo>
                      <a:pt x="625" y="220"/>
                    </a:lnTo>
                    <a:lnTo>
                      <a:pt x="623" y="221"/>
                    </a:lnTo>
                    <a:lnTo>
                      <a:pt x="624" y="221"/>
                    </a:lnTo>
                    <a:lnTo>
                      <a:pt x="623" y="222"/>
                    </a:lnTo>
                    <a:lnTo>
                      <a:pt x="623" y="223"/>
                    </a:lnTo>
                    <a:lnTo>
                      <a:pt x="622" y="224"/>
                    </a:lnTo>
                    <a:lnTo>
                      <a:pt x="622" y="226"/>
                    </a:lnTo>
                    <a:lnTo>
                      <a:pt x="620" y="227"/>
                    </a:lnTo>
                    <a:lnTo>
                      <a:pt x="620" y="228"/>
                    </a:lnTo>
                    <a:lnTo>
                      <a:pt x="618" y="230"/>
                    </a:lnTo>
                    <a:lnTo>
                      <a:pt x="619" y="231"/>
                    </a:lnTo>
                    <a:lnTo>
                      <a:pt x="618" y="232"/>
                    </a:lnTo>
                    <a:lnTo>
                      <a:pt x="617" y="232"/>
                    </a:lnTo>
                    <a:lnTo>
                      <a:pt x="617" y="234"/>
                    </a:lnTo>
                    <a:lnTo>
                      <a:pt x="616" y="235"/>
                    </a:lnTo>
                    <a:lnTo>
                      <a:pt x="616" y="236"/>
                    </a:lnTo>
                    <a:lnTo>
                      <a:pt x="614" y="237"/>
                    </a:lnTo>
                    <a:lnTo>
                      <a:pt x="615" y="239"/>
                    </a:lnTo>
                    <a:lnTo>
                      <a:pt x="613" y="239"/>
                    </a:lnTo>
                    <a:lnTo>
                      <a:pt x="612" y="240"/>
                    </a:lnTo>
                    <a:lnTo>
                      <a:pt x="612" y="241"/>
                    </a:lnTo>
                    <a:lnTo>
                      <a:pt x="611" y="242"/>
                    </a:lnTo>
                    <a:lnTo>
                      <a:pt x="613" y="243"/>
                    </a:lnTo>
                    <a:lnTo>
                      <a:pt x="616" y="244"/>
                    </a:lnTo>
                    <a:lnTo>
                      <a:pt x="615" y="246"/>
                    </a:lnTo>
                    <a:lnTo>
                      <a:pt x="616" y="247"/>
                    </a:lnTo>
                    <a:lnTo>
                      <a:pt x="617" y="247"/>
                    </a:lnTo>
                    <a:lnTo>
                      <a:pt x="617" y="247"/>
                    </a:lnTo>
                    <a:lnTo>
                      <a:pt x="617" y="248"/>
                    </a:lnTo>
                    <a:lnTo>
                      <a:pt x="618" y="248"/>
                    </a:lnTo>
                    <a:lnTo>
                      <a:pt x="618" y="249"/>
                    </a:lnTo>
                    <a:lnTo>
                      <a:pt x="619" y="249"/>
                    </a:lnTo>
                    <a:lnTo>
                      <a:pt x="619" y="250"/>
                    </a:lnTo>
                    <a:lnTo>
                      <a:pt x="620" y="251"/>
                    </a:lnTo>
                    <a:lnTo>
                      <a:pt x="621" y="252"/>
                    </a:lnTo>
                    <a:lnTo>
                      <a:pt x="622" y="253"/>
                    </a:lnTo>
                    <a:lnTo>
                      <a:pt x="622" y="254"/>
                    </a:lnTo>
                    <a:lnTo>
                      <a:pt x="623" y="255"/>
                    </a:lnTo>
                    <a:lnTo>
                      <a:pt x="623" y="254"/>
                    </a:lnTo>
                    <a:lnTo>
                      <a:pt x="624" y="254"/>
                    </a:lnTo>
                    <a:lnTo>
                      <a:pt x="624" y="255"/>
                    </a:lnTo>
                    <a:lnTo>
                      <a:pt x="625" y="256"/>
                    </a:lnTo>
                    <a:lnTo>
                      <a:pt x="626" y="257"/>
                    </a:lnTo>
                    <a:lnTo>
                      <a:pt x="626" y="257"/>
                    </a:lnTo>
                    <a:lnTo>
                      <a:pt x="628" y="259"/>
                    </a:lnTo>
                    <a:lnTo>
                      <a:pt x="629" y="261"/>
                    </a:lnTo>
                    <a:lnTo>
                      <a:pt x="630" y="263"/>
                    </a:lnTo>
                    <a:lnTo>
                      <a:pt x="631" y="263"/>
                    </a:lnTo>
                    <a:lnTo>
                      <a:pt x="633" y="262"/>
                    </a:lnTo>
                    <a:lnTo>
                      <a:pt x="639" y="261"/>
                    </a:lnTo>
                    <a:lnTo>
                      <a:pt x="641" y="264"/>
                    </a:lnTo>
                    <a:lnTo>
                      <a:pt x="645" y="265"/>
                    </a:lnTo>
                    <a:lnTo>
                      <a:pt x="648" y="265"/>
                    </a:lnTo>
                    <a:lnTo>
                      <a:pt x="651" y="267"/>
                    </a:lnTo>
                    <a:lnTo>
                      <a:pt x="654" y="267"/>
                    </a:lnTo>
                    <a:lnTo>
                      <a:pt x="656" y="269"/>
                    </a:lnTo>
                    <a:lnTo>
                      <a:pt x="659" y="270"/>
                    </a:lnTo>
                    <a:lnTo>
                      <a:pt x="662" y="271"/>
                    </a:lnTo>
                    <a:lnTo>
                      <a:pt x="667" y="271"/>
                    </a:lnTo>
                    <a:lnTo>
                      <a:pt x="669" y="271"/>
                    </a:lnTo>
                    <a:lnTo>
                      <a:pt x="670" y="272"/>
                    </a:lnTo>
                    <a:lnTo>
                      <a:pt x="669" y="273"/>
                    </a:lnTo>
                    <a:lnTo>
                      <a:pt x="671" y="275"/>
                    </a:lnTo>
                    <a:lnTo>
                      <a:pt x="671" y="276"/>
                    </a:lnTo>
                    <a:lnTo>
                      <a:pt x="673" y="277"/>
                    </a:lnTo>
                    <a:lnTo>
                      <a:pt x="674" y="278"/>
                    </a:lnTo>
                    <a:lnTo>
                      <a:pt x="675" y="278"/>
                    </a:lnTo>
                    <a:lnTo>
                      <a:pt x="680" y="279"/>
                    </a:lnTo>
                    <a:lnTo>
                      <a:pt x="682" y="280"/>
                    </a:lnTo>
                    <a:lnTo>
                      <a:pt x="681" y="281"/>
                    </a:lnTo>
                    <a:lnTo>
                      <a:pt x="678" y="283"/>
                    </a:lnTo>
                    <a:lnTo>
                      <a:pt x="678" y="284"/>
                    </a:lnTo>
                    <a:lnTo>
                      <a:pt x="680" y="285"/>
                    </a:lnTo>
                    <a:lnTo>
                      <a:pt x="683" y="285"/>
                    </a:lnTo>
                    <a:lnTo>
                      <a:pt x="684" y="286"/>
                    </a:lnTo>
                    <a:lnTo>
                      <a:pt x="685" y="287"/>
                    </a:lnTo>
                    <a:lnTo>
                      <a:pt x="684" y="288"/>
                    </a:lnTo>
                    <a:lnTo>
                      <a:pt x="684" y="289"/>
                    </a:lnTo>
                    <a:lnTo>
                      <a:pt x="685" y="290"/>
                    </a:lnTo>
                    <a:lnTo>
                      <a:pt x="691" y="293"/>
                    </a:lnTo>
                    <a:lnTo>
                      <a:pt x="695" y="293"/>
                    </a:lnTo>
                    <a:lnTo>
                      <a:pt x="698" y="296"/>
                    </a:lnTo>
                    <a:lnTo>
                      <a:pt x="705" y="298"/>
                    </a:lnTo>
                    <a:lnTo>
                      <a:pt x="709" y="301"/>
                    </a:lnTo>
                    <a:lnTo>
                      <a:pt x="708" y="302"/>
                    </a:lnTo>
                    <a:lnTo>
                      <a:pt x="709" y="303"/>
                    </a:lnTo>
                    <a:lnTo>
                      <a:pt x="714" y="305"/>
                    </a:lnTo>
                    <a:lnTo>
                      <a:pt x="716" y="307"/>
                    </a:lnTo>
                    <a:lnTo>
                      <a:pt x="722" y="308"/>
                    </a:lnTo>
                    <a:lnTo>
                      <a:pt x="724" y="308"/>
                    </a:lnTo>
                    <a:lnTo>
                      <a:pt x="728" y="306"/>
                    </a:lnTo>
                    <a:lnTo>
                      <a:pt x="728" y="306"/>
                    </a:lnTo>
                    <a:lnTo>
                      <a:pt x="729" y="306"/>
                    </a:lnTo>
                    <a:lnTo>
                      <a:pt x="730" y="308"/>
                    </a:lnTo>
                    <a:lnTo>
                      <a:pt x="729" y="309"/>
                    </a:lnTo>
                    <a:lnTo>
                      <a:pt x="729" y="310"/>
                    </a:lnTo>
                    <a:lnTo>
                      <a:pt x="730" y="312"/>
                    </a:lnTo>
                    <a:lnTo>
                      <a:pt x="733" y="313"/>
                    </a:lnTo>
                    <a:lnTo>
                      <a:pt x="735" y="315"/>
                    </a:lnTo>
                    <a:lnTo>
                      <a:pt x="737" y="317"/>
                    </a:lnTo>
                    <a:lnTo>
                      <a:pt x="739" y="317"/>
                    </a:lnTo>
                    <a:lnTo>
                      <a:pt x="740" y="318"/>
                    </a:lnTo>
                    <a:lnTo>
                      <a:pt x="740" y="318"/>
                    </a:lnTo>
                    <a:lnTo>
                      <a:pt x="739" y="319"/>
                    </a:lnTo>
                    <a:lnTo>
                      <a:pt x="739" y="320"/>
                    </a:lnTo>
                    <a:lnTo>
                      <a:pt x="740" y="321"/>
                    </a:lnTo>
                    <a:lnTo>
                      <a:pt x="742" y="321"/>
                    </a:lnTo>
                    <a:lnTo>
                      <a:pt x="742" y="322"/>
                    </a:lnTo>
                    <a:lnTo>
                      <a:pt x="741" y="323"/>
                    </a:lnTo>
                    <a:lnTo>
                      <a:pt x="741" y="324"/>
                    </a:lnTo>
                    <a:lnTo>
                      <a:pt x="742" y="325"/>
                    </a:lnTo>
                    <a:lnTo>
                      <a:pt x="743" y="325"/>
                    </a:lnTo>
                    <a:lnTo>
                      <a:pt x="744" y="327"/>
                    </a:lnTo>
                    <a:lnTo>
                      <a:pt x="745" y="328"/>
                    </a:lnTo>
                    <a:lnTo>
                      <a:pt x="744" y="328"/>
                    </a:lnTo>
                    <a:lnTo>
                      <a:pt x="743" y="328"/>
                    </a:lnTo>
                    <a:lnTo>
                      <a:pt x="743" y="330"/>
                    </a:lnTo>
                    <a:lnTo>
                      <a:pt x="743" y="331"/>
                    </a:lnTo>
                    <a:lnTo>
                      <a:pt x="742" y="331"/>
                    </a:lnTo>
                    <a:lnTo>
                      <a:pt x="742" y="332"/>
                    </a:lnTo>
                    <a:lnTo>
                      <a:pt x="743" y="333"/>
                    </a:lnTo>
                    <a:lnTo>
                      <a:pt x="745" y="333"/>
                    </a:lnTo>
                    <a:lnTo>
                      <a:pt x="748" y="334"/>
                    </a:lnTo>
                    <a:lnTo>
                      <a:pt x="750" y="334"/>
                    </a:lnTo>
                    <a:lnTo>
                      <a:pt x="751" y="335"/>
                    </a:lnTo>
                    <a:lnTo>
                      <a:pt x="752" y="336"/>
                    </a:lnTo>
                    <a:lnTo>
                      <a:pt x="752" y="337"/>
                    </a:lnTo>
                    <a:lnTo>
                      <a:pt x="752" y="338"/>
                    </a:lnTo>
                    <a:lnTo>
                      <a:pt x="753" y="339"/>
                    </a:lnTo>
                    <a:lnTo>
                      <a:pt x="757" y="340"/>
                    </a:lnTo>
                    <a:lnTo>
                      <a:pt x="757" y="341"/>
                    </a:lnTo>
                    <a:lnTo>
                      <a:pt x="757" y="342"/>
                    </a:lnTo>
                    <a:lnTo>
                      <a:pt x="758" y="342"/>
                    </a:lnTo>
                    <a:lnTo>
                      <a:pt x="757" y="344"/>
                    </a:lnTo>
                    <a:lnTo>
                      <a:pt x="758" y="345"/>
                    </a:lnTo>
                    <a:lnTo>
                      <a:pt x="759" y="345"/>
                    </a:lnTo>
                    <a:lnTo>
                      <a:pt x="762" y="344"/>
                    </a:lnTo>
                    <a:lnTo>
                      <a:pt x="764" y="344"/>
                    </a:lnTo>
                    <a:lnTo>
                      <a:pt x="765" y="344"/>
                    </a:lnTo>
                    <a:lnTo>
                      <a:pt x="767" y="343"/>
                    </a:lnTo>
                    <a:lnTo>
                      <a:pt x="769" y="344"/>
                    </a:lnTo>
                    <a:lnTo>
                      <a:pt x="771" y="346"/>
                    </a:lnTo>
                    <a:lnTo>
                      <a:pt x="770" y="347"/>
                    </a:lnTo>
                    <a:lnTo>
                      <a:pt x="768" y="348"/>
                    </a:lnTo>
                    <a:lnTo>
                      <a:pt x="769" y="349"/>
                    </a:lnTo>
                    <a:lnTo>
                      <a:pt x="770" y="349"/>
                    </a:lnTo>
                    <a:lnTo>
                      <a:pt x="777" y="351"/>
                    </a:lnTo>
                    <a:lnTo>
                      <a:pt x="777" y="352"/>
                    </a:lnTo>
                    <a:lnTo>
                      <a:pt x="778" y="353"/>
                    </a:lnTo>
                    <a:lnTo>
                      <a:pt x="777" y="354"/>
                    </a:lnTo>
                    <a:lnTo>
                      <a:pt x="779" y="356"/>
                    </a:lnTo>
                    <a:lnTo>
                      <a:pt x="781" y="356"/>
                    </a:lnTo>
                    <a:lnTo>
                      <a:pt x="785" y="357"/>
                    </a:lnTo>
                    <a:lnTo>
                      <a:pt x="786" y="358"/>
                    </a:lnTo>
                    <a:lnTo>
                      <a:pt x="787" y="359"/>
                    </a:lnTo>
                    <a:lnTo>
                      <a:pt x="787" y="359"/>
                    </a:lnTo>
                    <a:lnTo>
                      <a:pt x="785" y="360"/>
                    </a:lnTo>
                    <a:lnTo>
                      <a:pt x="784" y="361"/>
                    </a:lnTo>
                    <a:lnTo>
                      <a:pt x="784" y="361"/>
                    </a:lnTo>
                    <a:lnTo>
                      <a:pt x="784" y="362"/>
                    </a:lnTo>
                    <a:lnTo>
                      <a:pt x="787" y="363"/>
                    </a:lnTo>
                    <a:lnTo>
                      <a:pt x="788" y="363"/>
                    </a:lnTo>
                    <a:lnTo>
                      <a:pt x="789" y="363"/>
                    </a:lnTo>
                    <a:lnTo>
                      <a:pt x="790" y="363"/>
                    </a:lnTo>
                    <a:lnTo>
                      <a:pt x="792" y="363"/>
                    </a:lnTo>
                    <a:lnTo>
                      <a:pt x="792" y="363"/>
                    </a:lnTo>
                    <a:lnTo>
                      <a:pt x="791" y="364"/>
                    </a:lnTo>
                    <a:lnTo>
                      <a:pt x="792" y="366"/>
                    </a:lnTo>
                    <a:lnTo>
                      <a:pt x="791" y="367"/>
                    </a:lnTo>
                    <a:lnTo>
                      <a:pt x="791" y="367"/>
                    </a:lnTo>
                    <a:lnTo>
                      <a:pt x="793" y="367"/>
                    </a:lnTo>
                    <a:lnTo>
                      <a:pt x="793" y="367"/>
                    </a:lnTo>
                    <a:lnTo>
                      <a:pt x="791" y="368"/>
                    </a:lnTo>
                    <a:lnTo>
                      <a:pt x="791" y="370"/>
                    </a:lnTo>
                    <a:lnTo>
                      <a:pt x="792" y="371"/>
                    </a:lnTo>
                    <a:lnTo>
                      <a:pt x="791" y="373"/>
                    </a:lnTo>
                    <a:lnTo>
                      <a:pt x="790" y="373"/>
                    </a:lnTo>
                    <a:lnTo>
                      <a:pt x="791" y="374"/>
                    </a:lnTo>
                    <a:lnTo>
                      <a:pt x="792" y="375"/>
                    </a:lnTo>
                    <a:lnTo>
                      <a:pt x="793" y="375"/>
                    </a:lnTo>
                    <a:lnTo>
                      <a:pt x="795" y="375"/>
                    </a:lnTo>
                    <a:lnTo>
                      <a:pt x="796" y="375"/>
                    </a:lnTo>
                    <a:lnTo>
                      <a:pt x="796" y="376"/>
                    </a:lnTo>
                    <a:lnTo>
                      <a:pt x="797" y="377"/>
                    </a:lnTo>
                    <a:lnTo>
                      <a:pt x="799" y="378"/>
                    </a:lnTo>
                    <a:lnTo>
                      <a:pt x="801" y="380"/>
                    </a:lnTo>
                    <a:lnTo>
                      <a:pt x="800" y="381"/>
                    </a:lnTo>
                    <a:lnTo>
                      <a:pt x="799" y="381"/>
                    </a:lnTo>
                    <a:lnTo>
                      <a:pt x="799" y="381"/>
                    </a:lnTo>
                    <a:lnTo>
                      <a:pt x="799" y="382"/>
                    </a:lnTo>
                    <a:lnTo>
                      <a:pt x="797" y="383"/>
                    </a:lnTo>
                    <a:lnTo>
                      <a:pt x="797" y="385"/>
                    </a:lnTo>
                    <a:lnTo>
                      <a:pt x="797" y="386"/>
                    </a:lnTo>
                    <a:lnTo>
                      <a:pt x="799" y="387"/>
                    </a:lnTo>
                    <a:lnTo>
                      <a:pt x="799" y="389"/>
                    </a:lnTo>
                    <a:lnTo>
                      <a:pt x="800" y="389"/>
                    </a:lnTo>
                    <a:lnTo>
                      <a:pt x="800" y="390"/>
                    </a:lnTo>
                    <a:lnTo>
                      <a:pt x="799" y="390"/>
                    </a:lnTo>
                    <a:lnTo>
                      <a:pt x="799" y="390"/>
                    </a:lnTo>
                    <a:lnTo>
                      <a:pt x="801" y="391"/>
                    </a:lnTo>
                    <a:lnTo>
                      <a:pt x="804" y="391"/>
                    </a:lnTo>
                    <a:lnTo>
                      <a:pt x="807" y="391"/>
                    </a:lnTo>
                    <a:lnTo>
                      <a:pt x="808" y="391"/>
                    </a:lnTo>
                    <a:lnTo>
                      <a:pt x="808" y="391"/>
                    </a:lnTo>
                    <a:lnTo>
                      <a:pt x="808" y="393"/>
                    </a:lnTo>
                    <a:lnTo>
                      <a:pt x="805" y="394"/>
                    </a:lnTo>
                    <a:lnTo>
                      <a:pt x="803" y="395"/>
                    </a:lnTo>
                    <a:lnTo>
                      <a:pt x="801" y="394"/>
                    </a:lnTo>
                    <a:lnTo>
                      <a:pt x="800" y="394"/>
                    </a:lnTo>
                    <a:lnTo>
                      <a:pt x="799" y="394"/>
                    </a:lnTo>
                    <a:lnTo>
                      <a:pt x="798" y="395"/>
                    </a:lnTo>
                    <a:lnTo>
                      <a:pt x="800" y="396"/>
                    </a:lnTo>
                    <a:lnTo>
                      <a:pt x="800" y="396"/>
                    </a:lnTo>
                    <a:lnTo>
                      <a:pt x="799" y="396"/>
                    </a:lnTo>
                    <a:lnTo>
                      <a:pt x="799" y="397"/>
                    </a:lnTo>
                    <a:lnTo>
                      <a:pt x="798" y="398"/>
                    </a:lnTo>
                    <a:lnTo>
                      <a:pt x="795" y="398"/>
                    </a:lnTo>
                    <a:lnTo>
                      <a:pt x="795" y="396"/>
                    </a:lnTo>
                    <a:lnTo>
                      <a:pt x="794" y="396"/>
                    </a:lnTo>
                    <a:lnTo>
                      <a:pt x="792" y="396"/>
                    </a:lnTo>
                    <a:lnTo>
                      <a:pt x="791" y="396"/>
                    </a:lnTo>
                    <a:lnTo>
                      <a:pt x="790" y="397"/>
                    </a:lnTo>
                    <a:lnTo>
                      <a:pt x="790" y="398"/>
                    </a:lnTo>
                    <a:lnTo>
                      <a:pt x="791" y="399"/>
                    </a:lnTo>
                    <a:lnTo>
                      <a:pt x="792" y="400"/>
                    </a:lnTo>
                    <a:lnTo>
                      <a:pt x="791" y="400"/>
                    </a:lnTo>
                    <a:lnTo>
                      <a:pt x="792" y="401"/>
                    </a:lnTo>
                    <a:lnTo>
                      <a:pt x="790" y="403"/>
                    </a:lnTo>
                    <a:lnTo>
                      <a:pt x="789" y="404"/>
                    </a:lnTo>
                    <a:lnTo>
                      <a:pt x="791" y="405"/>
                    </a:lnTo>
                    <a:lnTo>
                      <a:pt x="794" y="405"/>
                    </a:lnTo>
                    <a:lnTo>
                      <a:pt x="795" y="405"/>
                    </a:lnTo>
                    <a:lnTo>
                      <a:pt x="798" y="406"/>
                    </a:lnTo>
                    <a:lnTo>
                      <a:pt x="798" y="406"/>
                    </a:lnTo>
                    <a:lnTo>
                      <a:pt x="798" y="407"/>
                    </a:lnTo>
                    <a:lnTo>
                      <a:pt x="797" y="407"/>
                    </a:lnTo>
                    <a:lnTo>
                      <a:pt x="797" y="407"/>
                    </a:lnTo>
                    <a:lnTo>
                      <a:pt x="797" y="408"/>
                    </a:lnTo>
                    <a:lnTo>
                      <a:pt x="796" y="408"/>
                    </a:lnTo>
                    <a:lnTo>
                      <a:pt x="796" y="409"/>
                    </a:lnTo>
                    <a:lnTo>
                      <a:pt x="797" y="410"/>
                    </a:lnTo>
                    <a:lnTo>
                      <a:pt x="796" y="411"/>
                    </a:lnTo>
                    <a:lnTo>
                      <a:pt x="796" y="411"/>
                    </a:lnTo>
                    <a:lnTo>
                      <a:pt x="797" y="412"/>
                    </a:lnTo>
                    <a:lnTo>
                      <a:pt x="799" y="412"/>
                    </a:lnTo>
                    <a:lnTo>
                      <a:pt x="800" y="413"/>
                    </a:lnTo>
                    <a:lnTo>
                      <a:pt x="800" y="413"/>
                    </a:lnTo>
                    <a:lnTo>
                      <a:pt x="801" y="412"/>
                    </a:lnTo>
                    <a:lnTo>
                      <a:pt x="802" y="413"/>
                    </a:lnTo>
                    <a:lnTo>
                      <a:pt x="802" y="414"/>
                    </a:lnTo>
                    <a:lnTo>
                      <a:pt x="803" y="414"/>
                    </a:lnTo>
                    <a:lnTo>
                      <a:pt x="803" y="415"/>
                    </a:lnTo>
                    <a:lnTo>
                      <a:pt x="804" y="416"/>
                    </a:lnTo>
                    <a:lnTo>
                      <a:pt x="804" y="417"/>
                    </a:lnTo>
                    <a:lnTo>
                      <a:pt x="803" y="418"/>
                    </a:lnTo>
                    <a:lnTo>
                      <a:pt x="804" y="419"/>
                    </a:lnTo>
                    <a:lnTo>
                      <a:pt x="804" y="420"/>
                    </a:lnTo>
                    <a:lnTo>
                      <a:pt x="804" y="420"/>
                    </a:lnTo>
                    <a:lnTo>
                      <a:pt x="804" y="422"/>
                    </a:lnTo>
                    <a:lnTo>
                      <a:pt x="807" y="422"/>
                    </a:lnTo>
                    <a:lnTo>
                      <a:pt x="809" y="422"/>
                    </a:lnTo>
                    <a:lnTo>
                      <a:pt x="809" y="421"/>
                    </a:lnTo>
                    <a:lnTo>
                      <a:pt x="809" y="421"/>
                    </a:lnTo>
                    <a:lnTo>
                      <a:pt x="810" y="421"/>
                    </a:lnTo>
                    <a:lnTo>
                      <a:pt x="812" y="421"/>
                    </a:lnTo>
                    <a:lnTo>
                      <a:pt x="814" y="421"/>
                    </a:lnTo>
                    <a:lnTo>
                      <a:pt x="816" y="422"/>
                    </a:lnTo>
                    <a:lnTo>
                      <a:pt x="817" y="424"/>
                    </a:lnTo>
                    <a:lnTo>
                      <a:pt x="816" y="424"/>
                    </a:lnTo>
                    <a:lnTo>
                      <a:pt x="815" y="425"/>
                    </a:lnTo>
                    <a:lnTo>
                      <a:pt x="815" y="426"/>
                    </a:lnTo>
                    <a:lnTo>
                      <a:pt x="816" y="426"/>
                    </a:lnTo>
                    <a:lnTo>
                      <a:pt x="817" y="427"/>
                    </a:lnTo>
                    <a:lnTo>
                      <a:pt x="818" y="428"/>
                    </a:lnTo>
                    <a:lnTo>
                      <a:pt x="817" y="429"/>
                    </a:lnTo>
                    <a:lnTo>
                      <a:pt x="818" y="429"/>
                    </a:lnTo>
                    <a:lnTo>
                      <a:pt x="819" y="429"/>
                    </a:lnTo>
                    <a:lnTo>
                      <a:pt x="819" y="429"/>
                    </a:lnTo>
                    <a:lnTo>
                      <a:pt x="820" y="429"/>
                    </a:lnTo>
                    <a:lnTo>
                      <a:pt x="819" y="430"/>
                    </a:lnTo>
                    <a:lnTo>
                      <a:pt x="819" y="430"/>
                    </a:lnTo>
                    <a:lnTo>
                      <a:pt x="818" y="430"/>
                    </a:lnTo>
                    <a:lnTo>
                      <a:pt x="817" y="430"/>
                    </a:lnTo>
                    <a:lnTo>
                      <a:pt x="817" y="431"/>
                    </a:lnTo>
                    <a:lnTo>
                      <a:pt x="817" y="431"/>
                    </a:lnTo>
                    <a:lnTo>
                      <a:pt x="818" y="431"/>
                    </a:lnTo>
                    <a:lnTo>
                      <a:pt x="819" y="432"/>
                    </a:lnTo>
                    <a:lnTo>
                      <a:pt x="819" y="432"/>
                    </a:lnTo>
                    <a:lnTo>
                      <a:pt x="820" y="432"/>
                    </a:lnTo>
                    <a:lnTo>
                      <a:pt x="821" y="434"/>
                    </a:lnTo>
                    <a:lnTo>
                      <a:pt x="823" y="434"/>
                    </a:lnTo>
                    <a:lnTo>
                      <a:pt x="823" y="434"/>
                    </a:lnTo>
                    <a:lnTo>
                      <a:pt x="823" y="435"/>
                    </a:lnTo>
                    <a:lnTo>
                      <a:pt x="822" y="435"/>
                    </a:lnTo>
                    <a:lnTo>
                      <a:pt x="822" y="436"/>
                    </a:lnTo>
                    <a:lnTo>
                      <a:pt x="821" y="436"/>
                    </a:lnTo>
                    <a:lnTo>
                      <a:pt x="819" y="437"/>
                    </a:lnTo>
                    <a:lnTo>
                      <a:pt x="819" y="437"/>
                    </a:lnTo>
                    <a:lnTo>
                      <a:pt x="819" y="437"/>
                    </a:lnTo>
                    <a:lnTo>
                      <a:pt x="816" y="439"/>
                    </a:lnTo>
                    <a:lnTo>
                      <a:pt x="816" y="440"/>
                    </a:lnTo>
                    <a:lnTo>
                      <a:pt x="817" y="440"/>
                    </a:lnTo>
                    <a:lnTo>
                      <a:pt x="819" y="441"/>
                    </a:lnTo>
                    <a:lnTo>
                      <a:pt x="821" y="441"/>
                    </a:lnTo>
                    <a:lnTo>
                      <a:pt x="822" y="441"/>
                    </a:lnTo>
                    <a:lnTo>
                      <a:pt x="822" y="442"/>
                    </a:lnTo>
                    <a:lnTo>
                      <a:pt x="820" y="443"/>
                    </a:lnTo>
                    <a:lnTo>
                      <a:pt x="817" y="444"/>
                    </a:lnTo>
                    <a:lnTo>
                      <a:pt x="816" y="445"/>
                    </a:lnTo>
                    <a:lnTo>
                      <a:pt x="816" y="447"/>
                    </a:lnTo>
                    <a:lnTo>
                      <a:pt x="818" y="448"/>
                    </a:lnTo>
                    <a:lnTo>
                      <a:pt x="817" y="448"/>
                    </a:lnTo>
                    <a:lnTo>
                      <a:pt x="817" y="449"/>
                    </a:lnTo>
                    <a:lnTo>
                      <a:pt x="815" y="449"/>
                    </a:lnTo>
                    <a:lnTo>
                      <a:pt x="814" y="450"/>
                    </a:lnTo>
                    <a:lnTo>
                      <a:pt x="814" y="450"/>
                    </a:lnTo>
                    <a:lnTo>
                      <a:pt x="813" y="450"/>
                    </a:lnTo>
                    <a:lnTo>
                      <a:pt x="813" y="450"/>
                    </a:lnTo>
                    <a:lnTo>
                      <a:pt x="811" y="451"/>
                    </a:lnTo>
                    <a:lnTo>
                      <a:pt x="811" y="452"/>
                    </a:lnTo>
                    <a:lnTo>
                      <a:pt x="810" y="453"/>
                    </a:lnTo>
                    <a:lnTo>
                      <a:pt x="811" y="453"/>
                    </a:lnTo>
                    <a:lnTo>
                      <a:pt x="811" y="454"/>
                    </a:lnTo>
                    <a:lnTo>
                      <a:pt x="810" y="454"/>
                    </a:lnTo>
                    <a:lnTo>
                      <a:pt x="809" y="454"/>
                    </a:lnTo>
                    <a:lnTo>
                      <a:pt x="809" y="454"/>
                    </a:lnTo>
                    <a:lnTo>
                      <a:pt x="809" y="454"/>
                    </a:lnTo>
                    <a:lnTo>
                      <a:pt x="808" y="455"/>
                    </a:lnTo>
                    <a:lnTo>
                      <a:pt x="807" y="456"/>
                    </a:lnTo>
                    <a:lnTo>
                      <a:pt x="805" y="456"/>
                    </a:lnTo>
                    <a:lnTo>
                      <a:pt x="805" y="456"/>
                    </a:lnTo>
                    <a:lnTo>
                      <a:pt x="808" y="457"/>
                    </a:lnTo>
                    <a:lnTo>
                      <a:pt x="808" y="457"/>
                    </a:lnTo>
                    <a:lnTo>
                      <a:pt x="810" y="457"/>
                    </a:lnTo>
                    <a:lnTo>
                      <a:pt x="814" y="456"/>
                    </a:lnTo>
                    <a:lnTo>
                      <a:pt x="816" y="454"/>
                    </a:lnTo>
                    <a:lnTo>
                      <a:pt x="818" y="454"/>
                    </a:lnTo>
                    <a:lnTo>
                      <a:pt x="819" y="457"/>
                    </a:lnTo>
                    <a:lnTo>
                      <a:pt x="821" y="459"/>
                    </a:lnTo>
                    <a:lnTo>
                      <a:pt x="820" y="459"/>
                    </a:lnTo>
                    <a:lnTo>
                      <a:pt x="820" y="461"/>
                    </a:lnTo>
                    <a:lnTo>
                      <a:pt x="821" y="461"/>
                    </a:lnTo>
                    <a:lnTo>
                      <a:pt x="823" y="461"/>
                    </a:lnTo>
                    <a:lnTo>
                      <a:pt x="823" y="462"/>
                    </a:lnTo>
                    <a:lnTo>
                      <a:pt x="823" y="462"/>
                    </a:lnTo>
                    <a:lnTo>
                      <a:pt x="822" y="462"/>
                    </a:lnTo>
                    <a:lnTo>
                      <a:pt x="822" y="463"/>
                    </a:lnTo>
                    <a:lnTo>
                      <a:pt x="822" y="463"/>
                    </a:lnTo>
                    <a:lnTo>
                      <a:pt x="823" y="463"/>
                    </a:lnTo>
                    <a:lnTo>
                      <a:pt x="824" y="464"/>
                    </a:lnTo>
                    <a:lnTo>
                      <a:pt x="825" y="464"/>
                    </a:lnTo>
                    <a:lnTo>
                      <a:pt x="825" y="465"/>
                    </a:lnTo>
                    <a:lnTo>
                      <a:pt x="824" y="465"/>
                    </a:lnTo>
                    <a:lnTo>
                      <a:pt x="821" y="465"/>
                    </a:lnTo>
                    <a:lnTo>
                      <a:pt x="820" y="465"/>
                    </a:lnTo>
                    <a:lnTo>
                      <a:pt x="820" y="466"/>
                    </a:lnTo>
                    <a:lnTo>
                      <a:pt x="818" y="467"/>
                    </a:lnTo>
                    <a:lnTo>
                      <a:pt x="817" y="467"/>
                    </a:lnTo>
                    <a:lnTo>
                      <a:pt x="819" y="468"/>
                    </a:lnTo>
                    <a:lnTo>
                      <a:pt x="818" y="470"/>
                    </a:lnTo>
                    <a:lnTo>
                      <a:pt x="819" y="470"/>
                    </a:lnTo>
                    <a:lnTo>
                      <a:pt x="817" y="472"/>
                    </a:lnTo>
                    <a:lnTo>
                      <a:pt x="816" y="473"/>
                    </a:lnTo>
                    <a:lnTo>
                      <a:pt x="817" y="474"/>
                    </a:lnTo>
                    <a:lnTo>
                      <a:pt x="817" y="474"/>
                    </a:lnTo>
                    <a:lnTo>
                      <a:pt x="816" y="475"/>
                    </a:lnTo>
                    <a:lnTo>
                      <a:pt x="816" y="476"/>
                    </a:lnTo>
                    <a:lnTo>
                      <a:pt x="813" y="478"/>
                    </a:lnTo>
                    <a:lnTo>
                      <a:pt x="813" y="478"/>
                    </a:lnTo>
                    <a:lnTo>
                      <a:pt x="813" y="479"/>
                    </a:lnTo>
                    <a:lnTo>
                      <a:pt x="815" y="479"/>
                    </a:lnTo>
                    <a:lnTo>
                      <a:pt x="815" y="480"/>
                    </a:lnTo>
                    <a:lnTo>
                      <a:pt x="816" y="480"/>
                    </a:lnTo>
                    <a:lnTo>
                      <a:pt x="816" y="481"/>
                    </a:lnTo>
                    <a:lnTo>
                      <a:pt x="817" y="482"/>
                    </a:lnTo>
                    <a:lnTo>
                      <a:pt x="816" y="483"/>
                    </a:lnTo>
                    <a:lnTo>
                      <a:pt x="817" y="483"/>
                    </a:lnTo>
                    <a:lnTo>
                      <a:pt x="816" y="484"/>
                    </a:lnTo>
                    <a:lnTo>
                      <a:pt x="816" y="485"/>
                    </a:lnTo>
                    <a:lnTo>
                      <a:pt x="815" y="486"/>
                    </a:lnTo>
                    <a:lnTo>
                      <a:pt x="816" y="486"/>
                    </a:lnTo>
                    <a:lnTo>
                      <a:pt x="817" y="486"/>
                    </a:lnTo>
                    <a:lnTo>
                      <a:pt x="817" y="487"/>
                    </a:lnTo>
                    <a:lnTo>
                      <a:pt x="817" y="487"/>
                    </a:lnTo>
                    <a:lnTo>
                      <a:pt x="816" y="487"/>
                    </a:lnTo>
                    <a:lnTo>
                      <a:pt x="815" y="489"/>
                    </a:lnTo>
                    <a:lnTo>
                      <a:pt x="814" y="489"/>
                    </a:lnTo>
                    <a:lnTo>
                      <a:pt x="814" y="489"/>
                    </a:lnTo>
                    <a:lnTo>
                      <a:pt x="813" y="489"/>
                    </a:lnTo>
                    <a:lnTo>
                      <a:pt x="814" y="491"/>
                    </a:lnTo>
                    <a:lnTo>
                      <a:pt x="815" y="491"/>
                    </a:lnTo>
                    <a:lnTo>
                      <a:pt x="816" y="491"/>
                    </a:lnTo>
                    <a:lnTo>
                      <a:pt x="815" y="492"/>
                    </a:lnTo>
                    <a:lnTo>
                      <a:pt x="815" y="493"/>
                    </a:lnTo>
                    <a:lnTo>
                      <a:pt x="816" y="493"/>
                    </a:lnTo>
                    <a:lnTo>
                      <a:pt x="817" y="493"/>
                    </a:lnTo>
                    <a:lnTo>
                      <a:pt x="819" y="494"/>
                    </a:lnTo>
                    <a:lnTo>
                      <a:pt x="819" y="494"/>
                    </a:lnTo>
                    <a:lnTo>
                      <a:pt x="821" y="494"/>
                    </a:lnTo>
                    <a:lnTo>
                      <a:pt x="821" y="496"/>
                    </a:lnTo>
                    <a:lnTo>
                      <a:pt x="820" y="496"/>
                    </a:lnTo>
                    <a:lnTo>
                      <a:pt x="818" y="497"/>
                    </a:lnTo>
                    <a:lnTo>
                      <a:pt x="814" y="497"/>
                    </a:lnTo>
                    <a:lnTo>
                      <a:pt x="814" y="498"/>
                    </a:lnTo>
                    <a:lnTo>
                      <a:pt x="813" y="498"/>
                    </a:lnTo>
                    <a:lnTo>
                      <a:pt x="812" y="498"/>
                    </a:lnTo>
                    <a:lnTo>
                      <a:pt x="813" y="498"/>
                    </a:lnTo>
                    <a:lnTo>
                      <a:pt x="812" y="499"/>
                    </a:lnTo>
                    <a:lnTo>
                      <a:pt x="811" y="499"/>
                    </a:lnTo>
                    <a:lnTo>
                      <a:pt x="811" y="499"/>
                    </a:lnTo>
                    <a:lnTo>
                      <a:pt x="812" y="500"/>
                    </a:lnTo>
                    <a:lnTo>
                      <a:pt x="812" y="501"/>
                    </a:lnTo>
                    <a:lnTo>
                      <a:pt x="814" y="502"/>
                    </a:lnTo>
                    <a:lnTo>
                      <a:pt x="815" y="502"/>
                    </a:lnTo>
                    <a:lnTo>
                      <a:pt x="814" y="503"/>
                    </a:lnTo>
                    <a:lnTo>
                      <a:pt x="813" y="504"/>
                    </a:lnTo>
                    <a:lnTo>
                      <a:pt x="814" y="505"/>
                    </a:lnTo>
                    <a:lnTo>
                      <a:pt x="817" y="506"/>
                    </a:lnTo>
                    <a:lnTo>
                      <a:pt x="816" y="507"/>
                    </a:lnTo>
                    <a:lnTo>
                      <a:pt x="816" y="508"/>
                    </a:lnTo>
                    <a:lnTo>
                      <a:pt x="815" y="508"/>
                    </a:lnTo>
                    <a:lnTo>
                      <a:pt x="815" y="509"/>
                    </a:lnTo>
                    <a:lnTo>
                      <a:pt x="814" y="510"/>
                    </a:lnTo>
                    <a:lnTo>
                      <a:pt x="816" y="510"/>
                    </a:lnTo>
                    <a:lnTo>
                      <a:pt x="817" y="510"/>
                    </a:lnTo>
                    <a:lnTo>
                      <a:pt x="817" y="512"/>
                    </a:lnTo>
                    <a:lnTo>
                      <a:pt x="818" y="514"/>
                    </a:lnTo>
                    <a:lnTo>
                      <a:pt x="817" y="516"/>
                    </a:lnTo>
                    <a:lnTo>
                      <a:pt x="815" y="517"/>
                    </a:lnTo>
                    <a:lnTo>
                      <a:pt x="815" y="518"/>
                    </a:lnTo>
                    <a:lnTo>
                      <a:pt x="815" y="518"/>
                    </a:lnTo>
                    <a:lnTo>
                      <a:pt x="816" y="519"/>
                    </a:lnTo>
                    <a:lnTo>
                      <a:pt x="817" y="519"/>
                    </a:lnTo>
                    <a:lnTo>
                      <a:pt x="819" y="518"/>
                    </a:lnTo>
                    <a:lnTo>
                      <a:pt x="820" y="519"/>
                    </a:lnTo>
                    <a:lnTo>
                      <a:pt x="818" y="521"/>
                    </a:lnTo>
                    <a:lnTo>
                      <a:pt x="817" y="521"/>
                    </a:lnTo>
                    <a:lnTo>
                      <a:pt x="816" y="521"/>
                    </a:lnTo>
                    <a:lnTo>
                      <a:pt x="815" y="522"/>
                    </a:lnTo>
                    <a:lnTo>
                      <a:pt x="815" y="522"/>
                    </a:lnTo>
                    <a:lnTo>
                      <a:pt x="816" y="523"/>
                    </a:lnTo>
                    <a:lnTo>
                      <a:pt x="817" y="524"/>
                    </a:lnTo>
                    <a:lnTo>
                      <a:pt x="818" y="524"/>
                    </a:lnTo>
                    <a:lnTo>
                      <a:pt x="817" y="526"/>
                    </a:lnTo>
                    <a:lnTo>
                      <a:pt x="815" y="526"/>
                    </a:lnTo>
                    <a:lnTo>
                      <a:pt x="815" y="527"/>
                    </a:lnTo>
                    <a:lnTo>
                      <a:pt x="816" y="528"/>
                    </a:lnTo>
                    <a:lnTo>
                      <a:pt x="816" y="530"/>
                    </a:lnTo>
                    <a:lnTo>
                      <a:pt x="819" y="532"/>
                    </a:lnTo>
                    <a:lnTo>
                      <a:pt x="818" y="533"/>
                    </a:lnTo>
                    <a:lnTo>
                      <a:pt x="819" y="533"/>
                    </a:lnTo>
                    <a:lnTo>
                      <a:pt x="819" y="534"/>
                    </a:lnTo>
                    <a:lnTo>
                      <a:pt x="820" y="534"/>
                    </a:lnTo>
                    <a:lnTo>
                      <a:pt x="820" y="536"/>
                    </a:lnTo>
                    <a:lnTo>
                      <a:pt x="820" y="537"/>
                    </a:lnTo>
                    <a:lnTo>
                      <a:pt x="822" y="537"/>
                    </a:lnTo>
                    <a:lnTo>
                      <a:pt x="824" y="536"/>
                    </a:lnTo>
                    <a:lnTo>
                      <a:pt x="827" y="536"/>
                    </a:lnTo>
                    <a:lnTo>
                      <a:pt x="830" y="535"/>
                    </a:lnTo>
                    <a:lnTo>
                      <a:pt x="834" y="537"/>
                    </a:lnTo>
                    <a:lnTo>
                      <a:pt x="835" y="538"/>
                    </a:lnTo>
                    <a:lnTo>
                      <a:pt x="837" y="539"/>
                    </a:lnTo>
                    <a:lnTo>
                      <a:pt x="838" y="560"/>
                    </a:lnTo>
                    <a:lnTo>
                      <a:pt x="839" y="570"/>
                    </a:lnTo>
                    <a:lnTo>
                      <a:pt x="838" y="590"/>
                    </a:lnTo>
                    <a:lnTo>
                      <a:pt x="845" y="594"/>
                    </a:lnTo>
                    <a:lnTo>
                      <a:pt x="852" y="601"/>
                    </a:lnTo>
                    <a:lnTo>
                      <a:pt x="855" y="602"/>
                    </a:lnTo>
                    <a:lnTo>
                      <a:pt x="855" y="604"/>
                    </a:lnTo>
                    <a:lnTo>
                      <a:pt x="857" y="605"/>
                    </a:lnTo>
                    <a:lnTo>
                      <a:pt x="862" y="609"/>
                    </a:lnTo>
                    <a:lnTo>
                      <a:pt x="869" y="612"/>
                    </a:lnTo>
                    <a:lnTo>
                      <a:pt x="883" y="626"/>
                    </a:lnTo>
                    <a:lnTo>
                      <a:pt x="884" y="626"/>
                    </a:lnTo>
                    <a:lnTo>
                      <a:pt x="885" y="625"/>
                    </a:lnTo>
                    <a:lnTo>
                      <a:pt x="887" y="624"/>
                    </a:lnTo>
                    <a:lnTo>
                      <a:pt x="890" y="624"/>
                    </a:lnTo>
                    <a:lnTo>
                      <a:pt x="892" y="623"/>
                    </a:lnTo>
                    <a:lnTo>
                      <a:pt x="893" y="622"/>
                    </a:lnTo>
                    <a:lnTo>
                      <a:pt x="897" y="622"/>
                    </a:lnTo>
                    <a:lnTo>
                      <a:pt x="897" y="622"/>
                    </a:lnTo>
                    <a:lnTo>
                      <a:pt x="899" y="622"/>
                    </a:lnTo>
                    <a:lnTo>
                      <a:pt x="900" y="622"/>
                    </a:lnTo>
                    <a:lnTo>
                      <a:pt x="902" y="622"/>
                    </a:lnTo>
                    <a:lnTo>
                      <a:pt x="903" y="622"/>
                    </a:lnTo>
                    <a:lnTo>
                      <a:pt x="906" y="621"/>
                    </a:lnTo>
                    <a:lnTo>
                      <a:pt x="906" y="620"/>
                    </a:lnTo>
                    <a:lnTo>
                      <a:pt x="907" y="620"/>
                    </a:lnTo>
                    <a:lnTo>
                      <a:pt x="915" y="618"/>
                    </a:lnTo>
                    <a:lnTo>
                      <a:pt x="918" y="618"/>
                    </a:lnTo>
                    <a:lnTo>
                      <a:pt x="922" y="616"/>
                    </a:lnTo>
                    <a:lnTo>
                      <a:pt x="923" y="616"/>
                    </a:lnTo>
                    <a:lnTo>
                      <a:pt x="926" y="617"/>
                    </a:lnTo>
                    <a:lnTo>
                      <a:pt x="927" y="617"/>
                    </a:lnTo>
                    <a:lnTo>
                      <a:pt x="930" y="615"/>
                    </a:lnTo>
                    <a:lnTo>
                      <a:pt x="933" y="615"/>
                    </a:lnTo>
                    <a:lnTo>
                      <a:pt x="934" y="615"/>
                    </a:lnTo>
                    <a:lnTo>
                      <a:pt x="936" y="616"/>
                    </a:lnTo>
                    <a:lnTo>
                      <a:pt x="936" y="616"/>
                    </a:lnTo>
                    <a:lnTo>
                      <a:pt x="941" y="615"/>
                    </a:lnTo>
                    <a:lnTo>
                      <a:pt x="941" y="614"/>
                    </a:lnTo>
                    <a:lnTo>
                      <a:pt x="942" y="613"/>
                    </a:lnTo>
                    <a:lnTo>
                      <a:pt x="947" y="612"/>
                    </a:lnTo>
                    <a:lnTo>
                      <a:pt x="952" y="612"/>
                    </a:lnTo>
                    <a:lnTo>
                      <a:pt x="954" y="612"/>
                    </a:lnTo>
                    <a:lnTo>
                      <a:pt x="958" y="611"/>
                    </a:lnTo>
                    <a:lnTo>
                      <a:pt x="962" y="611"/>
                    </a:lnTo>
                    <a:lnTo>
                      <a:pt x="968" y="609"/>
                    </a:lnTo>
                    <a:lnTo>
                      <a:pt x="971" y="610"/>
                    </a:lnTo>
                    <a:lnTo>
                      <a:pt x="972" y="610"/>
                    </a:lnTo>
                    <a:lnTo>
                      <a:pt x="972" y="611"/>
                    </a:lnTo>
                    <a:lnTo>
                      <a:pt x="948" y="626"/>
                    </a:lnTo>
                    <a:lnTo>
                      <a:pt x="948" y="626"/>
                    </a:lnTo>
                    <a:lnTo>
                      <a:pt x="954" y="626"/>
                    </a:lnTo>
                    <a:lnTo>
                      <a:pt x="956" y="627"/>
                    </a:lnTo>
                    <a:lnTo>
                      <a:pt x="957" y="630"/>
                    </a:lnTo>
                    <a:lnTo>
                      <a:pt x="959" y="631"/>
                    </a:lnTo>
                    <a:lnTo>
                      <a:pt x="963" y="634"/>
                    </a:lnTo>
                    <a:lnTo>
                      <a:pt x="967" y="636"/>
                    </a:lnTo>
                    <a:lnTo>
                      <a:pt x="979" y="645"/>
                    </a:lnTo>
                    <a:lnTo>
                      <a:pt x="932" y="659"/>
                    </a:lnTo>
                    <a:lnTo>
                      <a:pt x="932" y="665"/>
                    </a:lnTo>
                    <a:lnTo>
                      <a:pt x="932" y="676"/>
                    </a:lnTo>
                    <a:lnTo>
                      <a:pt x="974" y="678"/>
                    </a:lnTo>
                    <a:lnTo>
                      <a:pt x="986" y="689"/>
                    </a:lnTo>
                    <a:lnTo>
                      <a:pt x="983" y="689"/>
                    </a:lnTo>
                    <a:lnTo>
                      <a:pt x="964" y="694"/>
                    </a:lnTo>
                    <a:close/>
                  </a:path>
                </a:pathLst>
              </a:custGeom>
              <a:solidFill>
                <a:srgbClr val="F8D375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10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" name="Google Shape;123;p60"/>
              <p:cNvSpPr/>
              <p:nvPr/>
            </p:nvSpPr>
            <p:spPr>
              <a:xfrm>
                <a:off x="1655" y="1423"/>
                <a:ext cx="678" cy="1009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007" extrusionOk="0">
                    <a:moveTo>
                      <a:pt x="674" y="82"/>
                    </a:moveTo>
                    <a:lnTo>
                      <a:pt x="674" y="84"/>
                    </a:lnTo>
                    <a:lnTo>
                      <a:pt x="670" y="87"/>
                    </a:lnTo>
                    <a:lnTo>
                      <a:pt x="669" y="87"/>
                    </a:lnTo>
                    <a:lnTo>
                      <a:pt x="667" y="88"/>
                    </a:lnTo>
                    <a:lnTo>
                      <a:pt x="666" y="89"/>
                    </a:lnTo>
                    <a:lnTo>
                      <a:pt x="666" y="93"/>
                    </a:lnTo>
                    <a:lnTo>
                      <a:pt x="669" y="93"/>
                    </a:lnTo>
                    <a:lnTo>
                      <a:pt x="675" y="93"/>
                    </a:lnTo>
                    <a:lnTo>
                      <a:pt x="674" y="94"/>
                    </a:lnTo>
                    <a:lnTo>
                      <a:pt x="670" y="98"/>
                    </a:lnTo>
                    <a:lnTo>
                      <a:pt x="669" y="100"/>
                    </a:lnTo>
                    <a:lnTo>
                      <a:pt x="667" y="102"/>
                    </a:lnTo>
                    <a:lnTo>
                      <a:pt x="665" y="104"/>
                    </a:lnTo>
                    <a:lnTo>
                      <a:pt x="655" y="116"/>
                    </a:lnTo>
                    <a:lnTo>
                      <a:pt x="634" y="120"/>
                    </a:lnTo>
                    <a:lnTo>
                      <a:pt x="625" y="122"/>
                    </a:lnTo>
                    <a:lnTo>
                      <a:pt x="616" y="123"/>
                    </a:lnTo>
                    <a:lnTo>
                      <a:pt x="605" y="124"/>
                    </a:lnTo>
                    <a:lnTo>
                      <a:pt x="591" y="130"/>
                    </a:lnTo>
                    <a:lnTo>
                      <a:pt x="562" y="162"/>
                    </a:lnTo>
                    <a:lnTo>
                      <a:pt x="569" y="164"/>
                    </a:lnTo>
                    <a:lnTo>
                      <a:pt x="574" y="165"/>
                    </a:lnTo>
                    <a:lnTo>
                      <a:pt x="574" y="166"/>
                    </a:lnTo>
                    <a:lnTo>
                      <a:pt x="575" y="167"/>
                    </a:lnTo>
                    <a:lnTo>
                      <a:pt x="575" y="167"/>
                    </a:lnTo>
                    <a:lnTo>
                      <a:pt x="577" y="167"/>
                    </a:lnTo>
                    <a:lnTo>
                      <a:pt x="579" y="168"/>
                    </a:lnTo>
                    <a:lnTo>
                      <a:pt x="580" y="169"/>
                    </a:lnTo>
                    <a:lnTo>
                      <a:pt x="580" y="170"/>
                    </a:lnTo>
                    <a:lnTo>
                      <a:pt x="577" y="172"/>
                    </a:lnTo>
                    <a:lnTo>
                      <a:pt x="572" y="176"/>
                    </a:lnTo>
                    <a:lnTo>
                      <a:pt x="572" y="180"/>
                    </a:lnTo>
                    <a:lnTo>
                      <a:pt x="568" y="190"/>
                    </a:lnTo>
                    <a:lnTo>
                      <a:pt x="566" y="193"/>
                    </a:lnTo>
                    <a:lnTo>
                      <a:pt x="566" y="193"/>
                    </a:lnTo>
                    <a:lnTo>
                      <a:pt x="568" y="197"/>
                    </a:lnTo>
                    <a:lnTo>
                      <a:pt x="571" y="199"/>
                    </a:lnTo>
                    <a:lnTo>
                      <a:pt x="570" y="202"/>
                    </a:lnTo>
                    <a:lnTo>
                      <a:pt x="566" y="214"/>
                    </a:lnTo>
                    <a:lnTo>
                      <a:pt x="562" y="220"/>
                    </a:lnTo>
                    <a:lnTo>
                      <a:pt x="551" y="234"/>
                    </a:lnTo>
                    <a:lnTo>
                      <a:pt x="559" y="241"/>
                    </a:lnTo>
                    <a:lnTo>
                      <a:pt x="559" y="243"/>
                    </a:lnTo>
                    <a:lnTo>
                      <a:pt x="558" y="253"/>
                    </a:lnTo>
                    <a:lnTo>
                      <a:pt x="558" y="253"/>
                    </a:lnTo>
                    <a:lnTo>
                      <a:pt x="559" y="254"/>
                    </a:lnTo>
                    <a:lnTo>
                      <a:pt x="571" y="258"/>
                    </a:lnTo>
                    <a:lnTo>
                      <a:pt x="572" y="259"/>
                    </a:lnTo>
                    <a:lnTo>
                      <a:pt x="572" y="261"/>
                    </a:lnTo>
                    <a:lnTo>
                      <a:pt x="573" y="263"/>
                    </a:lnTo>
                    <a:lnTo>
                      <a:pt x="572" y="266"/>
                    </a:lnTo>
                    <a:lnTo>
                      <a:pt x="573" y="269"/>
                    </a:lnTo>
                    <a:lnTo>
                      <a:pt x="572" y="271"/>
                    </a:lnTo>
                    <a:lnTo>
                      <a:pt x="571" y="274"/>
                    </a:lnTo>
                    <a:lnTo>
                      <a:pt x="569" y="278"/>
                    </a:lnTo>
                    <a:lnTo>
                      <a:pt x="569" y="281"/>
                    </a:lnTo>
                    <a:lnTo>
                      <a:pt x="566" y="287"/>
                    </a:lnTo>
                    <a:lnTo>
                      <a:pt x="569" y="288"/>
                    </a:lnTo>
                    <a:lnTo>
                      <a:pt x="573" y="287"/>
                    </a:lnTo>
                    <a:lnTo>
                      <a:pt x="574" y="287"/>
                    </a:lnTo>
                    <a:lnTo>
                      <a:pt x="574" y="288"/>
                    </a:lnTo>
                    <a:lnTo>
                      <a:pt x="576" y="288"/>
                    </a:lnTo>
                    <a:lnTo>
                      <a:pt x="577" y="289"/>
                    </a:lnTo>
                    <a:lnTo>
                      <a:pt x="580" y="289"/>
                    </a:lnTo>
                    <a:lnTo>
                      <a:pt x="583" y="289"/>
                    </a:lnTo>
                    <a:lnTo>
                      <a:pt x="583" y="290"/>
                    </a:lnTo>
                    <a:lnTo>
                      <a:pt x="583" y="290"/>
                    </a:lnTo>
                    <a:lnTo>
                      <a:pt x="583" y="291"/>
                    </a:lnTo>
                    <a:lnTo>
                      <a:pt x="583" y="291"/>
                    </a:lnTo>
                    <a:lnTo>
                      <a:pt x="585" y="293"/>
                    </a:lnTo>
                    <a:lnTo>
                      <a:pt x="587" y="293"/>
                    </a:lnTo>
                    <a:lnTo>
                      <a:pt x="589" y="294"/>
                    </a:lnTo>
                    <a:lnTo>
                      <a:pt x="590" y="295"/>
                    </a:lnTo>
                    <a:lnTo>
                      <a:pt x="592" y="295"/>
                    </a:lnTo>
                    <a:lnTo>
                      <a:pt x="592" y="295"/>
                    </a:lnTo>
                    <a:lnTo>
                      <a:pt x="595" y="296"/>
                    </a:lnTo>
                    <a:lnTo>
                      <a:pt x="595" y="296"/>
                    </a:lnTo>
                    <a:lnTo>
                      <a:pt x="594" y="296"/>
                    </a:lnTo>
                    <a:lnTo>
                      <a:pt x="594" y="296"/>
                    </a:lnTo>
                    <a:lnTo>
                      <a:pt x="594" y="298"/>
                    </a:lnTo>
                    <a:lnTo>
                      <a:pt x="596" y="300"/>
                    </a:lnTo>
                    <a:lnTo>
                      <a:pt x="597" y="300"/>
                    </a:lnTo>
                    <a:lnTo>
                      <a:pt x="598" y="301"/>
                    </a:lnTo>
                    <a:lnTo>
                      <a:pt x="599" y="301"/>
                    </a:lnTo>
                    <a:lnTo>
                      <a:pt x="590" y="308"/>
                    </a:lnTo>
                    <a:lnTo>
                      <a:pt x="592" y="309"/>
                    </a:lnTo>
                    <a:lnTo>
                      <a:pt x="596" y="313"/>
                    </a:lnTo>
                    <a:lnTo>
                      <a:pt x="595" y="315"/>
                    </a:lnTo>
                    <a:lnTo>
                      <a:pt x="596" y="319"/>
                    </a:lnTo>
                    <a:lnTo>
                      <a:pt x="597" y="323"/>
                    </a:lnTo>
                    <a:lnTo>
                      <a:pt x="598" y="327"/>
                    </a:lnTo>
                    <a:lnTo>
                      <a:pt x="597" y="328"/>
                    </a:lnTo>
                    <a:lnTo>
                      <a:pt x="587" y="355"/>
                    </a:lnTo>
                    <a:lnTo>
                      <a:pt x="587" y="355"/>
                    </a:lnTo>
                    <a:lnTo>
                      <a:pt x="585" y="353"/>
                    </a:lnTo>
                    <a:lnTo>
                      <a:pt x="584" y="353"/>
                    </a:lnTo>
                    <a:lnTo>
                      <a:pt x="582" y="353"/>
                    </a:lnTo>
                    <a:lnTo>
                      <a:pt x="581" y="353"/>
                    </a:lnTo>
                    <a:lnTo>
                      <a:pt x="580" y="353"/>
                    </a:lnTo>
                    <a:lnTo>
                      <a:pt x="579" y="352"/>
                    </a:lnTo>
                    <a:lnTo>
                      <a:pt x="577" y="352"/>
                    </a:lnTo>
                    <a:lnTo>
                      <a:pt x="576" y="352"/>
                    </a:lnTo>
                    <a:lnTo>
                      <a:pt x="575" y="351"/>
                    </a:lnTo>
                    <a:lnTo>
                      <a:pt x="575" y="350"/>
                    </a:lnTo>
                    <a:lnTo>
                      <a:pt x="572" y="349"/>
                    </a:lnTo>
                    <a:lnTo>
                      <a:pt x="570" y="349"/>
                    </a:lnTo>
                    <a:lnTo>
                      <a:pt x="569" y="349"/>
                    </a:lnTo>
                    <a:lnTo>
                      <a:pt x="567" y="349"/>
                    </a:lnTo>
                    <a:lnTo>
                      <a:pt x="563" y="352"/>
                    </a:lnTo>
                    <a:lnTo>
                      <a:pt x="555" y="362"/>
                    </a:lnTo>
                    <a:lnTo>
                      <a:pt x="550" y="363"/>
                    </a:lnTo>
                    <a:lnTo>
                      <a:pt x="546" y="363"/>
                    </a:lnTo>
                    <a:lnTo>
                      <a:pt x="544" y="363"/>
                    </a:lnTo>
                    <a:lnTo>
                      <a:pt x="540" y="361"/>
                    </a:lnTo>
                    <a:lnTo>
                      <a:pt x="539" y="359"/>
                    </a:lnTo>
                    <a:lnTo>
                      <a:pt x="536" y="358"/>
                    </a:lnTo>
                    <a:lnTo>
                      <a:pt x="532" y="355"/>
                    </a:lnTo>
                    <a:lnTo>
                      <a:pt x="530" y="355"/>
                    </a:lnTo>
                    <a:lnTo>
                      <a:pt x="528" y="356"/>
                    </a:lnTo>
                    <a:lnTo>
                      <a:pt x="527" y="355"/>
                    </a:lnTo>
                    <a:lnTo>
                      <a:pt x="526" y="355"/>
                    </a:lnTo>
                    <a:lnTo>
                      <a:pt x="526" y="353"/>
                    </a:lnTo>
                    <a:lnTo>
                      <a:pt x="525" y="352"/>
                    </a:lnTo>
                    <a:lnTo>
                      <a:pt x="524" y="351"/>
                    </a:lnTo>
                    <a:lnTo>
                      <a:pt x="524" y="349"/>
                    </a:lnTo>
                    <a:lnTo>
                      <a:pt x="523" y="349"/>
                    </a:lnTo>
                    <a:lnTo>
                      <a:pt x="522" y="349"/>
                    </a:lnTo>
                    <a:lnTo>
                      <a:pt x="522" y="349"/>
                    </a:lnTo>
                    <a:lnTo>
                      <a:pt x="522" y="348"/>
                    </a:lnTo>
                    <a:lnTo>
                      <a:pt x="524" y="347"/>
                    </a:lnTo>
                    <a:lnTo>
                      <a:pt x="523" y="345"/>
                    </a:lnTo>
                    <a:lnTo>
                      <a:pt x="518" y="344"/>
                    </a:lnTo>
                    <a:lnTo>
                      <a:pt x="517" y="343"/>
                    </a:lnTo>
                    <a:lnTo>
                      <a:pt x="517" y="343"/>
                    </a:lnTo>
                    <a:lnTo>
                      <a:pt x="518" y="341"/>
                    </a:lnTo>
                    <a:lnTo>
                      <a:pt x="518" y="340"/>
                    </a:lnTo>
                    <a:lnTo>
                      <a:pt x="516" y="340"/>
                    </a:lnTo>
                    <a:lnTo>
                      <a:pt x="517" y="338"/>
                    </a:lnTo>
                    <a:lnTo>
                      <a:pt x="517" y="337"/>
                    </a:lnTo>
                    <a:lnTo>
                      <a:pt x="512" y="336"/>
                    </a:lnTo>
                    <a:lnTo>
                      <a:pt x="511" y="336"/>
                    </a:lnTo>
                    <a:lnTo>
                      <a:pt x="510" y="337"/>
                    </a:lnTo>
                    <a:lnTo>
                      <a:pt x="508" y="338"/>
                    </a:lnTo>
                    <a:lnTo>
                      <a:pt x="505" y="338"/>
                    </a:lnTo>
                    <a:lnTo>
                      <a:pt x="502" y="338"/>
                    </a:lnTo>
                    <a:lnTo>
                      <a:pt x="493" y="337"/>
                    </a:lnTo>
                    <a:lnTo>
                      <a:pt x="492" y="336"/>
                    </a:lnTo>
                    <a:lnTo>
                      <a:pt x="490" y="340"/>
                    </a:lnTo>
                    <a:lnTo>
                      <a:pt x="484" y="345"/>
                    </a:lnTo>
                    <a:lnTo>
                      <a:pt x="478" y="354"/>
                    </a:lnTo>
                    <a:lnTo>
                      <a:pt x="476" y="355"/>
                    </a:lnTo>
                    <a:lnTo>
                      <a:pt x="469" y="355"/>
                    </a:lnTo>
                    <a:lnTo>
                      <a:pt x="465" y="357"/>
                    </a:lnTo>
                    <a:lnTo>
                      <a:pt x="462" y="357"/>
                    </a:lnTo>
                    <a:lnTo>
                      <a:pt x="460" y="358"/>
                    </a:lnTo>
                    <a:lnTo>
                      <a:pt x="458" y="362"/>
                    </a:lnTo>
                    <a:lnTo>
                      <a:pt x="456" y="364"/>
                    </a:lnTo>
                    <a:lnTo>
                      <a:pt x="454" y="365"/>
                    </a:lnTo>
                    <a:lnTo>
                      <a:pt x="451" y="365"/>
                    </a:lnTo>
                    <a:lnTo>
                      <a:pt x="450" y="366"/>
                    </a:lnTo>
                    <a:lnTo>
                      <a:pt x="450" y="367"/>
                    </a:lnTo>
                    <a:lnTo>
                      <a:pt x="448" y="368"/>
                    </a:lnTo>
                    <a:lnTo>
                      <a:pt x="448" y="368"/>
                    </a:lnTo>
                    <a:lnTo>
                      <a:pt x="450" y="370"/>
                    </a:lnTo>
                    <a:lnTo>
                      <a:pt x="453" y="369"/>
                    </a:lnTo>
                    <a:lnTo>
                      <a:pt x="453" y="369"/>
                    </a:lnTo>
                    <a:lnTo>
                      <a:pt x="454" y="370"/>
                    </a:lnTo>
                    <a:lnTo>
                      <a:pt x="455" y="371"/>
                    </a:lnTo>
                    <a:lnTo>
                      <a:pt x="455" y="373"/>
                    </a:lnTo>
                    <a:lnTo>
                      <a:pt x="454" y="374"/>
                    </a:lnTo>
                    <a:lnTo>
                      <a:pt x="454" y="375"/>
                    </a:lnTo>
                    <a:lnTo>
                      <a:pt x="452" y="376"/>
                    </a:lnTo>
                    <a:lnTo>
                      <a:pt x="453" y="376"/>
                    </a:lnTo>
                    <a:lnTo>
                      <a:pt x="454" y="377"/>
                    </a:lnTo>
                    <a:lnTo>
                      <a:pt x="454" y="380"/>
                    </a:lnTo>
                    <a:lnTo>
                      <a:pt x="454" y="381"/>
                    </a:lnTo>
                    <a:lnTo>
                      <a:pt x="455" y="382"/>
                    </a:lnTo>
                    <a:lnTo>
                      <a:pt x="455" y="384"/>
                    </a:lnTo>
                    <a:lnTo>
                      <a:pt x="457" y="385"/>
                    </a:lnTo>
                    <a:lnTo>
                      <a:pt x="460" y="385"/>
                    </a:lnTo>
                    <a:lnTo>
                      <a:pt x="460" y="385"/>
                    </a:lnTo>
                    <a:lnTo>
                      <a:pt x="457" y="387"/>
                    </a:lnTo>
                    <a:lnTo>
                      <a:pt x="457" y="390"/>
                    </a:lnTo>
                    <a:lnTo>
                      <a:pt x="457" y="391"/>
                    </a:lnTo>
                    <a:lnTo>
                      <a:pt x="456" y="392"/>
                    </a:lnTo>
                    <a:lnTo>
                      <a:pt x="456" y="392"/>
                    </a:lnTo>
                    <a:lnTo>
                      <a:pt x="457" y="394"/>
                    </a:lnTo>
                    <a:lnTo>
                      <a:pt x="459" y="394"/>
                    </a:lnTo>
                    <a:lnTo>
                      <a:pt x="461" y="393"/>
                    </a:lnTo>
                    <a:lnTo>
                      <a:pt x="462" y="391"/>
                    </a:lnTo>
                    <a:lnTo>
                      <a:pt x="463" y="391"/>
                    </a:lnTo>
                    <a:lnTo>
                      <a:pt x="464" y="391"/>
                    </a:lnTo>
                    <a:lnTo>
                      <a:pt x="465" y="392"/>
                    </a:lnTo>
                    <a:lnTo>
                      <a:pt x="463" y="394"/>
                    </a:lnTo>
                    <a:lnTo>
                      <a:pt x="465" y="395"/>
                    </a:lnTo>
                    <a:lnTo>
                      <a:pt x="463" y="396"/>
                    </a:lnTo>
                    <a:lnTo>
                      <a:pt x="464" y="398"/>
                    </a:lnTo>
                    <a:lnTo>
                      <a:pt x="462" y="399"/>
                    </a:lnTo>
                    <a:lnTo>
                      <a:pt x="466" y="400"/>
                    </a:lnTo>
                    <a:lnTo>
                      <a:pt x="466" y="402"/>
                    </a:lnTo>
                    <a:lnTo>
                      <a:pt x="468" y="402"/>
                    </a:lnTo>
                    <a:lnTo>
                      <a:pt x="466" y="403"/>
                    </a:lnTo>
                    <a:lnTo>
                      <a:pt x="467" y="404"/>
                    </a:lnTo>
                    <a:lnTo>
                      <a:pt x="466" y="405"/>
                    </a:lnTo>
                    <a:lnTo>
                      <a:pt x="468" y="406"/>
                    </a:lnTo>
                    <a:lnTo>
                      <a:pt x="467" y="409"/>
                    </a:lnTo>
                    <a:lnTo>
                      <a:pt x="469" y="409"/>
                    </a:lnTo>
                    <a:lnTo>
                      <a:pt x="470" y="411"/>
                    </a:lnTo>
                    <a:lnTo>
                      <a:pt x="472" y="412"/>
                    </a:lnTo>
                    <a:lnTo>
                      <a:pt x="472" y="413"/>
                    </a:lnTo>
                    <a:lnTo>
                      <a:pt x="470" y="413"/>
                    </a:lnTo>
                    <a:lnTo>
                      <a:pt x="470" y="414"/>
                    </a:lnTo>
                    <a:lnTo>
                      <a:pt x="469" y="414"/>
                    </a:lnTo>
                    <a:lnTo>
                      <a:pt x="469" y="413"/>
                    </a:lnTo>
                    <a:lnTo>
                      <a:pt x="468" y="412"/>
                    </a:lnTo>
                    <a:lnTo>
                      <a:pt x="466" y="413"/>
                    </a:lnTo>
                    <a:lnTo>
                      <a:pt x="464" y="411"/>
                    </a:lnTo>
                    <a:lnTo>
                      <a:pt x="462" y="412"/>
                    </a:lnTo>
                    <a:lnTo>
                      <a:pt x="461" y="412"/>
                    </a:lnTo>
                    <a:lnTo>
                      <a:pt x="456" y="413"/>
                    </a:lnTo>
                    <a:lnTo>
                      <a:pt x="450" y="414"/>
                    </a:lnTo>
                    <a:lnTo>
                      <a:pt x="444" y="414"/>
                    </a:lnTo>
                    <a:lnTo>
                      <a:pt x="440" y="413"/>
                    </a:lnTo>
                    <a:lnTo>
                      <a:pt x="439" y="413"/>
                    </a:lnTo>
                    <a:lnTo>
                      <a:pt x="439" y="417"/>
                    </a:lnTo>
                    <a:lnTo>
                      <a:pt x="438" y="420"/>
                    </a:lnTo>
                    <a:lnTo>
                      <a:pt x="439" y="427"/>
                    </a:lnTo>
                    <a:lnTo>
                      <a:pt x="438" y="428"/>
                    </a:lnTo>
                    <a:lnTo>
                      <a:pt x="438" y="429"/>
                    </a:lnTo>
                    <a:lnTo>
                      <a:pt x="435" y="429"/>
                    </a:lnTo>
                    <a:lnTo>
                      <a:pt x="426" y="430"/>
                    </a:lnTo>
                    <a:lnTo>
                      <a:pt x="424" y="431"/>
                    </a:lnTo>
                    <a:lnTo>
                      <a:pt x="426" y="436"/>
                    </a:lnTo>
                    <a:lnTo>
                      <a:pt x="427" y="437"/>
                    </a:lnTo>
                    <a:lnTo>
                      <a:pt x="427" y="438"/>
                    </a:lnTo>
                    <a:lnTo>
                      <a:pt x="425" y="440"/>
                    </a:lnTo>
                    <a:lnTo>
                      <a:pt x="425" y="441"/>
                    </a:lnTo>
                    <a:lnTo>
                      <a:pt x="422" y="444"/>
                    </a:lnTo>
                    <a:lnTo>
                      <a:pt x="422" y="445"/>
                    </a:lnTo>
                    <a:lnTo>
                      <a:pt x="425" y="449"/>
                    </a:lnTo>
                    <a:lnTo>
                      <a:pt x="427" y="449"/>
                    </a:lnTo>
                    <a:lnTo>
                      <a:pt x="429" y="451"/>
                    </a:lnTo>
                    <a:lnTo>
                      <a:pt x="432" y="451"/>
                    </a:lnTo>
                    <a:lnTo>
                      <a:pt x="432" y="451"/>
                    </a:lnTo>
                    <a:lnTo>
                      <a:pt x="433" y="451"/>
                    </a:lnTo>
                    <a:lnTo>
                      <a:pt x="439" y="453"/>
                    </a:lnTo>
                    <a:lnTo>
                      <a:pt x="440" y="453"/>
                    </a:lnTo>
                    <a:lnTo>
                      <a:pt x="441" y="454"/>
                    </a:lnTo>
                    <a:lnTo>
                      <a:pt x="448" y="457"/>
                    </a:lnTo>
                    <a:lnTo>
                      <a:pt x="448" y="458"/>
                    </a:lnTo>
                    <a:lnTo>
                      <a:pt x="448" y="459"/>
                    </a:lnTo>
                    <a:lnTo>
                      <a:pt x="448" y="459"/>
                    </a:lnTo>
                    <a:lnTo>
                      <a:pt x="451" y="461"/>
                    </a:lnTo>
                    <a:lnTo>
                      <a:pt x="456" y="462"/>
                    </a:lnTo>
                    <a:lnTo>
                      <a:pt x="458" y="465"/>
                    </a:lnTo>
                    <a:lnTo>
                      <a:pt x="462" y="465"/>
                    </a:lnTo>
                    <a:lnTo>
                      <a:pt x="464" y="463"/>
                    </a:lnTo>
                    <a:lnTo>
                      <a:pt x="467" y="465"/>
                    </a:lnTo>
                    <a:lnTo>
                      <a:pt x="470" y="465"/>
                    </a:lnTo>
                    <a:lnTo>
                      <a:pt x="471" y="465"/>
                    </a:lnTo>
                    <a:lnTo>
                      <a:pt x="472" y="464"/>
                    </a:lnTo>
                    <a:lnTo>
                      <a:pt x="473" y="464"/>
                    </a:lnTo>
                    <a:lnTo>
                      <a:pt x="474" y="465"/>
                    </a:lnTo>
                    <a:lnTo>
                      <a:pt x="476" y="466"/>
                    </a:lnTo>
                    <a:lnTo>
                      <a:pt x="478" y="470"/>
                    </a:lnTo>
                    <a:lnTo>
                      <a:pt x="479" y="470"/>
                    </a:lnTo>
                    <a:lnTo>
                      <a:pt x="481" y="471"/>
                    </a:lnTo>
                    <a:lnTo>
                      <a:pt x="484" y="474"/>
                    </a:lnTo>
                    <a:lnTo>
                      <a:pt x="484" y="475"/>
                    </a:lnTo>
                    <a:lnTo>
                      <a:pt x="484" y="477"/>
                    </a:lnTo>
                    <a:lnTo>
                      <a:pt x="486" y="480"/>
                    </a:lnTo>
                    <a:lnTo>
                      <a:pt x="486" y="480"/>
                    </a:lnTo>
                    <a:lnTo>
                      <a:pt x="490" y="481"/>
                    </a:lnTo>
                    <a:lnTo>
                      <a:pt x="490" y="483"/>
                    </a:lnTo>
                    <a:lnTo>
                      <a:pt x="492" y="484"/>
                    </a:lnTo>
                    <a:lnTo>
                      <a:pt x="495" y="485"/>
                    </a:lnTo>
                    <a:lnTo>
                      <a:pt x="500" y="487"/>
                    </a:lnTo>
                    <a:lnTo>
                      <a:pt x="501" y="487"/>
                    </a:lnTo>
                    <a:lnTo>
                      <a:pt x="505" y="489"/>
                    </a:lnTo>
                    <a:lnTo>
                      <a:pt x="508" y="490"/>
                    </a:lnTo>
                    <a:lnTo>
                      <a:pt x="510" y="491"/>
                    </a:lnTo>
                    <a:lnTo>
                      <a:pt x="511" y="492"/>
                    </a:lnTo>
                    <a:lnTo>
                      <a:pt x="512" y="493"/>
                    </a:lnTo>
                    <a:lnTo>
                      <a:pt x="513" y="492"/>
                    </a:lnTo>
                    <a:lnTo>
                      <a:pt x="513" y="491"/>
                    </a:lnTo>
                    <a:lnTo>
                      <a:pt x="513" y="491"/>
                    </a:lnTo>
                    <a:lnTo>
                      <a:pt x="516" y="491"/>
                    </a:lnTo>
                    <a:lnTo>
                      <a:pt x="516" y="491"/>
                    </a:lnTo>
                    <a:lnTo>
                      <a:pt x="517" y="492"/>
                    </a:lnTo>
                    <a:lnTo>
                      <a:pt x="518" y="491"/>
                    </a:lnTo>
                    <a:lnTo>
                      <a:pt x="523" y="493"/>
                    </a:lnTo>
                    <a:lnTo>
                      <a:pt x="524" y="494"/>
                    </a:lnTo>
                    <a:lnTo>
                      <a:pt x="525" y="495"/>
                    </a:lnTo>
                    <a:lnTo>
                      <a:pt x="526" y="496"/>
                    </a:lnTo>
                    <a:lnTo>
                      <a:pt x="524" y="496"/>
                    </a:lnTo>
                    <a:lnTo>
                      <a:pt x="523" y="497"/>
                    </a:lnTo>
                    <a:lnTo>
                      <a:pt x="505" y="528"/>
                    </a:lnTo>
                    <a:lnTo>
                      <a:pt x="489" y="555"/>
                    </a:lnTo>
                    <a:lnTo>
                      <a:pt x="489" y="576"/>
                    </a:lnTo>
                    <a:lnTo>
                      <a:pt x="490" y="576"/>
                    </a:lnTo>
                    <a:lnTo>
                      <a:pt x="488" y="583"/>
                    </a:lnTo>
                    <a:lnTo>
                      <a:pt x="488" y="622"/>
                    </a:lnTo>
                    <a:lnTo>
                      <a:pt x="477" y="622"/>
                    </a:lnTo>
                    <a:lnTo>
                      <a:pt x="430" y="622"/>
                    </a:lnTo>
                    <a:lnTo>
                      <a:pt x="430" y="623"/>
                    </a:lnTo>
                    <a:lnTo>
                      <a:pt x="429" y="623"/>
                    </a:lnTo>
                    <a:lnTo>
                      <a:pt x="429" y="623"/>
                    </a:lnTo>
                    <a:lnTo>
                      <a:pt x="428" y="623"/>
                    </a:lnTo>
                    <a:lnTo>
                      <a:pt x="428" y="624"/>
                    </a:lnTo>
                    <a:lnTo>
                      <a:pt x="426" y="625"/>
                    </a:lnTo>
                    <a:lnTo>
                      <a:pt x="427" y="625"/>
                    </a:lnTo>
                    <a:lnTo>
                      <a:pt x="429" y="625"/>
                    </a:lnTo>
                    <a:lnTo>
                      <a:pt x="429" y="626"/>
                    </a:lnTo>
                    <a:lnTo>
                      <a:pt x="428" y="626"/>
                    </a:lnTo>
                    <a:lnTo>
                      <a:pt x="428" y="626"/>
                    </a:lnTo>
                    <a:lnTo>
                      <a:pt x="428" y="627"/>
                    </a:lnTo>
                    <a:lnTo>
                      <a:pt x="431" y="627"/>
                    </a:lnTo>
                    <a:lnTo>
                      <a:pt x="432" y="630"/>
                    </a:lnTo>
                    <a:lnTo>
                      <a:pt x="434" y="631"/>
                    </a:lnTo>
                    <a:lnTo>
                      <a:pt x="436" y="633"/>
                    </a:lnTo>
                    <a:lnTo>
                      <a:pt x="436" y="634"/>
                    </a:lnTo>
                    <a:lnTo>
                      <a:pt x="435" y="635"/>
                    </a:lnTo>
                    <a:lnTo>
                      <a:pt x="436" y="636"/>
                    </a:lnTo>
                    <a:lnTo>
                      <a:pt x="441" y="637"/>
                    </a:lnTo>
                    <a:lnTo>
                      <a:pt x="444" y="638"/>
                    </a:lnTo>
                    <a:lnTo>
                      <a:pt x="446" y="638"/>
                    </a:lnTo>
                    <a:lnTo>
                      <a:pt x="449" y="639"/>
                    </a:lnTo>
                    <a:lnTo>
                      <a:pt x="450" y="640"/>
                    </a:lnTo>
                    <a:lnTo>
                      <a:pt x="451" y="643"/>
                    </a:lnTo>
                    <a:lnTo>
                      <a:pt x="453" y="644"/>
                    </a:lnTo>
                    <a:lnTo>
                      <a:pt x="456" y="647"/>
                    </a:lnTo>
                    <a:lnTo>
                      <a:pt x="456" y="650"/>
                    </a:lnTo>
                    <a:lnTo>
                      <a:pt x="456" y="651"/>
                    </a:lnTo>
                    <a:lnTo>
                      <a:pt x="461" y="656"/>
                    </a:lnTo>
                    <a:lnTo>
                      <a:pt x="460" y="656"/>
                    </a:lnTo>
                    <a:lnTo>
                      <a:pt x="460" y="658"/>
                    </a:lnTo>
                    <a:lnTo>
                      <a:pt x="456" y="661"/>
                    </a:lnTo>
                    <a:lnTo>
                      <a:pt x="456" y="662"/>
                    </a:lnTo>
                    <a:lnTo>
                      <a:pt x="455" y="663"/>
                    </a:lnTo>
                    <a:lnTo>
                      <a:pt x="452" y="671"/>
                    </a:lnTo>
                    <a:lnTo>
                      <a:pt x="453" y="673"/>
                    </a:lnTo>
                    <a:lnTo>
                      <a:pt x="452" y="677"/>
                    </a:lnTo>
                    <a:lnTo>
                      <a:pt x="454" y="680"/>
                    </a:lnTo>
                    <a:lnTo>
                      <a:pt x="455" y="684"/>
                    </a:lnTo>
                    <a:lnTo>
                      <a:pt x="455" y="686"/>
                    </a:lnTo>
                    <a:lnTo>
                      <a:pt x="454" y="687"/>
                    </a:lnTo>
                    <a:lnTo>
                      <a:pt x="451" y="687"/>
                    </a:lnTo>
                    <a:lnTo>
                      <a:pt x="449" y="689"/>
                    </a:lnTo>
                    <a:lnTo>
                      <a:pt x="446" y="689"/>
                    </a:lnTo>
                    <a:lnTo>
                      <a:pt x="444" y="690"/>
                    </a:lnTo>
                    <a:lnTo>
                      <a:pt x="441" y="692"/>
                    </a:lnTo>
                    <a:lnTo>
                      <a:pt x="438" y="693"/>
                    </a:lnTo>
                    <a:lnTo>
                      <a:pt x="436" y="695"/>
                    </a:lnTo>
                    <a:lnTo>
                      <a:pt x="436" y="696"/>
                    </a:lnTo>
                    <a:lnTo>
                      <a:pt x="435" y="698"/>
                    </a:lnTo>
                    <a:lnTo>
                      <a:pt x="434" y="698"/>
                    </a:lnTo>
                    <a:lnTo>
                      <a:pt x="433" y="699"/>
                    </a:lnTo>
                    <a:lnTo>
                      <a:pt x="430" y="699"/>
                    </a:lnTo>
                    <a:lnTo>
                      <a:pt x="427" y="698"/>
                    </a:lnTo>
                    <a:lnTo>
                      <a:pt x="423" y="697"/>
                    </a:lnTo>
                    <a:lnTo>
                      <a:pt x="420" y="696"/>
                    </a:lnTo>
                    <a:lnTo>
                      <a:pt x="418" y="694"/>
                    </a:lnTo>
                    <a:lnTo>
                      <a:pt x="412" y="691"/>
                    </a:lnTo>
                    <a:lnTo>
                      <a:pt x="407" y="688"/>
                    </a:lnTo>
                    <a:lnTo>
                      <a:pt x="405" y="687"/>
                    </a:lnTo>
                    <a:lnTo>
                      <a:pt x="402" y="688"/>
                    </a:lnTo>
                    <a:lnTo>
                      <a:pt x="401" y="688"/>
                    </a:lnTo>
                    <a:lnTo>
                      <a:pt x="401" y="687"/>
                    </a:lnTo>
                    <a:lnTo>
                      <a:pt x="399" y="687"/>
                    </a:lnTo>
                    <a:lnTo>
                      <a:pt x="399" y="687"/>
                    </a:lnTo>
                    <a:lnTo>
                      <a:pt x="397" y="689"/>
                    </a:lnTo>
                    <a:lnTo>
                      <a:pt x="396" y="690"/>
                    </a:lnTo>
                    <a:lnTo>
                      <a:pt x="393" y="690"/>
                    </a:lnTo>
                    <a:lnTo>
                      <a:pt x="392" y="690"/>
                    </a:lnTo>
                    <a:lnTo>
                      <a:pt x="388" y="689"/>
                    </a:lnTo>
                    <a:lnTo>
                      <a:pt x="387" y="688"/>
                    </a:lnTo>
                    <a:lnTo>
                      <a:pt x="385" y="685"/>
                    </a:lnTo>
                    <a:lnTo>
                      <a:pt x="384" y="685"/>
                    </a:lnTo>
                    <a:lnTo>
                      <a:pt x="383" y="686"/>
                    </a:lnTo>
                    <a:lnTo>
                      <a:pt x="384" y="687"/>
                    </a:lnTo>
                    <a:lnTo>
                      <a:pt x="383" y="688"/>
                    </a:lnTo>
                    <a:lnTo>
                      <a:pt x="382" y="690"/>
                    </a:lnTo>
                    <a:lnTo>
                      <a:pt x="381" y="691"/>
                    </a:lnTo>
                    <a:lnTo>
                      <a:pt x="380" y="691"/>
                    </a:lnTo>
                    <a:lnTo>
                      <a:pt x="378" y="692"/>
                    </a:lnTo>
                    <a:lnTo>
                      <a:pt x="374" y="692"/>
                    </a:lnTo>
                    <a:lnTo>
                      <a:pt x="372" y="692"/>
                    </a:lnTo>
                    <a:lnTo>
                      <a:pt x="371" y="692"/>
                    </a:lnTo>
                    <a:lnTo>
                      <a:pt x="370" y="692"/>
                    </a:lnTo>
                    <a:lnTo>
                      <a:pt x="370" y="692"/>
                    </a:lnTo>
                    <a:lnTo>
                      <a:pt x="370" y="692"/>
                    </a:lnTo>
                    <a:lnTo>
                      <a:pt x="368" y="693"/>
                    </a:lnTo>
                    <a:lnTo>
                      <a:pt x="368" y="692"/>
                    </a:lnTo>
                    <a:lnTo>
                      <a:pt x="368" y="692"/>
                    </a:lnTo>
                    <a:lnTo>
                      <a:pt x="368" y="693"/>
                    </a:lnTo>
                    <a:lnTo>
                      <a:pt x="367" y="694"/>
                    </a:lnTo>
                    <a:lnTo>
                      <a:pt x="367" y="694"/>
                    </a:lnTo>
                    <a:lnTo>
                      <a:pt x="365" y="695"/>
                    </a:lnTo>
                    <a:lnTo>
                      <a:pt x="365" y="696"/>
                    </a:lnTo>
                    <a:lnTo>
                      <a:pt x="364" y="697"/>
                    </a:lnTo>
                    <a:lnTo>
                      <a:pt x="364" y="698"/>
                    </a:lnTo>
                    <a:lnTo>
                      <a:pt x="360" y="698"/>
                    </a:lnTo>
                    <a:lnTo>
                      <a:pt x="359" y="698"/>
                    </a:lnTo>
                    <a:lnTo>
                      <a:pt x="358" y="698"/>
                    </a:lnTo>
                    <a:lnTo>
                      <a:pt x="356" y="698"/>
                    </a:lnTo>
                    <a:lnTo>
                      <a:pt x="356" y="699"/>
                    </a:lnTo>
                    <a:lnTo>
                      <a:pt x="356" y="700"/>
                    </a:lnTo>
                    <a:lnTo>
                      <a:pt x="356" y="701"/>
                    </a:lnTo>
                    <a:lnTo>
                      <a:pt x="352" y="701"/>
                    </a:lnTo>
                    <a:lnTo>
                      <a:pt x="352" y="700"/>
                    </a:lnTo>
                    <a:lnTo>
                      <a:pt x="351" y="699"/>
                    </a:lnTo>
                    <a:lnTo>
                      <a:pt x="348" y="699"/>
                    </a:lnTo>
                    <a:lnTo>
                      <a:pt x="346" y="700"/>
                    </a:lnTo>
                    <a:lnTo>
                      <a:pt x="345" y="700"/>
                    </a:lnTo>
                    <a:lnTo>
                      <a:pt x="344" y="701"/>
                    </a:lnTo>
                    <a:lnTo>
                      <a:pt x="344" y="702"/>
                    </a:lnTo>
                    <a:lnTo>
                      <a:pt x="343" y="702"/>
                    </a:lnTo>
                    <a:lnTo>
                      <a:pt x="343" y="704"/>
                    </a:lnTo>
                    <a:lnTo>
                      <a:pt x="342" y="705"/>
                    </a:lnTo>
                    <a:lnTo>
                      <a:pt x="342" y="707"/>
                    </a:lnTo>
                    <a:lnTo>
                      <a:pt x="341" y="708"/>
                    </a:lnTo>
                    <a:lnTo>
                      <a:pt x="338" y="709"/>
                    </a:lnTo>
                    <a:lnTo>
                      <a:pt x="338" y="710"/>
                    </a:lnTo>
                    <a:lnTo>
                      <a:pt x="337" y="710"/>
                    </a:lnTo>
                    <a:lnTo>
                      <a:pt x="336" y="710"/>
                    </a:lnTo>
                    <a:lnTo>
                      <a:pt x="335" y="709"/>
                    </a:lnTo>
                    <a:lnTo>
                      <a:pt x="333" y="710"/>
                    </a:lnTo>
                    <a:lnTo>
                      <a:pt x="331" y="710"/>
                    </a:lnTo>
                    <a:lnTo>
                      <a:pt x="330" y="710"/>
                    </a:lnTo>
                    <a:lnTo>
                      <a:pt x="329" y="710"/>
                    </a:lnTo>
                    <a:lnTo>
                      <a:pt x="328" y="711"/>
                    </a:lnTo>
                    <a:lnTo>
                      <a:pt x="327" y="712"/>
                    </a:lnTo>
                    <a:lnTo>
                      <a:pt x="325" y="712"/>
                    </a:lnTo>
                    <a:lnTo>
                      <a:pt x="325" y="713"/>
                    </a:lnTo>
                    <a:lnTo>
                      <a:pt x="323" y="714"/>
                    </a:lnTo>
                    <a:lnTo>
                      <a:pt x="322" y="714"/>
                    </a:lnTo>
                    <a:lnTo>
                      <a:pt x="319" y="715"/>
                    </a:lnTo>
                    <a:lnTo>
                      <a:pt x="317" y="715"/>
                    </a:lnTo>
                    <a:lnTo>
                      <a:pt x="317" y="717"/>
                    </a:lnTo>
                    <a:lnTo>
                      <a:pt x="316" y="718"/>
                    </a:lnTo>
                    <a:lnTo>
                      <a:pt x="317" y="719"/>
                    </a:lnTo>
                    <a:lnTo>
                      <a:pt x="319" y="720"/>
                    </a:lnTo>
                    <a:lnTo>
                      <a:pt x="322" y="720"/>
                    </a:lnTo>
                    <a:lnTo>
                      <a:pt x="322" y="722"/>
                    </a:lnTo>
                    <a:lnTo>
                      <a:pt x="339" y="733"/>
                    </a:lnTo>
                    <a:lnTo>
                      <a:pt x="341" y="737"/>
                    </a:lnTo>
                    <a:lnTo>
                      <a:pt x="345" y="739"/>
                    </a:lnTo>
                    <a:lnTo>
                      <a:pt x="350" y="746"/>
                    </a:lnTo>
                    <a:lnTo>
                      <a:pt x="350" y="748"/>
                    </a:lnTo>
                    <a:lnTo>
                      <a:pt x="351" y="749"/>
                    </a:lnTo>
                    <a:lnTo>
                      <a:pt x="352" y="750"/>
                    </a:lnTo>
                    <a:lnTo>
                      <a:pt x="355" y="751"/>
                    </a:lnTo>
                    <a:lnTo>
                      <a:pt x="357" y="752"/>
                    </a:lnTo>
                    <a:lnTo>
                      <a:pt x="355" y="753"/>
                    </a:lnTo>
                    <a:lnTo>
                      <a:pt x="351" y="753"/>
                    </a:lnTo>
                    <a:lnTo>
                      <a:pt x="348" y="754"/>
                    </a:lnTo>
                    <a:lnTo>
                      <a:pt x="347" y="757"/>
                    </a:lnTo>
                    <a:lnTo>
                      <a:pt x="344" y="757"/>
                    </a:lnTo>
                    <a:lnTo>
                      <a:pt x="345" y="758"/>
                    </a:lnTo>
                    <a:lnTo>
                      <a:pt x="344" y="759"/>
                    </a:lnTo>
                    <a:lnTo>
                      <a:pt x="344" y="759"/>
                    </a:lnTo>
                    <a:lnTo>
                      <a:pt x="343" y="760"/>
                    </a:lnTo>
                    <a:lnTo>
                      <a:pt x="343" y="760"/>
                    </a:lnTo>
                    <a:lnTo>
                      <a:pt x="343" y="760"/>
                    </a:lnTo>
                    <a:lnTo>
                      <a:pt x="351" y="768"/>
                    </a:lnTo>
                    <a:lnTo>
                      <a:pt x="350" y="768"/>
                    </a:lnTo>
                    <a:lnTo>
                      <a:pt x="344" y="781"/>
                    </a:lnTo>
                    <a:lnTo>
                      <a:pt x="358" y="788"/>
                    </a:lnTo>
                    <a:lnTo>
                      <a:pt x="378" y="800"/>
                    </a:lnTo>
                    <a:lnTo>
                      <a:pt x="385" y="803"/>
                    </a:lnTo>
                    <a:lnTo>
                      <a:pt x="404" y="804"/>
                    </a:lnTo>
                    <a:lnTo>
                      <a:pt x="401" y="807"/>
                    </a:lnTo>
                    <a:lnTo>
                      <a:pt x="398" y="815"/>
                    </a:lnTo>
                    <a:lnTo>
                      <a:pt x="400" y="817"/>
                    </a:lnTo>
                    <a:lnTo>
                      <a:pt x="401" y="817"/>
                    </a:lnTo>
                    <a:lnTo>
                      <a:pt x="401" y="818"/>
                    </a:lnTo>
                    <a:lnTo>
                      <a:pt x="401" y="818"/>
                    </a:lnTo>
                    <a:lnTo>
                      <a:pt x="405" y="820"/>
                    </a:lnTo>
                    <a:lnTo>
                      <a:pt x="408" y="821"/>
                    </a:lnTo>
                    <a:lnTo>
                      <a:pt x="408" y="822"/>
                    </a:lnTo>
                    <a:lnTo>
                      <a:pt x="411" y="822"/>
                    </a:lnTo>
                    <a:lnTo>
                      <a:pt x="415" y="823"/>
                    </a:lnTo>
                    <a:lnTo>
                      <a:pt x="421" y="825"/>
                    </a:lnTo>
                    <a:lnTo>
                      <a:pt x="422" y="837"/>
                    </a:lnTo>
                    <a:lnTo>
                      <a:pt x="424" y="838"/>
                    </a:lnTo>
                    <a:lnTo>
                      <a:pt x="426" y="838"/>
                    </a:lnTo>
                    <a:lnTo>
                      <a:pt x="427" y="839"/>
                    </a:lnTo>
                    <a:lnTo>
                      <a:pt x="428" y="839"/>
                    </a:lnTo>
                    <a:lnTo>
                      <a:pt x="429" y="839"/>
                    </a:lnTo>
                    <a:lnTo>
                      <a:pt x="432" y="840"/>
                    </a:lnTo>
                    <a:lnTo>
                      <a:pt x="435" y="840"/>
                    </a:lnTo>
                    <a:lnTo>
                      <a:pt x="435" y="841"/>
                    </a:lnTo>
                    <a:lnTo>
                      <a:pt x="439" y="841"/>
                    </a:lnTo>
                    <a:lnTo>
                      <a:pt x="439" y="841"/>
                    </a:lnTo>
                    <a:lnTo>
                      <a:pt x="444" y="841"/>
                    </a:lnTo>
                    <a:lnTo>
                      <a:pt x="446" y="842"/>
                    </a:lnTo>
                    <a:lnTo>
                      <a:pt x="447" y="843"/>
                    </a:lnTo>
                    <a:lnTo>
                      <a:pt x="449" y="843"/>
                    </a:lnTo>
                    <a:lnTo>
                      <a:pt x="453" y="843"/>
                    </a:lnTo>
                    <a:lnTo>
                      <a:pt x="455" y="843"/>
                    </a:lnTo>
                    <a:lnTo>
                      <a:pt x="456" y="843"/>
                    </a:lnTo>
                    <a:lnTo>
                      <a:pt x="460" y="843"/>
                    </a:lnTo>
                    <a:lnTo>
                      <a:pt x="461" y="844"/>
                    </a:lnTo>
                    <a:lnTo>
                      <a:pt x="462" y="846"/>
                    </a:lnTo>
                    <a:lnTo>
                      <a:pt x="468" y="849"/>
                    </a:lnTo>
                    <a:lnTo>
                      <a:pt x="469" y="850"/>
                    </a:lnTo>
                    <a:lnTo>
                      <a:pt x="472" y="851"/>
                    </a:lnTo>
                    <a:lnTo>
                      <a:pt x="473" y="853"/>
                    </a:lnTo>
                    <a:lnTo>
                      <a:pt x="474" y="854"/>
                    </a:lnTo>
                    <a:lnTo>
                      <a:pt x="476" y="854"/>
                    </a:lnTo>
                    <a:lnTo>
                      <a:pt x="478" y="868"/>
                    </a:lnTo>
                    <a:lnTo>
                      <a:pt x="475" y="894"/>
                    </a:lnTo>
                    <a:lnTo>
                      <a:pt x="502" y="894"/>
                    </a:lnTo>
                    <a:lnTo>
                      <a:pt x="505" y="894"/>
                    </a:lnTo>
                    <a:lnTo>
                      <a:pt x="543" y="908"/>
                    </a:lnTo>
                    <a:lnTo>
                      <a:pt x="539" y="919"/>
                    </a:lnTo>
                    <a:lnTo>
                      <a:pt x="522" y="925"/>
                    </a:lnTo>
                    <a:lnTo>
                      <a:pt x="519" y="933"/>
                    </a:lnTo>
                    <a:lnTo>
                      <a:pt x="519" y="936"/>
                    </a:lnTo>
                    <a:lnTo>
                      <a:pt x="516" y="938"/>
                    </a:lnTo>
                    <a:lnTo>
                      <a:pt x="513" y="940"/>
                    </a:lnTo>
                    <a:lnTo>
                      <a:pt x="512" y="943"/>
                    </a:lnTo>
                    <a:lnTo>
                      <a:pt x="511" y="953"/>
                    </a:lnTo>
                    <a:lnTo>
                      <a:pt x="511" y="954"/>
                    </a:lnTo>
                    <a:lnTo>
                      <a:pt x="509" y="954"/>
                    </a:lnTo>
                    <a:lnTo>
                      <a:pt x="499" y="954"/>
                    </a:lnTo>
                    <a:lnTo>
                      <a:pt x="498" y="953"/>
                    </a:lnTo>
                    <a:lnTo>
                      <a:pt x="497" y="953"/>
                    </a:lnTo>
                    <a:lnTo>
                      <a:pt x="496" y="953"/>
                    </a:lnTo>
                    <a:lnTo>
                      <a:pt x="494" y="954"/>
                    </a:lnTo>
                    <a:lnTo>
                      <a:pt x="491" y="955"/>
                    </a:lnTo>
                    <a:lnTo>
                      <a:pt x="491" y="956"/>
                    </a:lnTo>
                    <a:lnTo>
                      <a:pt x="489" y="957"/>
                    </a:lnTo>
                    <a:lnTo>
                      <a:pt x="488" y="957"/>
                    </a:lnTo>
                    <a:lnTo>
                      <a:pt x="488" y="959"/>
                    </a:lnTo>
                    <a:lnTo>
                      <a:pt x="489" y="960"/>
                    </a:lnTo>
                    <a:lnTo>
                      <a:pt x="489" y="961"/>
                    </a:lnTo>
                    <a:lnTo>
                      <a:pt x="489" y="962"/>
                    </a:lnTo>
                    <a:lnTo>
                      <a:pt x="489" y="964"/>
                    </a:lnTo>
                    <a:lnTo>
                      <a:pt x="488" y="964"/>
                    </a:lnTo>
                    <a:lnTo>
                      <a:pt x="487" y="966"/>
                    </a:lnTo>
                    <a:lnTo>
                      <a:pt x="486" y="966"/>
                    </a:lnTo>
                    <a:lnTo>
                      <a:pt x="484" y="966"/>
                    </a:lnTo>
                    <a:lnTo>
                      <a:pt x="484" y="967"/>
                    </a:lnTo>
                    <a:lnTo>
                      <a:pt x="484" y="968"/>
                    </a:lnTo>
                    <a:lnTo>
                      <a:pt x="485" y="968"/>
                    </a:lnTo>
                    <a:lnTo>
                      <a:pt x="485" y="968"/>
                    </a:lnTo>
                    <a:lnTo>
                      <a:pt x="485" y="969"/>
                    </a:lnTo>
                    <a:lnTo>
                      <a:pt x="484" y="969"/>
                    </a:lnTo>
                    <a:lnTo>
                      <a:pt x="484" y="970"/>
                    </a:lnTo>
                    <a:lnTo>
                      <a:pt x="482" y="971"/>
                    </a:lnTo>
                    <a:lnTo>
                      <a:pt x="481" y="972"/>
                    </a:lnTo>
                    <a:lnTo>
                      <a:pt x="480" y="972"/>
                    </a:lnTo>
                    <a:lnTo>
                      <a:pt x="479" y="971"/>
                    </a:lnTo>
                    <a:lnTo>
                      <a:pt x="477" y="971"/>
                    </a:lnTo>
                    <a:lnTo>
                      <a:pt x="476" y="972"/>
                    </a:lnTo>
                    <a:lnTo>
                      <a:pt x="473" y="972"/>
                    </a:lnTo>
                    <a:lnTo>
                      <a:pt x="471" y="973"/>
                    </a:lnTo>
                    <a:lnTo>
                      <a:pt x="468" y="974"/>
                    </a:lnTo>
                    <a:lnTo>
                      <a:pt x="466" y="974"/>
                    </a:lnTo>
                    <a:lnTo>
                      <a:pt x="464" y="974"/>
                    </a:lnTo>
                    <a:lnTo>
                      <a:pt x="464" y="973"/>
                    </a:lnTo>
                    <a:lnTo>
                      <a:pt x="461" y="972"/>
                    </a:lnTo>
                    <a:lnTo>
                      <a:pt x="457" y="971"/>
                    </a:lnTo>
                    <a:lnTo>
                      <a:pt x="455" y="971"/>
                    </a:lnTo>
                    <a:lnTo>
                      <a:pt x="455" y="970"/>
                    </a:lnTo>
                    <a:lnTo>
                      <a:pt x="453" y="970"/>
                    </a:lnTo>
                    <a:lnTo>
                      <a:pt x="452" y="970"/>
                    </a:lnTo>
                    <a:lnTo>
                      <a:pt x="451" y="970"/>
                    </a:lnTo>
                    <a:lnTo>
                      <a:pt x="449" y="969"/>
                    </a:lnTo>
                    <a:lnTo>
                      <a:pt x="447" y="969"/>
                    </a:lnTo>
                    <a:lnTo>
                      <a:pt x="443" y="969"/>
                    </a:lnTo>
                    <a:lnTo>
                      <a:pt x="443" y="968"/>
                    </a:lnTo>
                    <a:lnTo>
                      <a:pt x="441" y="969"/>
                    </a:lnTo>
                    <a:lnTo>
                      <a:pt x="440" y="970"/>
                    </a:lnTo>
                    <a:lnTo>
                      <a:pt x="436" y="971"/>
                    </a:lnTo>
                    <a:lnTo>
                      <a:pt x="436" y="971"/>
                    </a:lnTo>
                    <a:lnTo>
                      <a:pt x="436" y="972"/>
                    </a:lnTo>
                    <a:lnTo>
                      <a:pt x="435" y="973"/>
                    </a:lnTo>
                    <a:lnTo>
                      <a:pt x="432" y="974"/>
                    </a:lnTo>
                    <a:lnTo>
                      <a:pt x="431" y="974"/>
                    </a:lnTo>
                    <a:lnTo>
                      <a:pt x="427" y="976"/>
                    </a:lnTo>
                    <a:lnTo>
                      <a:pt x="426" y="976"/>
                    </a:lnTo>
                    <a:lnTo>
                      <a:pt x="424" y="975"/>
                    </a:lnTo>
                    <a:lnTo>
                      <a:pt x="422" y="975"/>
                    </a:lnTo>
                    <a:lnTo>
                      <a:pt x="419" y="973"/>
                    </a:lnTo>
                    <a:lnTo>
                      <a:pt x="417" y="974"/>
                    </a:lnTo>
                    <a:lnTo>
                      <a:pt x="416" y="972"/>
                    </a:lnTo>
                    <a:lnTo>
                      <a:pt x="414" y="972"/>
                    </a:lnTo>
                    <a:lnTo>
                      <a:pt x="412" y="973"/>
                    </a:lnTo>
                    <a:lnTo>
                      <a:pt x="410" y="971"/>
                    </a:lnTo>
                    <a:lnTo>
                      <a:pt x="407" y="971"/>
                    </a:lnTo>
                    <a:lnTo>
                      <a:pt x="404" y="970"/>
                    </a:lnTo>
                    <a:lnTo>
                      <a:pt x="404" y="970"/>
                    </a:lnTo>
                    <a:lnTo>
                      <a:pt x="404" y="968"/>
                    </a:lnTo>
                    <a:lnTo>
                      <a:pt x="402" y="968"/>
                    </a:lnTo>
                    <a:lnTo>
                      <a:pt x="398" y="968"/>
                    </a:lnTo>
                    <a:lnTo>
                      <a:pt x="396" y="969"/>
                    </a:lnTo>
                    <a:lnTo>
                      <a:pt x="392" y="970"/>
                    </a:lnTo>
                    <a:lnTo>
                      <a:pt x="392" y="970"/>
                    </a:lnTo>
                    <a:lnTo>
                      <a:pt x="390" y="969"/>
                    </a:lnTo>
                    <a:lnTo>
                      <a:pt x="389" y="969"/>
                    </a:lnTo>
                    <a:lnTo>
                      <a:pt x="388" y="969"/>
                    </a:lnTo>
                    <a:lnTo>
                      <a:pt x="386" y="970"/>
                    </a:lnTo>
                    <a:lnTo>
                      <a:pt x="382" y="970"/>
                    </a:lnTo>
                    <a:lnTo>
                      <a:pt x="380" y="970"/>
                    </a:lnTo>
                    <a:lnTo>
                      <a:pt x="377" y="969"/>
                    </a:lnTo>
                    <a:lnTo>
                      <a:pt x="375" y="968"/>
                    </a:lnTo>
                    <a:lnTo>
                      <a:pt x="370" y="968"/>
                    </a:lnTo>
                    <a:lnTo>
                      <a:pt x="369" y="968"/>
                    </a:lnTo>
                    <a:lnTo>
                      <a:pt x="368" y="967"/>
                    </a:lnTo>
                    <a:lnTo>
                      <a:pt x="365" y="967"/>
                    </a:lnTo>
                    <a:lnTo>
                      <a:pt x="364" y="967"/>
                    </a:lnTo>
                    <a:lnTo>
                      <a:pt x="364" y="967"/>
                    </a:lnTo>
                    <a:lnTo>
                      <a:pt x="359" y="967"/>
                    </a:lnTo>
                    <a:lnTo>
                      <a:pt x="359" y="968"/>
                    </a:lnTo>
                    <a:lnTo>
                      <a:pt x="356" y="968"/>
                    </a:lnTo>
                    <a:lnTo>
                      <a:pt x="352" y="969"/>
                    </a:lnTo>
                    <a:lnTo>
                      <a:pt x="351" y="970"/>
                    </a:lnTo>
                    <a:lnTo>
                      <a:pt x="350" y="971"/>
                    </a:lnTo>
                    <a:lnTo>
                      <a:pt x="347" y="973"/>
                    </a:lnTo>
                    <a:lnTo>
                      <a:pt x="345" y="974"/>
                    </a:lnTo>
                    <a:lnTo>
                      <a:pt x="343" y="974"/>
                    </a:lnTo>
                    <a:lnTo>
                      <a:pt x="341" y="975"/>
                    </a:lnTo>
                    <a:lnTo>
                      <a:pt x="341" y="976"/>
                    </a:lnTo>
                    <a:lnTo>
                      <a:pt x="341" y="977"/>
                    </a:lnTo>
                    <a:lnTo>
                      <a:pt x="339" y="980"/>
                    </a:lnTo>
                    <a:lnTo>
                      <a:pt x="338" y="980"/>
                    </a:lnTo>
                    <a:lnTo>
                      <a:pt x="337" y="979"/>
                    </a:lnTo>
                    <a:lnTo>
                      <a:pt x="334" y="981"/>
                    </a:lnTo>
                    <a:lnTo>
                      <a:pt x="333" y="981"/>
                    </a:lnTo>
                    <a:lnTo>
                      <a:pt x="332" y="981"/>
                    </a:lnTo>
                    <a:lnTo>
                      <a:pt x="331" y="981"/>
                    </a:lnTo>
                    <a:lnTo>
                      <a:pt x="328" y="982"/>
                    </a:lnTo>
                    <a:lnTo>
                      <a:pt x="325" y="983"/>
                    </a:lnTo>
                    <a:lnTo>
                      <a:pt x="322" y="984"/>
                    </a:lnTo>
                    <a:lnTo>
                      <a:pt x="318" y="986"/>
                    </a:lnTo>
                    <a:lnTo>
                      <a:pt x="316" y="986"/>
                    </a:lnTo>
                    <a:lnTo>
                      <a:pt x="314" y="985"/>
                    </a:lnTo>
                    <a:lnTo>
                      <a:pt x="313" y="986"/>
                    </a:lnTo>
                    <a:lnTo>
                      <a:pt x="310" y="986"/>
                    </a:lnTo>
                    <a:lnTo>
                      <a:pt x="309" y="986"/>
                    </a:lnTo>
                    <a:lnTo>
                      <a:pt x="308" y="985"/>
                    </a:lnTo>
                    <a:lnTo>
                      <a:pt x="307" y="985"/>
                    </a:lnTo>
                    <a:lnTo>
                      <a:pt x="306" y="985"/>
                    </a:lnTo>
                    <a:lnTo>
                      <a:pt x="304" y="985"/>
                    </a:lnTo>
                    <a:lnTo>
                      <a:pt x="300" y="986"/>
                    </a:lnTo>
                    <a:lnTo>
                      <a:pt x="298" y="989"/>
                    </a:lnTo>
                    <a:lnTo>
                      <a:pt x="297" y="990"/>
                    </a:lnTo>
                    <a:lnTo>
                      <a:pt x="294" y="991"/>
                    </a:lnTo>
                    <a:lnTo>
                      <a:pt x="289" y="992"/>
                    </a:lnTo>
                    <a:lnTo>
                      <a:pt x="287" y="992"/>
                    </a:lnTo>
                    <a:lnTo>
                      <a:pt x="283" y="990"/>
                    </a:lnTo>
                    <a:lnTo>
                      <a:pt x="282" y="990"/>
                    </a:lnTo>
                    <a:lnTo>
                      <a:pt x="281" y="990"/>
                    </a:lnTo>
                    <a:lnTo>
                      <a:pt x="280" y="989"/>
                    </a:lnTo>
                    <a:lnTo>
                      <a:pt x="278" y="989"/>
                    </a:lnTo>
                    <a:lnTo>
                      <a:pt x="277" y="987"/>
                    </a:lnTo>
                    <a:lnTo>
                      <a:pt x="274" y="986"/>
                    </a:lnTo>
                    <a:lnTo>
                      <a:pt x="273" y="986"/>
                    </a:lnTo>
                    <a:lnTo>
                      <a:pt x="271" y="985"/>
                    </a:lnTo>
                    <a:lnTo>
                      <a:pt x="269" y="985"/>
                    </a:lnTo>
                    <a:lnTo>
                      <a:pt x="267" y="986"/>
                    </a:lnTo>
                    <a:lnTo>
                      <a:pt x="265" y="986"/>
                    </a:lnTo>
                    <a:lnTo>
                      <a:pt x="264" y="986"/>
                    </a:lnTo>
                    <a:lnTo>
                      <a:pt x="256" y="987"/>
                    </a:lnTo>
                    <a:lnTo>
                      <a:pt x="254" y="988"/>
                    </a:lnTo>
                    <a:lnTo>
                      <a:pt x="254" y="989"/>
                    </a:lnTo>
                    <a:lnTo>
                      <a:pt x="251" y="990"/>
                    </a:lnTo>
                    <a:lnTo>
                      <a:pt x="249" y="991"/>
                    </a:lnTo>
                    <a:lnTo>
                      <a:pt x="247" y="992"/>
                    </a:lnTo>
                    <a:lnTo>
                      <a:pt x="246" y="993"/>
                    </a:lnTo>
                    <a:lnTo>
                      <a:pt x="245" y="993"/>
                    </a:lnTo>
                    <a:lnTo>
                      <a:pt x="244" y="993"/>
                    </a:lnTo>
                    <a:lnTo>
                      <a:pt x="242" y="993"/>
                    </a:lnTo>
                    <a:lnTo>
                      <a:pt x="241" y="994"/>
                    </a:lnTo>
                    <a:lnTo>
                      <a:pt x="241" y="994"/>
                    </a:lnTo>
                    <a:lnTo>
                      <a:pt x="240" y="995"/>
                    </a:lnTo>
                    <a:lnTo>
                      <a:pt x="238" y="995"/>
                    </a:lnTo>
                    <a:lnTo>
                      <a:pt x="237" y="995"/>
                    </a:lnTo>
                    <a:lnTo>
                      <a:pt x="235" y="995"/>
                    </a:lnTo>
                    <a:lnTo>
                      <a:pt x="235" y="996"/>
                    </a:lnTo>
                    <a:lnTo>
                      <a:pt x="234" y="996"/>
                    </a:lnTo>
                    <a:lnTo>
                      <a:pt x="231" y="999"/>
                    </a:lnTo>
                    <a:lnTo>
                      <a:pt x="226" y="999"/>
                    </a:lnTo>
                    <a:lnTo>
                      <a:pt x="225" y="1000"/>
                    </a:lnTo>
                    <a:lnTo>
                      <a:pt x="225" y="1001"/>
                    </a:lnTo>
                    <a:lnTo>
                      <a:pt x="223" y="1002"/>
                    </a:lnTo>
                    <a:lnTo>
                      <a:pt x="223" y="1003"/>
                    </a:lnTo>
                    <a:lnTo>
                      <a:pt x="221" y="1004"/>
                    </a:lnTo>
                    <a:lnTo>
                      <a:pt x="219" y="1004"/>
                    </a:lnTo>
                    <a:lnTo>
                      <a:pt x="218" y="1005"/>
                    </a:lnTo>
                    <a:lnTo>
                      <a:pt x="218" y="1007"/>
                    </a:lnTo>
                    <a:lnTo>
                      <a:pt x="215" y="1007"/>
                    </a:lnTo>
                    <a:lnTo>
                      <a:pt x="212" y="1007"/>
                    </a:lnTo>
                    <a:lnTo>
                      <a:pt x="209" y="1006"/>
                    </a:lnTo>
                    <a:lnTo>
                      <a:pt x="206" y="1006"/>
                    </a:lnTo>
                    <a:lnTo>
                      <a:pt x="203" y="1005"/>
                    </a:lnTo>
                    <a:lnTo>
                      <a:pt x="201" y="1005"/>
                    </a:lnTo>
                    <a:lnTo>
                      <a:pt x="198" y="1005"/>
                    </a:lnTo>
                    <a:lnTo>
                      <a:pt x="193" y="1005"/>
                    </a:lnTo>
                    <a:lnTo>
                      <a:pt x="191" y="1005"/>
                    </a:lnTo>
                    <a:lnTo>
                      <a:pt x="190" y="1004"/>
                    </a:lnTo>
                    <a:lnTo>
                      <a:pt x="189" y="1003"/>
                    </a:lnTo>
                    <a:lnTo>
                      <a:pt x="186" y="1003"/>
                    </a:lnTo>
                    <a:lnTo>
                      <a:pt x="185" y="1002"/>
                    </a:lnTo>
                    <a:lnTo>
                      <a:pt x="184" y="1002"/>
                    </a:lnTo>
                    <a:lnTo>
                      <a:pt x="183" y="1001"/>
                    </a:lnTo>
                    <a:lnTo>
                      <a:pt x="183" y="1000"/>
                    </a:lnTo>
                    <a:lnTo>
                      <a:pt x="186" y="998"/>
                    </a:lnTo>
                    <a:lnTo>
                      <a:pt x="185" y="997"/>
                    </a:lnTo>
                    <a:lnTo>
                      <a:pt x="184" y="996"/>
                    </a:lnTo>
                    <a:lnTo>
                      <a:pt x="182" y="994"/>
                    </a:lnTo>
                    <a:lnTo>
                      <a:pt x="182" y="993"/>
                    </a:lnTo>
                    <a:lnTo>
                      <a:pt x="183" y="993"/>
                    </a:lnTo>
                    <a:lnTo>
                      <a:pt x="182" y="992"/>
                    </a:lnTo>
                    <a:lnTo>
                      <a:pt x="179" y="991"/>
                    </a:lnTo>
                    <a:lnTo>
                      <a:pt x="177" y="991"/>
                    </a:lnTo>
                    <a:lnTo>
                      <a:pt x="176" y="990"/>
                    </a:lnTo>
                    <a:lnTo>
                      <a:pt x="174" y="990"/>
                    </a:lnTo>
                    <a:lnTo>
                      <a:pt x="170" y="989"/>
                    </a:lnTo>
                    <a:lnTo>
                      <a:pt x="168" y="987"/>
                    </a:lnTo>
                    <a:lnTo>
                      <a:pt x="167" y="987"/>
                    </a:lnTo>
                    <a:lnTo>
                      <a:pt x="166" y="989"/>
                    </a:lnTo>
                    <a:lnTo>
                      <a:pt x="164" y="988"/>
                    </a:lnTo>
                    <a:lnTo>
                      <a:pt x="163" y="989"/>
                    </a:lnTo>
                    <a:lnTo>
                      <a:pt x="160" y="992"/>
                    </a:lnTo>
                    <a:lnTo>
                      <a:pt x="159" y="992"/>
                    </a:lnTo>
                    <a:lnTo>
                      <a:pt x="156" y="992"/>
                    </a:lnTo>
                    <a:lnTo>
                      <a:pt x="154" y="991"/>
                    </a:lnTo>
                    <a:lnTo>
                      <a:pt x="151" y="990"/>
                    </a:lnTo>
                    <a:lnTo>
                      <a:pt x="149" y="991"/>
                    </a:lnTo>
                    <a:lnTo>
                      <a:pt x="148" y="992"/>
                    </a:lnTo>
                    <a:lnTo>
                      <a:pt x="146" y="991"/>
                    </a:lnTo>
                    <a:lnTo>
                      <a:pt x="144" y="992"/>
                    </a:lnTo>
                    <a:lnTo>
                      <a:pt x="142" y="992"/>
                    </a:lnTo>
                    <a:lnTo>
                      <a:pt x="140" y="991"/>
                    </a:lnTo>
                    <a:lnTo>
                      <a:pt x="140" y="990"/>
                    </a:lnTo>
                    <a:lnTo>
                      <a:pt x="138" y="990"/>
                    </a:lnTo>
                    <a:lnTo>
                      <a:pt x="137" y="989"/>
                    </a:lnTo>
                    <a:lnTo>
                      <a:pt x="135" y="988"/>
                    </a:lnTo>
                    <a:lnTo>
                      <a:pt x="135" y="987"/>
                    </a:lnTo>
                    <a:lnTo>
                      <a:pt x="133" y="987"/>
                    </a:lnTo>
                    <a:lnTo>
                      <a:pt x="131" y="987"/>
                    </a:lnTo>
                    <a:lnTo>
                      <a:pt x="128" y="986"/>
                    </a:lnTo>
                    <a:lnTo>
                      <a:pt x="128" y="986"/>
                    </a:lnTo>
                    <a:lnTo>
                      <a:pt x="129" y="985"/>
                    </a:lnTo>
                    <a:lnTo>
                      <a:pt x="127" y="983"/>
                    </a:lnTo>
                    <a:lnTo>
                      <a:pt x="119" y="980"/>
                    </a:lnTo>
                    <a:lnTo>
                      <a:pt x="117" y="980"/>
                    </a:lnTo>
                    <a:lnTo>
                      <a:pt x="114" y="980"/>
                    </a:lnTo>
                    <a:lnTo>
                      <a:pt x="109" y="979"/>
                    </a:lnTo>
                    <a:lnTo>
                      <a:pt x="107" y="978"/>
                    </a:lnTo>
                    <a:lnTo>
                      <a:pt x="107" y="977"/>
                    </a:lnTo>
                    <a:lnTo>
                      <a:pt x="108" y="977"/>
                    </a:lnTo>
                    <a:lnTo>
                      <a:pt x="108" y="976"/>
                    </a:lnTo>
                    <a:lnTo>
                      <a:pt x="105" y="975"/>
                    </a:lnTo>
                    <a:lnTo>
                      <a:pt x="103" y="974"/>
                    </a:lnTo>
                    <a:lnTo>
                      <a:pt x="100" y="973"/>
                    </a:lnTo>
                    <a:lnTo>
                      <a:pt x="98" y="973"/>
                    </a:lnTo>
                    <a:lnTo>
                      <a:pt x="97" y="972"/>
                    </a:lnTo>
                    <a:lnTo>
                      <a:pt x="97" y="973"/>
                    </a:lnTo>
                    <a:lnTo>
                      <a:pt x="96" y="973"/>
                    </a:lnTo>
                    <a:lnTo>
                      <a:pt x="94" y="973"/>
                    </a:lnTo>
                    <a:lnTo>
                      <a:pt x="92" y="972"/>
                    </a:lnTo>
                    <a:lnTo>
                      <a:pt x="91" y="972"/>
                    </a:lnTo>
                    <a:lnTo>
                      <a:pt x="90" y="972"/>
                    </a:lnTo>
                    <a:lnTo>
                      <a:pt x="89" y="970"/>
                    </a:lnTo>
                    <a:lnTo>
                      <a:pt x="88" y="970"/>
                    </a:lnTo>
                    <a:lnTo>
                      <a:pt x="82" y="971"/>
                    </a:lnTo>
                    <a:lnTo>
                      <a:pt x="79" y="971"/>
                    </a:lnTo>
                    <a:lnTo>
                      <a:pt x="71" y="970"/>
                    </a:lnTo>
                    <a:lnTo>
                      <a:pt x="68" y="970"/>
                    </a:lnTo>
                    <a:lnTo>
                      <a:pt x="66" y="970"/>
                    </a:lnTo>
                    <a:lnTo>
                      <a:pt x="64" y="971"/>
                    </a:lnTo>
                    <a:lnTo>
                      <a:pt x="62" y="971"/>
                    </a:lnTo>
                    <a:lnTo>
                      <a:pt x="61" y="971"/>
                    </a:lnTo>
                    <a:lnTo>
                      <a:pt x="59" y="970"/>
                    </a:lnTo>
                    <a:lnTo>
                      <a:pt x="57" y="968"/>
                    </a:lnTo>
                    <a:lnTo>
                      <a:pt x="55" y="968"/>
                    </a:lnTo>
                    <a:lnTo>
                      <a:pt x="53" y="966"/>
                    </a:lnTo>
                    <a:lnTo>
                      <a:pt x="49" y="965"/>
                    </a:lnTo>
                    <a:lnTo>
                      <a:pt x="47" y="963"/>
                    </a:lnTo>
                    <a:lnTo>
                      <a:pt x="46" y="962"/>
                    </a:lnTo>
                    <a:lnTo>
                      <a:pt x="45" y="962"/>
                    </a:lnTo>
                    <a:lnTo>
                      <a:pt x="43" y="961"/>
                    </a:lnTo>
                    <a:lnTo>
                      <a:pt x="41" y="960"/>
                    </a:lnTo>
                    <a:lnTo>
                      <a:pt x="39" y="959"/>
                    </a:lnTo>
                    <a:lnTo>
                      <a:pt x="35" y="958"/>
                    </a:lnTo>
                    <a:lnTo>
                      <a:pt x="34" y="954"/>
                    </a:lnTo>
                    <a:lnTo>
                      <a:pt x="26" y="947"/>
                    </a:lnTo>
                    <a:lnTo>
                      <a:pt x="20" y="943"/>
                    </a:lnTo>
                    <a:lnTo>
                      <a:pt x="17" y="938"/>
                    </a:lnTo>
                    <a:lnTo>
                      <a:pt x="10" y="934"/>
                    </a:lnTo>
                    <a:lnTo>
                      <a:pt x="8" y="932"/>
                    </a:lnTo>
                    <a:lnTo>
                      <a:pt x="12" y="928"/>
                    </a:lnTo>
                    <a:lnTo>
                      <a:pt x="12" y="927"/>
                    </a:lnTo>
                    <a:lnTo>
                      <a:pt x="0" y="921"/>
                    </a:lnTo>
                    <a:lnTo>
                      <a:pt x="4" y="915"/>
                    </a:lnTo>
                    <a:lnTo>
                      <a:pt x="11" y="911"/>
                    </a:lnTo>
                    <a:lnTo>
                      <a:pt x="20" y="904"/>
                    </a:lnTo>
                    <a:lnTo>
                      <a:pt x="22" y="903"/>
                    </a:lnTo>
                    <a:lnTo>
                      <a:pt x="24" y="902"/>
                    </a:lnTo>
                    <a:lnTo>
                      <a:pt x="35" y="893"/>
                    </a:lnTo>
                    <a:lnTo>
                      <a:pt x="47" y="876"/>
                    </a:lnTo>
                    <a:lnTo>
                      <a:pt x="47" y="876"/>
                    </a:lnTo>
                    <a:lnTo>
                      <a:pt x="47" y="873"/>
                    </a:lnTo>
                    <a:lnTo>
                      <a:pt x="47" y="872"/>
                    </a:lnTo>
                    <a:lnTo>
                      <a:pt x="41" y="855"/>
                    </a:lnTo>
                    <a:lnTo>
                      <a:pt x="40" y="844"/>
                    </a:lnTo>
                    <a:lnTo>
                      <a:pt x="38" y="834"/>
                    </a:lnTo>
                    <a:lnTo>
                      <a:pt x="37" y="831"/>
                    </a:lnTo>
                    <a:lnTo>
                      <a:pt x="37" y="830"/>
                    </a:lnTo>
                    <a:lnTo>
                      <a:pt x="36" y="828"/>
                    </a:lnTo>
                    <a:lnTo>
                      <a:pt x="39" y="820"/>
                    </a:lnTo>
                    <a:lnTo>
                      <a:pt x="59" y="810"/>
                    </a:lnTo>
                    <a:lnTo>
                      <a:pt x="62" y="809"/>
                    </a:lnTo>
                    <a:lnTo>
                      <a:pt x="83" y="809"/>
                    </a:lnTo>
                    <a:lnTo>
                      <a:pt x="87" y="809"/>
                    </a:lnTo>
                    <a:lnTo>
                      <a:pt x="90" y="809"/>
                    </a:lnTo>
                    <a:lnTo>
                      <a:pt x="96" y="806"/>
                    </a:lnTo>
                    <a:lnTo>
                      <a:pt x="100" y="802"/>
                    </a:lnTo>
                    <a:lnTo>
                      <a:pt x="106" y="795"/>
                    </a:lnTo>
                    <a:lnTo>
                      <a:pt x="115" y="787"/>
                    </a:lnTo>
                    <a:lnTo>
                      <a:pt x="122" y="781"/>
                    </a:lnTo>
                    <a:lnTo>
                      <a:pt x="128" y="777"/>
                    </a:lnTo>
                    <a:lnTo>
                      <a:pt x="130" y="775"/>
                    </a:lnTo>
                    <a:lnTo>
                      <a:pt x="134" y="773"/>
                    </a:lnTo>
                    <a:lnTo>
                      <a:pt x="135" y="768"/>
                    </a:lnTo>
                    <a:lnTo>
                      <a:pt x="137" y="766"/>
                    </a:lnTo>
                    <a:lnTo>
                      <a:pt x="143" y="762"/>
                    </a:lnTo>
                    <a:lnTo>
                      <a:pt x="154" y="756"/>
                    </a:lnTo>
                    <a:lnTo>
                      <a:pt x="153" y="753"/>
                    </a:lnTo>
                    <a:lnTo>
                      <a:pt x="155" y="747"/>
                    </a:lnTo>
                    <a:lnTo>
                      <a:pt x="150" y="745"/>
                    </a:lnTo>
                    <a:lnTo>
                      <a:pt x="147" y="743"/>
                    </a:lnTo>
                    <a:lnTo>
                      <a:pt x="149" y="739"/>
                    </a:lnTo>
                    <a:lnTo>
                      <a:pt x="157" y="737"/>
                    </a:lnTo>
                    <a:lnTo>
                      <a:pt x="156" y="735"/>
                    </a:lnTo>
                    <a:lnTo>
                      <a:pt x="152" y="731"/>
                    </a:lnTo>
                    <a:lnTo>
                      <a:pt x="156" y="721"/>
                    </a:lnTo>
                    <a:lnTo>
                      <a:pt x="156" y="721"/>
                    </a:lnTo>
                    <a:lnTo>
                      <a:pt x="160" y="720"/>
                    </a:lnTo>
                    <a:lnTo>
                      <a:pt x="162" y="720"/>
                    </a:lnTo>
                    <a:lnTo>
                      <a:pt x="164" y="722"/>
                    </a:lnTo>
                    <a:lnTo>
                      <a:pt x="169" y="723"/>
                    </a:lnTo>
                    <a:lnTo>
                      <a:pt x="172" y="722"/>
                    </a:lnTo>
                    <a:lnTo>
                      <a:pt x="171" y="714"/>
                    </a:lnTo>
                    <a:lnTo>
                      <a:pt x="170" y="712"/>
                    </a:lnTo>
                    <a:lnTo>
                      <a:pt x="172" y="710"/>
                    </a:lnTo>
                    <a:lnTo>
                      <a:pt x="175" y="709"/>
                    </a:lnTo>
                    <a:lnTo>
                      <a:pt x="183" y="708"/>
                    </a:lnTo>
                    <a:lnTo>
                      <a:pt x="197" y="705"/>
                    </a:lnTo>
                    <a:lnTo>
                      <a:pt x="200" y="704"/>
                    </a:lnTo>
                    <a:lnTo>
                      <a:pt x="205" y="692"/>
                    </a:lnTo>
                    <a:lnTo>
                      <a:pt x="205" y="687"/>
                    </a:lnTo>
                    <a:lnTo>
                      <a:pt x="212" y="668"/>
                    </a:lnTo>
                    <a:lnTo>
                      <a:pt x="211" y="665"/>
                    </a:lnTo>
                    <a:lnTo>
                      <a:pt x="214" y="661"/>
                    </a:lnTo>
                    <a:lnTo>
                      <a:pt x="213" y="658"/>
                    </a:lnTo>
                    <a:lnTo>
                      <a:pt x="211" y="656"/>
                    </a:lnTo>
                    <a:lnTo>
                      <a:pt x="209" y="655"/>
                    </a:lnTo>
                    <a:lnTo>
                      <a:pt x="192" y="650"/>
                    </a:lnTo>
                    <a:lnTo>
                      <a:pt x="184" y="647"/>
                    </a:lnTo>
                    <a:lnTo>
                      <a:pt x="183" y="644"/>
                    </a:lnTo>
                    <a:lnTo>
                      <a:pt x="190" y="640"/>
                    </a:lnTo>
                    <a:lnTo>
                      <a:pt x="190" y="637"/>
                    </a:lnTo>
                    <a:lnTo>
                      <a:pt x="187" y="633"/>
                    </a:lnTo>
                    <a:lnTo>
                      <a:pt x="185" y="633"/>
                    </a:lnTo>
                    <a:lnTo>
                      <a:pt x="180" y="636"/>
                    </a:lnTo>
                    <a:lnTo>
                      <a:pt x="175" y="637"/>
                    </a:lnTo>
                    <a:lnTo>
                      <a:pt x="162" y="639"/>
                    </a:lnTo>
                    <a:lnTo>
                      <a:pt x="150" y="639"/>
                    </a:lnTo>
                    <a:lnTo>
                      <a:pt x="146" y="637"/>
                    </a:lnTo>
                    <a:lnTo>
                      <a:pt x="146" y="636"/>
                    </a:lnTo>
                    <a:lnTo>
                      <a:pt x="150" y="629"/>
                    </a:lnTo>
                    <a:lnTo>
                      <a:pt x="151" y="627"/>
                    </a:lnTo>
                    <a:lnTo>
                      <a:pt x="149" y="624"/>
                    </a:lnTo>
                    <a:lnTo>
                      <a:pt x="151" y="613"/>
                    </a:lnTo>
                    <a:lnTo>
                      <a:pt x="150" y="611"/>
                    </a:lnTo>
                    <a:lnTo>
                      <a:pt x="147" y="609"/>
                    </a:lnTo>
                    <a:lnTo>
                      <a:pt x="147" y="606"/>
                    </a:lnTo>
                    <a:lnTo>
                      <a:pt x="148" y="601"/>
                    </a:lnTo>
                    <a:lnTo>
                      <a:pt x="148" y="599"/>
                    </a:lnTo>
                    <a:lnTo>
                      <a:pt x="133" y="598"/>
                    </a:lnTo>
                    <a:lnTo>
                      <a:pt x="127" y="595"/>
                    </a:lnTo>
                    <a:lnTo>
                      <a:pt x="128" y="590"/>
                    </a:lnTo>
                    <a:lnTo>
                      <a:pt x="128" y="586"/>
                    </a:lnTo>
                    <a:lnTo>
                      <a:pt x="130" y="583"/>
                    </a:lnTo>
                    <a:lnTo>
                      <a:pt x="130" y="581"/>
                    </a:lnTo>
                    <a:lnTo>
                      <a:pt x="128" y="579"/>
                    </a:lnTo>
                    <a:lnTo>
                      <a:pt x="128" y="579"/>
                    </a:lnTo>
                    <a:lnTo>
                      <a:pt x="127" y="578"/>
                    </a:lnTo>
                    <a:lnTo>
                      <a:pt x="127" y="576"/>
                    </a:lnTo>
                    <a:lnTo>
                      <a:pt x="137" y="571"/>
                    </a:lnTo>
                    <a:lnTo>
                      <a:pt x="150" y="563"/>
                    </a:lnTo>
                    <a:lnTo>
                      <a:pt x="151" y="560"/>
                    </a:lnTo>
                    <a:lnTo>
                      <a:pt x="150" y="551"/>
                    </a:lnTo>
                    <a:lnTo>
                      <a:pt x="150" y="549"/>
                    </a:lnTo>
                    <a:lnTo>
                      <a:pt x="151" y="549"/>
                    </a:lnTo>
                    <a:lnTo>
                      <a:pt x="154" y="541"/>
                    </a:lnTo>
                    <a:lnTo>
                      <a:pt x="159" y="528"/>
                    </a:lnTo>
                    <a:lnTo>
                      <a:pt x="159" y="525"/>
                    </a:lnTo>
                    <a:lnTo>
                      <a:pt x="157" y="522"/>
                    </a:lnTo>
                    <a:lnTo>
                      <a:pt x="153" y="521"/>
                    </a:lnTo>
                    <a:lnTo>
                      <a:pt x="150" y="519"/>
                    </a:lnTo>
                    <a:lnTo>
                      <a:pt x="149" y="511"/>
                    </a:lnTo>
                    <a:lnTo>
                      <a:pt x="145" y="509"/>
                    </a:lnTo>
                    <a:lnTo>
                      <a:pt x="141" y="510"/>
                    </a:lnTo>
                    <a:lnTo>
                      <a:pt x="137" y="510"/>
                    </a:lnTo>
                    <a:lnTo>
                      <a:pt x="135" y="510"/>
                    </a:lnTo>
                    <a:lnTo>
                      <a:pt x="132" y="510"/>
                    </a:lnTo>
                    <a:lnTo>
                      <a:pt x="123" y="512"/>
                    </a:lnTo>
                    <a:lnTo>
                      <a:pt x="116" y="512"/>
                    </a:lnTo>
                    <a:lnTo>
                      <a:pt x="111" y="511"/>
                    </a:lnTo>
                    <a:lnTo>
                      <a:pt x="108" y="510"/>
                    </a:lnTo>
                    <a:lnTo>
                      <a:pt x="106" y="507"/>
                    </a:lnTo>
                    <a:lnTo>
                      <a:pt x="104" y="495"/>
                    </a:lnTo>
                    <a:lnTo>
                      <a:pt x="105" y="494"/>
                    </a:lnTo>
                    <a:lnTo>
                      <a:pt x="105" y="494"/>
                    </a:lnTo>
                    <a:lnTo>
                      <a:pt x="111" y="493"/>
                    </a:lnTo>
                    <a:lnTo>
                      <a:pt x="113" y="492"/>
                    </a:lnTo>
                    <a:lnTo>
                      <a:pt x="111" y="485"/>
                    </a:lnTo>
                    <a:lnTo>
                      <a:pt x="105" y="479"/>
                    </a:lnTo>
                    <a:lnTo>
                      <a:pt x="105" y="476"/>
                    </a:lnTo>
                    <a:lnTo>
                      <a:pt x="107" y="474"/>
                    </a:lnTo>
                    <a:lnTo>
                      <a:pt x="115" y="471"/>
                    </a:lnTo>
                    <a:lnTo>
                      <a:pt x="118" y="471"/>
                    </a:lnTo>
                    <a:lnTo>
                      <a:pt x="122" y="470"/>
                    </a:lnTo>
                    <a:lnTo>
                      <a:pt x="127" y="467"/>
                    </a:lnTo>
                    <a:lnTo>
                      <a:pt x="143" y="463"/>
                    </a:lnTo>
                    <a:lnTo>
                      <a:pt x="148" y="463"/>
                    </a:lnTo>
                    <a:lnTo>
                      <a:pt x="159" y="467"/>
                    </a:lnTo>
                    <a:lnTo>
                      <a:pt x="163" y="467"/>
                    </a:lnTo>
                    <a:lnTo>
                      <a:pt x="172" y="463"/>
                    </a:lnTo>
                    <a:lnTo>
                      <a:pt x="174" y="461"/>
                    </a:lnTo>
                    <a:lnTo>
                      <a:pt x="176" y="457"/>
                    </a:lnTo>
                    <a:lnTo>
                      <a:pt x="181" y="450"/>
                    </a:lnTo>
                    <a:lnTo>
                      <a:pt x="183" y="448"/>
                    </a:lnTo>
                    <a:lnTo>
                      <a:pt x="182" y="446"/>
                    </a:lnTo>
                    <a:lnTo>
                      <a:pt x="169" y="433"/>
                    </a:lnTo>
                    <a:lnTo>
                      <a:pt x="166" y="427"/>
                    </a:lnTo>
                    <a:lnTo>
                      <a:pt x="161" y="425"/>
                    </a:lnTo>
                    <a:lnTo>
                      <a:pt x="164" y="421"/>
                    </a:lnTo>
                    <a:lnTo>
                      <a:pt x="164" y="418"/>
                    </a:lnTo>
                    <a:lnTo>
                      <a:pt x="161" y="414"/>
                    </a:lnTo>
                    <a:lnTo>
                      <a:pt x="163" y="411"/>
                    </a:lnTo>
                    <a:lnTo>
                      <a:pt x="166" y="411"/>
                    </a:lnTo>
                    <a:lnTo>
                      <a:pt x="167" y="409"/>
                    </a:lnTo>
                    <a:lnTo>
                      <a:pt x="170" y="410"/>
                    </a:lnTo>
                    <a:lnTo>
                      <a:pt x="180" y="408"/>
                    </a:lnTo>
                    <a:lnTo>
                      <a:pt x="184" y="405"/>
                    </a:lnTo>
                    <a:lnTo>
                      <a:pt x="190" y="407"/>
                    </a:lnTo>
                    <a:lnTo>
                      <a:pt x="201" y="404"/>
                    </a:lnTo>
                    <a:lnTo>
                      <a:pt x="204" y="401"/>
                    </a:lnTo>
                    <a:lnTo>
                      <a:pt x="204" y="399"/>
                    </a:lnTo>
                    <a:lnTo>
                      <a:pt x="202" y="396"/>
                    </a:lnTo>
                    <a:lnTo>
                      <a:pt x="204" y="388"/>
                    </a:lnTo>
                    <a:lnTo>
                      <a:pt x="211" y="386"/>
                    </a:lnTo>
                    <a:lnTo>
                      <a:pt x="212" y="386"/>
                    </a:lnTo>
                    <a:lnTo>
                      <a:pt x="212" y="385"/>
                    </a:lnTo>
                    <a:lnTo>
                      <a:pt x="214" y="383"/>
                    </a:lnTo>
                    <a:lnTo>
                      <a:pt x="209" y="379"/>
                    </a:lnTo>
                    <a:lnTo>
                      <a:pt x="209" y="377"/>
                    </a:lnTo>
                    <a:lnTo>
                      <a:pt x="206" y="376"/>
                    </a:lnTo>
                    <a:lnTo>
                      <a:pt x="201" y="374"/>
                    </a:lnTo>
                    <a:lnTo>
                      <a:pt x="197" y="371"/>
                    </a:lnTo>
                    <a:lnTo>
                      <a:pt x="196" y="365"/>
                    </a:lnTo>
                    <a:lnTo>
                      <a:pt x="200" y="359"/>
                    </a:lnTo>
                    <a:lnTo>
                      <a:pt x="200" y="357"/>
                    </a:lnTo>
                    <a:lnTo>
                      <a:pt x="196" y="352"/>
                    </a:lnTo>
                    <a:lnTo>
                      <a:pt x="196" y="352"/>
                    </a:lnTo>
                    <a:lnTo>
                      <a:pt x="196" y="351"/>
                    </a:lnTo>
                    <a:lnTo>
                      <a:pt x="196" y="349"/>
                    </a:lnTo>
                    <a:lnTo>
                      <a:pt x="196" y="346"/>
                    </a:lnTo>
                    <a:lnTo>
                      <a:pt x="193" y="343"/>
                    </a:lnTo>
                    <a:lnTo>
                      <a:pt x="190" y="342"/>
                    </a:lnTo>
                    <a:lnTo>
                      <a:pt x="188" y="340"/>
                    </a:lnTo>
                    <a:lnTo>
                      <a:pt x="188" y="337"/>
                    </a:lnTo>
                    <a:lnTo>
                      <a:pt x="189" y="333"/>
                    </a:lnTo>
                    <a:lnTo>
                      <a:pt x="184" y="326"/>
                    </a:lnTo>
                    <a:lnTo>
                      <a:pt x="184" y="323"/>
                    </a:lnTo>
                    <a:lnTo>
                      <a:pt x="181" y="319"/>
                    </a:lnTo>
                    <a:lnTo>
                      <a:pt x="179" y="308"/>
                    </a:lnTo>
                    <a:lnTo>
                      <a:pt x="181" y="305"/>
                    </a:lnTo>
                    <a:lnTo>
                      <a:pt x="182" y="304"/>
                    </a:lnTo>
                    <a:lnTo>
                      <a:pt x="185" y="305"/>
                    </a:lnTo>
                    <a:lnTo>
                      <a:pt x="187" y="303"/>
                    </a:lnTo>
                    <a:lnTo>
                      <a:pt x="190" y="296"/>
                    </a:lnTo>
                    <a:lnTo>
                      <a:pt x="183" y="295"/>
                    </a:lnTo>
                    <a:lnTo>
                      <a:pt x="182" y="293"/>
                    </a:lnTo>
                    <a:lnTo>
                      <a:pt x="182" y="290"/>
                    </a:lnTo>
                    <a:lnTo>
                      <a:pt x="185" y="284"/>
                    </a:lnTo>
                    <a:lnTo>
                      <a:pt x="184" y="277"/>
                    </a:lnTo>
                    <a:lnTo>
                      <a:pt x="187" y="274"/>
                    </a:lnTo>
                    <a:lnTo>
                      <a:pt x="194" y="274"/>
                    </a:lnTo>
                    <a:lnTo>
                      <a:pt x="200" y="274"/>
                    </a:lnTo>
                    <a:lnTo>
                      <a:pt x="201" y="272"/>
                    </a:lnTo>
                    <a:lnTo>
                      <a:pt x="202" y="270"/>
                    </a:lnTo>
                    <a:lnTo>
                      <a:pt x="201" y="268"/>
                    </a:lnTo>
                    <a:lnTo>
                      <a:pt x="205" y="267"/>
                    </a:lnTo>
                    <a:lnTo>
                      <a:pt x="205" y="266"/>
                    </a:lnTo>
                    <a:lnTo>
                      <a:pt x="202" y="264"/>
                    </a:lnTo>
                    <a:lnTo>
                      <a:pt x="197" y="262"/>
                    </a:lnTo>
                    <a:lnTo>
                      <a:pt x="197" y="259"/>
                    </a:lnTo>
                    <a:lnTo>
                      <a:pt x="198" y="258"/>
                    </a:lnTo>
                    <a:lnTo>
                      <a:pt x="201" y="259"/>
                    </a:lnTo>
                    <a:lnTo>
                      <a:pt x="203" y="258"/>
                    </a:lnTo>
                    <a:lnTo>
                      <a:pt x="201" y="257"/>
                    </a:lnTo>
                    <a:lnTo>
                      <a:pt x="201" y="255"/>
                    </a:lnTo>
                    <a:lnTo>
                      <a:pt x="202" y="248"/>
                    </a:lnTo>
                    <a:lnTo>
                      <a:pt x="205" y="244"/>
                    </a:lnTo>
                    <a:lnTo>
                      <a:pt x="209" y="242"/>
                    </a:lnTo>
                    <a:lnTo>
                      <a:pt x="210" y="236"/>
                    </a:lnTo>
                    <a:lnTo>
                      <a:pt x="200" y="229"/>
                    </a:lnTo>
                    <a:lnTo>
                      <a:pt x="191" y="227"/>
                    </a:lnTo>
                    <a:lnTo>
                      <a:pt x="189" y="224"/>
                    </a:lnTo>
                    <a:lnTo>
                      <a:pt x="186" y="222"/>
                    </a:lnTo>
                    <a:lnTo>
                      <a:pt x="184" y="218"/>
                    </a:lnTo>
                    <a:lnTo>
                      <a:pt x="185" y="212"/>
                    </a:lnTo>
                    <a:lnTo>
                      <a:pt x="191" y="207"/>
                    </a:lnTo>
                    <a:lnTo>
                      <a:pt x="196" y="206"/>
                    </a:lnTo>
                    <a:lnTo>
                      <a:pt x="197" y="199"/>
                    </a:lnTo>
                    <a:lnTo>
                      <a:pt x="199" y="196"/>
                    </a:lnTo>
                    <a:lnTo>
                      <a:pt x="203" y="191"/>
                    </a:lnTo>
                    <a:lnTo>
                      <a:pt x="211" y="186"/>
                    </a:lnTo>
                    <a:lnTo>
                      <a:pt x="212" y="184"/>
                    </a:lnTo>
                    <a:lnTo>
                      <a:pt x="213" y="182"/>
                    </a:lnTo>
                    <a:lnTo>
                      <a:pt x="214" y="181"/>
                    </a:lnTo>
                    <a:lnTo>
                      <a:pt x="213" y="181"/>
                    </a:lnTo>
                    <a:lnTo>
                      <a:pt x="212" y="179"/>
                    </a:lnTo>
                    <a:lnTo>
                      <a:pt x="212" y="178"/>
                    </a:lnTo>
                    <a:lnTo>
                      <a:pt x="212" y="177"/>
                    </a:lnTo>
                    <a:lnTo>
                      <a:pt x="215" y="175"/>
                    </a:lnTo>
                    <a:lnTo>
                      <a:pt x="217" y="173"/>
                    </a:lnTo>
                    <a:lnTo>
                      <a:pt x="217" y="172"/>
                    </a:lnTo>
                    <a:lnTo>
                      <a:pt x="218" y="171"/>
                    </a:lnTo>
                    <a:lnTo>
                      <a:pt x="219" y="169"/>
                    </a:lnTo>
                    <a:lnTo>
                      <a:pt x="220" y="168"/>
                    </a:lnTo>
                    <a:lnTo>
                      <a:pt x="220" y="167"/>
                    </a:lnTo>
                    <a:lnTo>
                      <a:pt x="222" y="166"/>
                    </a:lnTo>
                    <a:lnTo>
                      <a:pt x="225" y="165"/>
                    </a:lnTo>
                    <a:lnTo>
                      <a:pt x="225" y="165"/>
                    </a:lnTo>
                    <a:lnTo>
                      <a:pt x="225" y="161"/>
                    </a:lnTo>
                    <a:lnTo>
                      <a:pt x="226" y="159"/>
                    </a:lnTo>
                    <a:lnTo>
                      <a:pt x="226" y="158"/>
                    </a:lnTo>
                    <a:lnTo>
                      <a:pt x="225" y="157"/>
                    </a:lnTo>
                    <a:lnTo>
                      <a:pt x="225" y="156"/>
                    </a:lnTo>
                    <a:lnTo>
                      <a:pt x="225" y="155"/>
                    </a:lnTo>
                    <a:lnTo>
                      <a:pt x="225" y="154"/>
                    </a:lnTo>
                    <a:lnTo>
                      <a:pt x="225" y="153"/>
                    </a:lnTo>
                    <a:lnTo>
                      <a:pt x="226" y="153"/>
                    </a:lnTo>
                    <a:lnTo>
                      <a:pt x="230" y="151"/>
                    </a:lnTo>
                    <a:lnTo>
                      <a:pt x="230" y="151"/>
                    </a:lnTo>
                    <a:lnTo>
                      <a:pt x="230" y="149"/>
                    </a:lnTo>
                    <a:lnTo>
                      <a:pt x="231" y="148"/>
                    </a:lnTo>
                    <a:lnTo>
                      <a:pt x="237" y="145"/>
                    </a:lnTo>
                    <a:lnTo>
                      <a:pt x="237" y="145"/>
                    </a:lnTo>
                    <a:lnTo>
                      <a:pt x="236" y="144"/>
                    </a:lnTo>
                    <a:lnTo>
                      <a:pt x="233" y="143"/>
                    </a:lnTo>
                    <a:lnTo>
                      <a:pt x="232" y="143"/>
                    </a:lnTo>
                    <a:lnTo>
                      <a:pt x="232" y="141"/>
                    </a:lnTo>
                    <a:lnTo>
                      <a:pt x="230" y="140"/>
                    </a:lnTo>
                    <a:lnTo>
                      <a:pt x="229" y="139"/>
                    </a:lnTo>
                    <a:lnTo>
                      <a:pt x="230" y="139"/>
                    </a:lnTo>
                    <a:lnTo>
                      <a:pt x="234" y="138"/>
                    </a:lnTo>
                    <a:lnTo>
                      <a:pt x="234" y="136"/>
                    </a:lnTo>
                    <a:lnTo>
                      <a:pt x="237" y="136"/>
                    </a:lnTo>
                    <a:lnTo>
                      <a:pt x="237" y="134"/>
                    </a:lnTo>
                    <a:lnTo>
                      <a:pt x="238" y="133"/>
                    </a:lnTo>
                    <a:lnTo>
                      <a:pt x="241" y="132"/>
                    </a:lnTo>
                    <a:lnTo>
                      <a:pt x="242" y="131"/>
                    </a:lnTo>
                    <a:lnTo>
                      <a:pt x="241" y="130"/>
                    </a:lnTo>
                    <a:lnTo>
                      <a:pt x="242" y="128"/>
                    </a:lnTo>
                    <a:lnTo>
                      <a:pt x="241" y="126"/>
                    </a:lnTo>
                    <a:lnTo>
                      <a:pt x="242" y="125"/>
                    </a:lnTo>
                    <a:lnTo>
                      <a:pt x="245" y="124"/>
                    </a:lnTo>
                    <a:lnTo>
                      <a:pt x="245" y="124"/>
                    </a:lnTo>
                    <a:lnTo>
                      <a:pt x="246" y="124"/>
                    </a:lnTo>
                    <a:lnTo>
                      <a:pt x="247" y="123"/>
                    </a:lnTo>
                    <a:lnTo>
                      <a:pt x="249" y="123"/>
                    </a:lnTo>
                    <a:lnTo>
                      <a:pt x="250" y="122"/>
                    </a:lnTo>
                    <a:lnTo>
                      <a:pt x="256" y="120"/>
                    </a:lnTo>
                    <a:lnTo>
                      <a:pt x="258" y="119"/>
                    </a:lnTo>
                    <a:lnTo>
                      <a:pt x="260" y="118"/>
                    </a:lnTo>
                    <a:lnTo>
                      <a:pt x="261" y="118"/>
                    </a:lnTo>
                    <a:lnTo>
                      <a:pt x="260" y="117"/>
                    </a:lnTo>
                    <a:lnTo>
                      <a:pt x="262" y="116"/>
                    </a:lnTo>
                    <a:lnTo>
                      <a:pt x="263" y="116"/>
                    </a:lnTo>
                    <a:lnTo>
                      <a:pt x="265" y="116"/>
                    </a:lnTo>
                    <a:lnTo>
                      <a:pt x="266" y="115"/>
                    </a:lnTo>
                    <a:lnTo>
                      <a:pt x="265" y="114"/>
                    </a:lnTo>
                    <a:lnTo>
                      <a:pt x="264" y="112"/>
                    </a:lnTo>
                    <a:lnTo>
                      <a:pt x="264" y="111"/>
                    </a:lnTo>
                    <a:lnTo>
                      <a:pt x="267" y="108"/>
                    </a:lnTo>
                    <a:lnTo>
                      <a:pt x="268" y="106"/>
                    </a:lnTo>
                    <a:lnTo>
                      <a:pt x="271" y="103"/>
                    </a:lnTo>
                    <a:lnTo>
                      <a:pt x="271" y="102"/>
                    </a:lnTo>
                    <a:lnTo>
                      <a:pt x="272" y="99"/>
                    </a:lnTo>
                    <a:lnTo>
                      <a:pt x="273" y="98"/>
                    </a:lnTo>
                    <a:lnTo>
                      <a:pt x="275" y="96"/>
                    </a:lnTo>
                    <a:lnTo>
                      <a:pt x="278" y="95"/>
                    </a:lnTo>
                    <a:lnTo>
                      <a:pt x="281" y="94"/>
                    </a:lnTo>
                    <a:lnTo>
                      <a:pt x="283" y="92"/>
                    </a:lnTo>
                    <a:lnTo>
                      <a:pt x="285" y="91"/>
                    </a:lnTo>
                    <a:lnTo>
                      <a:pt x="286" y="90"/>
                    </a:lnTo>
                    <a:lnTo>
                      <a:pt x="287" y="87"/>
                    </a:lnTo>
                    <a:lnTo>
                      <a:pt x="285" y="86"/>
                    </a:lnTo>
                    <a:lnTo>
                      <a:pt x="287" y="84"/>
                    </a:lnTo>
                    <a:lnTo>
                      <a:pt x="287" y="82"/>
                    </a:lnTo>
                    <a:lnTo>
                      <a:pt x="287" y="80"/>
                    </a:lnTo>
                    <a:lnTo>
                      <a:pt x="287" y="80"/>
                    </a:lnTo>
                    <a:lnTo>
                      <a:pt x="289" y="77"/>
                    </a:lnTo>
                    <a:lnTo>
                      <a:pt x="289" y="76"/>
                    </a:lnTo>
                    <a:lnTo>
                      <a:pt x="289" y="74"/>
                    </a:lnTo>
                    <a:lnTo>
                      <a:pt x="291" y="73"/>
                    </a:lnTo>
                    <a:lnTo>
                      <a:pt x="291" y="71"/>
                    </a:lnTo>
                    <a:lnTo>
                      <a:pt x="294" y="70"/>
                    </a:lnTo>
                    <a:lnTo>
                      <a:pt x="294" y="68"/>
                    </a:lnTo>
                    <a:lnTo>
                      <a:pt x="295" y="67"/>
                    </a:lnTo>
                    <a:lnTo>
                      <a:pt x="297" y="66"/>
                    </a:lnTo>
                    <a:lnTo>
                      <a:pt x="298" y="66"/>
                    </a:lnTo>
                    <a:lnTo>
                      <a:pt x="298" y="65"/>
                    </a:lnTo>
                    <a:lnTo>
                      <a:pt x="297" y="64"/>
                    </a:lnTo>
                    <a:lnTo>
                      <a:pt x="299" y="62"/>
                    </a:lnTo>
                    <a:lnTo>
                      <a:pt x="302" y="61"/>
                    </a:lnTo>
                    <a:lnTo>
                      <a:pt x="302" y="61"/>
                    </a:lnTo>
                    <a:lnTo>
                      <a:pt x="302" y="60"/>
                    </a:lnTo>
                    <a:lnTo>
                      <a:pt x="302" y="60"/>
                    </a:lnTo>
                    <a:lnTo>
                      <a:pt x="304" y="60"/>
                    </a:lnTo>
                    <a:lnTo>
                      <a:pt x="307" y="60"/>
                    </a:lnTo>
                    <a:lnTo>
                      <a:pt x="308" y="60"/>
                    </a:lnTo>
                    <a:lnTo>
                      <a:pt x="310" y="60"/>
                    </a:lnTo>
                    <a:lnTo>
                      <a:pt x="313" y="58"/>
                    </a:lnTo>
                    <a:lnTo>
                      <a:pt x="314" y="55"/>
                    </a:lnTo>
                    <a:lnTo>
                      <a:pt x="316" y="54"/>
                    </a:lnTo>
                    <a:lnTo>
                      <a:pt x="320" y="53"/>
                    </a:lnTo>
                    <a:lnTo>
                      <a:pt x="320" y="52"/>
                    </a:lnTo>
                    <a:lnTo>
                      <a:pt x="320" y="51"/>
                    </a:lnTo>
                    <a:lnTo>
                      <a:pt x="319" y="50"/>
                    </a:lnTo>
                    <a:lnTo>
                      <a:pt x="319" y="48"/>
                    </a:lnTo>
                    <a:lnTo>
                      <a:pt x="322" y="47"/>
                    </a:lnTo>
                    <a:lnTo>
                      <a:pt x="324" y="46"/>
                    </a:lnTo>
                    <a:lnTo>
                      <a:pt x="328" y="44"/>
                    </a:lnTo>
                    <a:lnTo>
                      <a:pt x="329" y="42"/>
                    </a:lnTo>
                    <a:lnTo>
                      <a:pt x="331" y="41"/>
                    </a:lnTo>
                    <a:lnTo>
                      <a:pt x="331" y="41"/>
                    </a:lnTo>
                    <a:lnTo>
                      <a:pt x="332" y="39"/>
                    </a:lnTo>
                    <a:lnTo>
                      <a:pt x="336" y="39"/>
                    </a:lnTo>
                    <a:lnTo>
                      <a:pt x="336" y="38"/>
                    </a:lnTo>
                    <a:lnTo>
                      <a:pt x="335" y="37"/>
                    </a:lnTo>
                    <a:lnTo>
                      <a:pt x="333" y="35"/>
                    </a:lnTo>
                    <a:lnTo>
                      <a:pt x="334" y="32"/>
                    </a:lnTo>
                    <a:lnTo>
                      <a:pt x="334" y="30"/>
                    </a:lnTo>
                    <a:lnTo>
                      <a:pt x="332" y="29"/>
                    </a:lnTo>
                    <a:lnTo>
                      <a:pt x="332" y="27"/>
                    </a:lnTo>
                    <a:lnTo>
                      <a:pt x="332" y="27"/>
                    </a:lnTo>
                    <a:lnTo>
                      <a:pt x="336" y="27"/>
                    </a:lnTo>
                    <a:lnTo>
                      <a:pt x="339" y="25"/>
                    </a:lnTo>
                    <a:lnTo>
                      <a:pt x="339" y="24"/>
                    </a:lnTo>
                    <a:lnTo>
                      <a:pt x="342" y="22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5" y="18"/>
                    </a:lnTo>
                    <a:lnTo>
                      <a:pt x="349" y="18"/>
                    </a:lnTo>
                    <a:lnTo>
                      <a:pt x="353" y="17"/>
                    </a:lnTo>
                    <a:lnTo>
                      <a:pt x="356" y="14"/>
                    </a:lnTo>
                    <a:lnTo>
                      <a:pt x="358" y="12"/>
                    </a:lnTo>
                    <a:lnTo>
                      <a:pt x="360" y="11"/>
                    </a:lnTo>
                    <a:lnTo>
                      <a:pt x="365" y="10"/>
                    </a:lnTo>
                    <a:lnTo>
                      <a:pt x="368" y="8"/>
                    </a:lnTo>
                    <a:lnTo>
                      <a:pt x="370" y="7"/>
                    </a:lnTo>
                    <a:lnTo>
                      <a:pt x="372" y="7"/>
                    </a:lnTo>
                    <a:lnTo>
                      <a:pt x="374" y="8"/>
                    </a:lnTo>
                    <a:lnTo>
                      <a:pt x="377" y="7"/>
                    </a:lnTo>
                    <a:lnTo>
                      <a:pt x="380" y="7"/>
                    </a:lnTo>
                    <a:lnTo>
                      <a:pt x="384" y="8"/>
                    </a:lnTo>
                    <a:lnTo>
                      <a:pt x="385" y="8"/>
                    </a:lnTo>
                    <a:lnTo>
                      <a:pt x="388" y="8"/>
                    </a:lnTo>
                    <a:lnTo>
                      <a:pt x="392" y="9"/>
                    </a:lnTo>
                    <a:lnTo>
                      <a:pt x="394" y="8"/>
                    </a:lnTo>
                    <a:lnTo>
                      <a:pt x="395" y="8"/>
                    </a:lnTo>
                    <a:lnTo>
                      <a:pt x="398" y="8"/>
                    </a:lnTo>
                    <a:lnTo>
                      <a:pt x="399" y="7"/>
                    </a:lnTo>
                    <a:lnTo>
                      <a:pt x="402" y="7"/>
                    </a:lnTo>
                    <a:lnTo>
                      <a:pt x="407" y="6"/>
                    </a:lnTo>
                    <a:lnTo>
                      <a:pt x="411" y="7"/>
                    </a:lnTo>
                    <a:lnTo>
                      <a:pt x="414" y="6"/>
                    </a:lnTo>
                    <a:lnTo>
                      <a:pt x="415" y="7"/>
                    </a:lnTo>
                    <a:lnTo>
                      <a:pt x="417" y="8"/>
                    </a:lnTo>
                    <a:lnTo>
                      <a:pt x="419" y="9"/>
                    </a:lnTo>
                    <a:lnTo>
                      <a:pt x="421" y="8"/>
                    </a:lnTo>
                    <a:lnTo>
                      <a:pt x="421" y="7"/>
                    </a:lnTo>
                    <a:lnTo>
                      <a:pt x="422" y="6"/>
                    </a:lnTo>
                    <a:lnTo>
                      <a:pt x="423" y="4"/>
                    </a:lnTo>
                    <a:lnTo>
                      <a:pt x="427" y="2"/>
                    </a:lnTo>
                    <a:lnTo>
                      <a:pt x="429" y="2"/>
                    </a:lnTo>
                    <a:lnTo>
                      <a:pt x="431" y="2"/>
                    </a:lnTo>
                    <a:lnTo>
                      <a:pt x="435" y="1"/>
                    </a:lnTo>
                    <a:lnTo>
                      <a:pt x="437" y="1"/>
                    </a:lnTo>
                    <a:lnTo>
                      <a:pt x="439" y="1"/>
                    </a:lnTo>
                    <a:lnTo>
                      <a:pt x="443" y="0"/>
                    </a:lnTo>
                    <a:lnTo>
                      <a:pt x="447" y="2"/>
                    </a:lnTo>
                    <a:lnTo>
                      <a:pt x="450" y="3"/>
                    </a:lnTo>
                    <a:lnTo>
                      <a:pt x="458" y="11"/>
                    </a:lnTo>
                    <a:lnTo>
                      <a:pt x="461" y="14"/>
                    </a:lnTo>
                    <a:lnTo>
                      <a:pt x="463" y="17"/>
                    </a:lnTo>
                    <a:lnTo>
                      <a:pt x="468" y="19"/>
                    </a:lnTo>
                    <a:lnTo>
                      <a:pt x="472" y="21"/>
                    </a:lnTo>
                    <a:lnTo>
                      <a:pt x="476" y="23"/>
                    </a:lnTo>
                    <a:lnTo>
                      <a:pt x="477" y="26"/>
                    </a:lnTo>
                    <a:lnTo>
                      <a:pt x="480" y="27"/>
                    </a:lnTo>
                    <a:lnTo>
                      <a:pt x="480" y="28"/>
                    </a:lnTo>
                    <a:lnTo>
                      <a:pt x="482" y="29"/>
                    </a:lnTo>
                    <a:lnTo>
                      <a:pt x="489" y="32"/>
                    </a:lnTo>
                    <a:lnTo>
                      <a:pt x="492" y="35"/>
                    </a:lnTo>
                    <a:lnTo>
                      <a:pt x="495" y="36"/>
                    </a:lnTo>
                    <a:lnTo>
                      <a:pt x="497" y="36"/>
                    </a:lnTo>
                    <a:lnTo>
                      <a:pt x="504" y="36"/>
                    </a:lnTo>
                    <a:lnTo>
                      <a:pt x="507" y="36"/>
                    </a:lnTo>
                    <a:lnTo>
                      <a:pt x="508" y="37"/>
                    </a:lnTo>
                    <a:lnTo>
                      <a:pt x="507" y="41"/>
                    </a:lnTo>
                    <a:lnTo>
                      <a:pt x="507" y="41"/>
                    </a:lnTo>
                    <a:lnTo>
                      <a:pt x="509" y="43"/>
                    </a:lnTo>
                    <a:lnTo>
                      <a:pt x="511" y="44"/>
                    </a:lnTo>
                    <a:lnTo>
                      <a:pt x="514" y="44"/>
                    </a:lnTo>
                    <a:lnTo>
                      <a:pt x="523" y="44"/>
                    </a:lnTo>
                    <a:lnTo>
                      <a:pt x="528" y="42"/>
                    </a:lnTo>
                    <a:lnTo>
                      <a:pt x="530" y="42"/>
                    </a:lnTo>
                    <a:lnTo>
                      <a:pt x="534" y="44"/>
                    </a:lnTo>
                    <a:lnTo>
                      <a:pt x="536" y="45"/>
                    </a:lnTo>
                    <a:lnTo>
                      <a:pt x="544" y="45"/>
                    </a:lnTo>
                    <a:lnTo>
                      <a:pt x="548" y="46"/>
                    </a:lnTo>
                    <a:lnTo>
                      <a:pt x="551" y="49"/>
                    </a:lnTo>
                    <a:lnTo>
                      <a:pt x="556" y="52"/>
                    </a:lnTo>
                    <a:lnTo>
                      <a:pt x="562" y="58"/>
                    </a:lnTo>
                    <a:lnTo>
                      <a:pt x="566" y="61"/>
                    </a:lnTo>
                    <a:lnTo>
                      <a:pt x="572" y="62"/>
                    </a:lnTo>
                    <a:lnTo>
                      <a:pt x="574" y="63"/>
                    </a:lnTo>
                    <a:lnTo>
                      <a:pt x="587" y="63"/>
                    </a:lnTo>
                    <a:lnTo>
                      <a:pt x="588" y="63"/>
                    </a:lnTo>
                    <a:lnTo>
                      <a:pt x="589" y="61"/>
                    </a:lnTo>
                    <a:lnTo>
                      <a:pt x="595" y="60"/>
                    </a:lnTo>
                    <a:lnTo>
                      <a:pt x="597" y="61"/>
                    </a:lnTo>
                    <a:lnTo>
                      <a:pt x="601" y="62"/>
                    </a:lnTo>
                    <a:lnTo>
                      <a:pt x="609" y="63"/>
                    </a:lnTo>
                    <a:lnTo>
                      <a:pt x="617" y="67"/>
                    </a:lnTo>
                    <a:lnTo>
                      <a:pt x="620" y="68"/>
                    </a:lnTo>
                    <a:lnTo>
                      <a:pt x="626" y="68"/>
                    </a:lnTo>
                    <a:lnTo>
                      <a:pt x="647" y="65"/>
                    </a:lnTo>
                    <a:lnTo>
                      <a:pt x="649" y="65"/>
                    </a:lnTo>
                    <a:lnTo>
                      <a:pt x="651" y="65"/>
                    </a:lnTo>
                    <a:lnTo>
                      <a:pt x="654" y="67"/>
                    </a:lnTo>
                    <a:lnTo>
                      <a:pt x="657" y="69"/>
                    </a:lnTo>
                    <a:lnTo>
                      <a:pt x="660" y="70"/>
                    </a:lnTo>
                    <a:lnTo>
                      <a:pt x="661" y="72"/>
                    </a:lnTo>
                    <a:lnTo>
                      <a:pt x="660" y="74"/>
                    </a:lnTo>
                    <a:lnTo>
                      <a:pt x="662" y="76"/>
                    </a:lnTo>
                    <a:lnTo>
                      <a:pt x="663" y="76"/>
                    </a:lnTo>
                    <a:lnTo>
                      <a:pt x="666" y="76"/>
                    </a:lnTo>
                    <a:lnTo>
                      <a:pt x="670" y="76"/>
                    </a:lnTo>
                    <a:lnTo>
                      <a:pt x="676" y="79"/>
                    </a:lnTo>
                    <a:lnTo>
                      <a:pt x="677" y="79"/>
                    </a:lnTo>
                    <a:lnTo>
                      <a:pt x="674" y="82"/>
                    </a:lnTo>
                    <a:close/>
                  </a:path>
                </a:pathLst>
              </a:custGeom>
              <a:solidFill>
                <a:srgbClr val="63B1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10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" name="Google Shape;124;p60"/>
              <p:cNvSpPr/>
              <p:nvPr/>
            </p:nvSpPr>
            <p:spPr>
              <a:xfrm>
                <a:off x="987" y="959"/>
                <a:ext cx="1595" cy="719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719" extrusionOk="0">
                    <a:moveTo>
                      <a:pt x="1594" y="654"/>
                    </a:moveTo>
                    <a:lnTo>
                      <a:pt x="1591" y="655"/>
                    </a:lnTo>
                    <a:lnTo>
                      <a:pt x="1588" y="655"/>
                    </a:lnTo>
                    <a:lnTo>
                      <a:pt x="1587" y="658"/>
                    </a:lnTo>
                    <a:lnTo>
                      <a:pt x="1586" y="659"/>
                    </a:lnTo>
                    <a:lnTo>
                      <a:pt x="1586" y="659"/>
                    </a:lnTo>
                    <a:lnTo>
                      <a:pt x="1587" y="659"/>
                    </a:lnTo>
                    <a:lnTo>
                      <a:pt x="1588" y="660"/>
                    </a:lnTo>
                    <a:lnTo>
                      <a:pt x="1587" y="663"/>
                    </a:lnTo>
                    <a:lnTo>
                      <a:pt x="1587" y="663"/>
                    </a:lnTo>
                    <a:lnTo>
                      <a:pt x="1588" y="664"/>
                    </a:lnTo>
                    <a:lnTo>
                      <a:pt x="1591" y="664"/>
                    </a:lnTo>
                    <a:lnTo>
                      <a:pt x="1593" y="666"/>
                    </a:lnTo>
                    <a:lnTo>
                      <a:pt x="1594" y="666"/>
                    </a:lnTo>
                    <a:lnTo>
                      <a:pt x="1595" y="665"/>
                    </a:lnTo>
                    <a:lnTo>
                      <a:pt x="1595" y="666"/>
                    </a:lnTo>
                    <a:lnTo>
                      <a:pt x="1594" y="669"/>
                    </a:lnTo>
                    <a:lnTo>
                      <a:pt x="1592" y="670"/>
                    </a:lnTo>
                    <a:lnTo>
                      <a:pt x="1593" y="671"/>
                    </a:lnTo>
                    <a:lnTo>
                      <a:pt x="1593" y="672"/>
                    </a:lnTo>
                    <a:lnTo>
                      <a:pt x="1592" y="674"/>
                    </a:lnTo>
                    <a:lnTo>
                      <a:pt x="1592" y="676"/>
                    </a:lnTo>
                    <a:lnTo>
                      <a:pt x="1593" y="677"/>
                    </a:lnTo>
                    <a:lnTo>
                      <a:pt x="1595" y="678"/>
                    </a:lnTo>
                    <a:lnTo>
                      <a:pt x="1595" y="680"/>
                    </a:lnTo>
                    <a:lnTo>
                      <a:pt x="1593" y="682"/>
                    </a:lnTo>
                    <a:lnTo>
                      <a:pt x="1592" y="685"/>
                    </a:lnTo>
                    <a:lnTo>
                      <a:pt x="1591" y="686"/>
                    </a:lnTo>
                    <a:lnTo>
                      <a:pt x="1591" y="688"/>
                    </a:lnTo>
                    <a:lnTo>
                      <a:pt x="1590" y="690"/>
                    </a:lnTo>
                    <a:lnTo>
                      <a:pt x="1590" y="690"/>
                    </a:lnTo>
                    <a:lnTo>
                      <a:pt x="1591" y="691"/>
                    </a:lnTo>
                    <a:lnTo>
                      <a:pt x="1592" y="692"/>
                    </a:lnTo>
                    <a:lnTo>
                      <a:pt x="1591" y="693"/>
                    </a:lnTo>
                    <a:lnTo>
                      <a:pt x="1587" y="697"/>
                    </a:lnTo>
                    <a:lnTo>
                      <a:pt x="1587" y="698"/>
                    </a:lnTo>
                    <a:lnTo>
                      <a:pt x="1588" y="699"/>
                    </a:lnTo>
                    <a:lnTo>
                      <a:pt x="1590" y="700"/>
                    </a:lnTo>
                    <a:lnTo>
                      <a:pt x="1590" y="700"/>
                    </a:lnTo>
                    <a:lnTo>
                      <a:pt x="1590" y="701"/>
                    </a:lnTo>
                    <a:lnTo>
                      <a:pt x="1587" y="702"/>
                    </a:lnTo>
                    <a:lnTo>
                      <a:pt x="1587" y="703"/>
                    </a:lnTo>
                    <a:lnTo>
                      <a:pt x="1590" y="707"/>
                    </a:lnTo>
                    <a:lnTo>
                      <a:pt x="1591" y="710"/>
                    </a:lnTo>
                    <a:lnTo>
                      <a:pt x="1593" y="711"/>
                    </a:lnTo>
                    <a:lnTo>
                      <a:pt x="1593" y="713"/>
                    </a:lnTo>
                    <a:lnTo>
                      <a:pt x="1593" y="714"/>
                    </a:lnTo>
                    <a:lnTo>
                      <a:pt x="1591" y="715"/>
                    </a:lnTo>
                    <a:lnTo>
                      <a:pt x="1590" y="715"/>
                    </a:lnTo>
                    <a:lnTo>
                      <a:pt x="1587" y="715"/>
                    </a:lnTo>
                    <a:lnTo>
                      <a:pt x="1586" y="715"/>
                    </a:lnTo>
                    <a:lnTo>
                      <a:pt x="1586" y="717"/>
                    </a:lnTo>
                    <a:lnTo>
                      <a:pt x="1587" y="717"/>
                    </a:lnTo>
                    <a:lnTo>
                      <a:pt x="1588" y="717"/>
                    </a:lnTo>
                    <a:lnTo>
                      <a:pt x="1586" y="719"/>
                    </a:lnTo>
                    <a:lnTo>
                      <a:pt x="1579" y="718"/>
                    </a:lnTo>
                    <a:lnTo>
                      <a:pt x="1577" y="717"/>
                    </a:lnTo>
                    <a:lnTo>
                      <a:pt x="1572" y="716"/>
                    </a:lnTo>
                    <a:lnTo>
                      <a:pt x="1570" y="715"/>
                    </a:lnTo>
                    <a:lnTo>
                      <a:pt x="1568" y="715"/>
                    </a:lnTo>
                    <a:lnTo>
                      <a:pt x="1565" y="715"/>
                    </a:lnTo>
                    <a:lnTo>
                      <a:pt x="1563" y="717"/>
                    </a:lnTo>
                    <a:lnTo>
                      <a:pt x="1562" y="717"/>
                    </a:lnTo>
                    <a:lnTo>
                      <a:pt x="1557" y="715"/>
                    </a:lnTo>
                    <a:lnTo>
                      <a:pt x="1553" y="714"/>
                    </a:lnTo>
                    <a:lnTo>
                      <a:pt x="1544" y="710"/>
                    </a:lnTo>
                    <a:lnTo>
                      <a:pt x="1543" y="707"/>
                    </a:lnTo>
                    <a:lnTo>
                      <a:pt x="1545" y="704"/>
                    </a:lnTo>
                    <a:lnTo>
                      <a:pt x="1545" y="703"/>
                    </a:lnTo>
                    <a:lnTo>
                      <a:pt x="1545" y="702"/>
                    </a:lnTo>
                    <a:lnTo>
                      <a:pt x="1542" y="701"/>
                    </a:lnTo>
                    <a:lnTo>
                      <a:pt x="1539" y="700"/>
                    </a:lnTo>
                    <a:lnTo>
                      <a:pt x="1538" y="699"/>
                    </a:lnTo>
                    <a:lnTo>
                      <a:pt x="1537" y="698"/>
                    </a:lnTo>
                    <a:lnTo>
                      <a:pt x="1535" y="693"/>
                    </a:lnTo>
                    <a:lnTo>
                      <a:pt x="1534" y="692"/>
                    </a:lnTo>
                    <a:lnTo>
                      <a:pt x="1533" y="691"/>
                    </a:lnTo>
                    <a:lnTo>
                      <a:pt x="1525" y="690"/>
                    </a:lnTo>
                    <a:lnTo>
                      <a:pt x="1524" y="690"/>
                    </a:lnTo>
                    <a:lnTo>
                      <a:pt x="1520" y="686"/>
                    </a:lnTo>
                    <a:lnTo>
                      <a:pt x="1519" y="684"/>
                    </a:lnTo>
                    <a:lnTo>
                      <a:pt x="1520" y="682"/>
                    </a:lnTo>
                    <a:lnTo>
                      <a:pt x="1521" y="681"/>
                    </a:lnTo>
                    <a:lnTo>
                      <a:pt x="1519" y="679"/>
                    </a:lnTo>
                    <a:lnTo>
                      <a:pt x="1517" y="677"/>
                    </a:lnTo>
                    <a:lnTo>
                      <a:pt x="1511" y="674"/>
                    </a:lnTo>
                    <a:lnTo>
                      <a:pt x="1510" y="673"/>
                    </a:lnTo>
                    <a:lnTo>
                      <a:pt x="1508" y="671"/>
                    </a:lnTo>
                    <a:lnTo>
                      <a:pt x="1507" y="665"/>
                    </a:lnTo>
                    <a:lnTo>
                      <a:pt x="1507" y="664"/>
                    </a:lnTo>
                    <a:lnTo>
                      <a:pt x="1504" y="662"/>
                    </a:lnTo>
                    <a:lnTo>
                      <a:pt x="1502" y="658"/>
                    </a:lnTo>
                    <a:lnTo>
                      <a:pt x="1500" y="657"/>
                    </a:lnTo>
                    <a:lnTo>
                      <a:pt x="1494" y="657"/>
                    </a:lnTo>
                    <a:lnTo>
                      <a:pt x="1492" y="656"/>
                    </a:lnTo>
                    <a:lnTo>
                      <a:pt x="1490" y="655"/>
                    </a:lnTo>
                    <a:lnTo>
                      <a:pt x="1489" y="653"/>
                    </a:lnTo>
                    <a:lnTo>
                      <a:pt x="1488" y="651"/>
                    </a:lnTo>
                    <a:lnTo>
                      <a:pt x="1484" y="648"/>
                    </a:lnTo>
                    <a:lnTo>
                      <a:pt x="1483" y="645"/>
                    </a:lnTo>
                    <a:lnTo>
                      <a:pt x="1482" y="640"/>
                    </a:lnTo>
                    <a:lnTo>
                      <a:pt x="1482" y="636"/>
                    </a:lnTo>
                    <a:lnTo>
                      <a:pt x="1481" y="636"/>
                    </a:lnTo>
                    <a:lnTo>
                      <a:pt x="1477" y="633"/>
                    </a:lnTo>
                    <a:lnTo>
                      <a:pt x="1475" y="629"/>
                    </a:lnTo>
                    <a:lnTo>
                      <a:pt x="1467" y="623"/>
                    </a:lnTo>
                    <a:lnTo>
                      <a:pt x="1467" y="622"/>
                    </a:lnTo>
                    <a:lnTo>
                      <a:pt x="1468" y="618"/>
                    </a:lnTo>
                    <a:lnTo>
                      <a:pt x="1468" y="617"/>
                    </a:lnTo>
                    <a:lnTo>
                      <a:pt x="1467" y="616"/>
                    </a:lnTo>
                    <a:lnTo>
                      <a:pt x="1464" y="614"/>
                    </a:lnTo>
                    <a:lnTo>
                      <a:pt x="1462" y="613"/>
                    </a:lnTo>
                    <a:lnTo>
                      <a:pt x="1461" y="611"/>
                    </a:lnTo>
                    <a:lnTo>
                      <a:pt x="1462" y="607"/>
                    </a:lnTo>
                    <a:lnTo>
                      <a:pt x="1461" y="607"/>
                    </a:lnTo>
                    <a:lnTo>
                      <a:pt x="1459" y="606"/>
                    </a:lnTo>
                    <a:lnTo>
                      <a:pt x="1458" y="604"/>
                    </a:lnTo>
                    <a:lnTo>
                      <a:pt x="1455" y="603"/>
                    </a:lnTo>
                    <a:lnTo>
                      <a:pt x="1455" y="602"/>
                    </a:lnTo>
                    <a:lnTo>
                      <a:pt x="1455" y="601"/>
                    </a:lnTo>
                    <a:lnTo>
                      <a:pt x="1457" y="598"/>
                    </a:lnTo>
                    <a:lnTo>
                      <a:pt x="1457" y="594"/>
                    </a:lnTo>
                    <a:lnTo>
                      <a:pt x="1456" y="593"/>
                    </a:lnTo>
                    <a:lnTo>
                      <a:pt x="1454" y="592"/>
                    </a:lnTo>
                    <a:lnTo>
                      <a:pt x="1447" y="589"/>
                    </a:lnTo>
                    <a:lnTo>
                      <a:pt x="1443" y="589"/>
                    </a:lnTo>
                    <a:lnTo>
                      <a:pt x="1443" y="588"/>
                    </a:lnTo>
                    <a:lnTo>
                      <a:pt x="1443" y="587"/>
                    </a:lnTo>
                    <a:lnTo>
                      <a:pt x="1443" y="586"/>
                    </a:lnTo>
                    <a:lnTo>
                      <a:pt x="1440" y="585"/>
                    </a:lnTo>
                    <a:lnTo>
                      <a:pt x="1437" y="582"/>
                    </a:lnTo>
                    <a:lnTo>
                      <a:pt x="1434" y="580"/>
                    </a:lnTo>
                    <a:lnTo>
                      <a:pt x="1433" y="580"/>
                    </a:lnTo>
                    <a:lnTo>
                      <a:pt x="1431" y="579"/>
                    </a:lnTo>
                    <a:lnTo>
                      <a:pt x="1430" y="578"/>
                    </a:lnTo>
                    <a:lnTo>
                      <a:pt x="1429" y="574"/>
                    </a:lnTo>
                    <a:lnTo>
                      <a:pt x="1429" y="573"/>
                    </a:lnTo>
                    <a:lnTo>
                      <a:pt x="1429" y="572"/>
                    </a:lnTo>
                    <a:lnTo>
                      <a:pt x="1429" y="571"/>
                    </a:lnTo>
                    <a:lnTo>
                      <a:pt x="1425" y="570"/>
                    </a:lnTo>
                    <a:lnTo>
                      <a:pt x="1423" y="569"/>
                    </a:lnTo>
                    <a:lnTo>
                      <a:pt x="1419" y="568"/>
                    </a:lnTo>
                    <a:lnTo>
                      <a:pt x="1416" y="566"/>
                    </a:lnTo>
                    <a:lnTo>
                      <a:pt x="1407" y="565"/>
                    </a:lnTo>
                    <a:lnTo>
                      <a:pt x="1403" y="563"/>
                    </a:lnTo>
                    <a:lnTo>
                      <a:pt x="1399" y="563"/>
                    </a:lnTo>
                    <a:lnTo>
                      <a:pt x="1392" y="562"/>
                    </a:lnTo>
                    <a:lnTo>
                      <a:pt x="1386" y="562"/>
                    </a:lnTo>
                    <a:lnTo>
                      <a:pt x="1376" y="559"/>
                    </a:lnTo>
                    <a:lnTo>
                      <a:pt x="1371" y="557"/>
                    </a:lnTo>
                    <a:lnTo>
                      <a:pt x="1369" y="553"/>
                    </a:lnTo>
                    <a:lnTo>
                      <a:pt x="1365" y="553"/>
                    </a:lnTo>
                    <a:lnTo>
                      <a:pt x="1364" y="551"/>
                    </a:lnTo>
                    <a:lnTo>
                      <a:pt x="1363" y="550"/>
                    </a:lnTo>
                    <a:lnTo>
                      <a:pt x="1362" y="548"/>
                    </a:lnTo>
                    <a:lnTo>
                      <a:pt x="1353" y="545"/>
                    </a:lnTo>
                    <a:lnTo>
                      <a:pt x="1348" y="545"/>
                    </a:lnTo>
                    <a:lnTo>
                      <a:pt x="1346" y="544"/>
                    </a:lnTo>
                    <a:lnTo>
                      <a:pt x="1346" y="543"/>
                    </a:lnTo>
                    <a:lnTo>
                      <a:pt x="1345" y="543"/>
                    </a:lnTo>
                    <a:lnTo>
                      <a:pt x="1339" y="540"/>
                    </a:lnTo>
                    <a:lnTo>
                      <a:pt x="1335" y="540"/>
                    </a:lnTo>
                    <a:lnTo>
                      <a:pt x="1332" y="540"/>
                    </a:lnTo>
                    <a:lnTo>
                      <a:pt x="1331" y="540"/>
                    </a:lnTo>
                    <a:lnTo>
                      <a:pt x="1329" y="538"/>
                    </a:lnTo>
                    <a:lnTo>
                      <a:pt x="1330" y="536"/>
                    </a:lnTo>
                    <a:lnTo>
                      <a:pt x="1329" y="534"/>
                    </a:lnTo>
                    <a:lnTo>
                      <a:pt x="1326" y="533"/>
                    </a:lnTo>
                    <a:lnTo>
                      <a:pt x="1323" y="531"/>
                    </a:lnTo>
                    <a:lnTo>
                      <a:pt x="1320" y="529"/>
                    </a:lnTo>
                    <a:lnTo>
                      <a:pt x="1318" y="529"/>
                    </a:lnTo>
                    <a:lnTo>
                      <a:pt x="1316" y="529"/>
                    </a:lnTo>
                    <a:lnTo>
                      <a:pt x="1295" y="532"/>
                    </a:lnTo>
                    <a:lnTo>
                      <a:pt x="1289" y="532"/>
                    </a:lnTo>
                    <a:lnTo>
                      <a:pt x="1286" y="531"/>
                    </a:lnTo>
                    <a:lnTo>
                      <a:pt x="1278" y="527"/>
                    </a:lnTo>
                    <a:lnTo>
                      <a:pt x="1270" y="526"/>
                    </a:lnTo>
                    <a:lnTo>
                      <a:pt x="1266" y="525"/>
                    </a:lnTo>
                    <a:lnTo>
                      <a:pt x="1264" y="524"/>
                    </a:lnTo>
                    <a:lnTo>
                      <a:pt x="1258" y="525"/>
                    </a:lnTo>
                    <a:lnTo>
                      <a:pt x="1257" y="527"/>
                    </a:lnTo>
                    <a:lnTo>
                      <a:pt x="1256" y="527"/>
                    </a:lnTo>
                    <a:lnTo>
                      <a:pt x="1243" y="527"/>
                    </a:lnTo>
                    <a:lnTo>
                      <a:pt x="1241" y="526"/>
                    </a:lnTo>
                    <a:lnTo>
                      <a:pt x="1235" y="525"/>
                    </a:lnTo>
                    <a:lnTo>
                      <a:pt x="1231" y="522"/>
                    </a:lnTo>
                    <a:lnTo>
                      <a:pt x="1225" y="516"/>
                    </a:lnTo>
                    <a:lnTo>
                      <a:pt x="1220" y="513"/>
                    </a:lnTo>
                    <a:lnTo>
                      <a:pt x="1217" y="510"/>
                    </a:lnTo>
                    <a:lnTo>
                      <a:pt x="1213" y="509"/>
                    </a:lnTo>
                    <a:lnTo>
                      <a:pt x="1205" y="509"/>
                    </a:lnTo>
                    <a:lnTo>
                      <a:pt x="1203" y="508"/>
                    </a:lnTo>
                    <a:lnTo>
                      <a:pt x="1199" y="506"/>
                    </a:lnTo>
                    <a:lnTo>
                      <a:pt x="1197" y="506"/>
                    </a:lnTo>
                    <a:lnTo>
                      <a:pt x="1192" y="508"/>
                    </a:lnTo>
                    <a:lnTo>
                      <a:pt x="1183" y="508"/>
                    </a:lnTo>
                    <a:lnTo>
                      <a:pt x="1180" y="508"/>
                    </a:lnTo>
                    <a:lnTo>
                      <a:pt x="1178" y="507"/>
                    </a:lnTo>
                    <a:lnTo>
                      <a:pt x="1176" y="505"/>
                    </a:lnTo>
                    <a:lnTo>
                      <a:pt x="1176" y="505"/>
                    </a:lnTo>
                    <a:lnTo>
                      <a:pt x="1177" y="501"/>
                    </a:lnTo>
                    <a:lnTo>
                      <a:pt x="1176" y="500"/>
                    </a:lnTo>
                    <a:lnTo>
                      <a:pt x="1173" y="500"/>
                    </a:lnTo>
                    <a:lnTo>
                      <a:pt x="1166" y="500"/>
                    </a:lnTo>
                    <a:lnTo>
                      <a:pt x="1164" y="500"/>
                    </a:lnTo>
                    <a:lnTo>
                      <a:pt x="1161" y="499"/>
                    </a:lnTo>
                    <a:lnTo>
                      <a:pt x="1158" y="496"/>
                    </a:lnTo>
                    <a:lnTo>
                      <a:pt x="1151" y="493"/>
                    </a:lnTo>
                    <a:lnTo>
                      <a:pt x="1149" y="492"/>
                    </a:lnTo>
                    <a:lnTo>
                      <a:pt x="1149" y="491"/>
                    </a:lnTo>
                    <a:lnTo>
                      <a:pt x="1146" y="490"/>
                    </a:lnTo>
                    <a:lnTo>
                      <a:pt x="1145" y="487"/>
                    </a:lnTo>
                    <a:lnTo>
                      <a:pt x="1141" y="485"/>
                    </a:lnTo>
                    <a:lnTo>
                      <a:pt x="1137" y="483"/>
                    </a:lnTo>
                    <a:lnTo>
                      <a:pt x="1132" y="481"/>
                    </a:lnTo>
                    <a:lnTo>
                      <a:pt x="1130" y="478"/>
                    </a:lnTo>
                    <a:lnTo>
                      <a:pt x="1127" y="475"/>
                    </a:lnTo>
                    <a:lnTo>
                      <a:pt x="1119" y="467"/>
                    </a:lnTo>
                    <a:lnTo>
                      <a:pt x="1116" y="466"/>
                    </a:lnTo>
                    <a:lnTo>
                      <a:pt x="1112" y="464"/>
                    </a:lnTo>
                    <a:lnTo>
                      <a:pt x="1108" y="465"/>
                    </a:lnTo>
                    <a:lnTo>
                      <a:pt x="1106" y="465"/>
                    </a:lnTo>
                    <a:lnTo>
                      <a:pt x="1104" y="465"/>
                    </a:lnTo>
                    <a:lnTo>
                      <a:pt x="1100" y="466"/>
                    </a:lnTo>
                    <a:lnTo>
                      <a:pt x="1098" y="466"/>
                    </a:lnTo>
                    <a:lnTo>
                      <a:pt x="1096" y="466"/>
                    </a:lnTo>
                    <a:lnTo>
                      <a:pt x="1092" y="468"/>
                    </a:lnTo>
                    <a:lnTo>
                      <a:pt x="1091" y="470"/>
                    </a:lnTo>
                    <a:lnTo>
                      <a:pt x="1090" y="471"/>
                    </a:lnTo>
                    <a:lnTo>
                      <a:pt x="1090" y="472"/>
                    </a:lnTo>
                    <a:lnTo>
                      <a:pt x="1088" y="473"/>
                    </a:lnTo>
                    <a:lnTo>
                      <a:pt x="1086" y="472"/>
                    </a:lnTo>
                    <a:lnTo>
                      <a:pt x="1084" y="471"/>
                    </a:lnTo>
                    <a:lnTo>
                      <a:pt x="1083" y="470"/>
                    </a:lnTo>
                    <a:lnTo>
                      <a:pt x="1080" y="471"/>
                    </a:lnTo>
                    <a:lnTo>
                      <a:pt x="1076" y="470"/>
                    </a:lnTo>
                    <a:lnTo>
                      <a:pt x="1071" y="471"/>
                    </a:lnTo>
                    <a:lnTo>
                      <a:pt x="1068" y="471"/>
                    </a:lnTo>
                    <a:lnTo>
                      <a:pt x="1067" y="472"/>
                    </a:lnTo>
                    <a:lnTo>
                      <a:pt x="1064" y="472"/>
                    </a:lnTo>
                    <a:lnTo>
                      <a:pt x="1063" y="472"/>
                    </a:lnTo>
                    <a:lnTo>
                      <a:pt x="1061" y="473"/>
                    </a:lnTo>
                    <a:lnTo>
                      <a:pt x="1057" y="472"/>
                    </a:lnTo>
                    <a:lnTo>
                      <a:pt x="1054" y="472"/>
                    </a:lnTo>
                    <a:lnTo>
                      <a:pt x="1053" y="472"/>
                    </a:lnTo>
                    <a:lnTo>
                      <a:pt x="1049" y="471"/>
                    </a:lnTo>
                    <a:lnTo>
                      <a:pt x="1046" y="471"/>
                    </a:lnTo>
                    <a:lnTo>
                      <a:pt x="1043" y="472"/>
                    </a:lnTo>
                    <a:lnTo>
                      <a:pt x="1041" y="471"/>
                    </a:lnTo>
                    <a:lnTo>
                      <a:pt x="1039" y="471"/>
                    </a:lnTo>
                    <a:lnTo>
                      <a:pt x="1037" y="472"/>
                    </a:lnTo>
                    <a:lnTo>
                      <a:pt x="1034" y="474"/>
                    </a:lnTo>
                    <a:lnTo>
                      <a:pt x="1029" y="475"/>
                    </a:lnTo>
                    <a:lnTo>
                      <a:pt x="1027" y="476"/>
                    </a:lnTo>
                    <a:lnTo>
                      <a:pt x="1025" y="478"/>
                    </a:lnTo>
                    <a:lnTo>
                      <a:pt x="1022" y="481"/>
                    </a:lnTo>
                    <a:lnTo>
                      <a:pt x="1018" y="482"/>
                    </a:lnTo>
                    <a:lnTo>
                      <a:pt x="1014" y="482"/>
                    </a:lnTo>
                    <a:lnTo>
                      <a:pt x="1012" y="483"/>
                    </a:lnTo>
                    <a:lnTo>
                      <a:pt x="1012" y="483"/>
                    </a:lnTo>
                    <a:lnTo>
                      <a:pt x="1011" y="486"/>
                    </a:lnTo>
                    <a:lnTo>
                      <a:pt x="1008" y="488"/>
                    </a:lnTo>
                    <a:lnTo>
                      <a:pt x="1008" y="489"/>
                    </a:lnTo>
                    <a:lnTo>
                      <a:pt x="1005" y="491"/>
                    </a:lnTo>
                    <a:lnTo>
                      <a:pt x="1001" y="491"/>
                    </a:lnTo>
                    <a:lnTo>
                      <a:pt x="1001" y="491"/>
                    </a:lnTo>
                    <a:lnTo>
                      <a:pt x="1001" y="493"/>
                    </a:lnTo>
                    <a:lnTo>
                      <a:pt x="1003" y="494"/>
                    </a:lnTo>
                    <a:lnTo>
                      <a:pt x="1003" y="496"/>
                    </a:lnTo>
                    <a:lnTo>
                      <a:pt x="1002" y="499"/>
                    </a:lnTo>
                    <a:lnTo>
                      <a:pt x="1004" y="501"/>
                    </a:lnTo>
                    <a:lnTo>
                      <a:pt x="1005" y="502"/>
                    </a:lnTo>
                    <a:lnTo>
                      <a:pt x="1005" y="503"/>
                    </a:lnTo>
                    <a:lnTo>
                      <a:pt x="1001" y="503"/>
                    </a:lnTo>
                    <a:lnTo>
                      <a:pt x="1000" y="505"/>
                    </a:lnTo>
                    <a:lnTo>
                      <a:pt x="1000" y="505"/>
                    </a:lnTo>
                    <a:lnTo>
                      <a:pt x="998" y="506"/>
                    </a:lnTo>
                    <a:lnTo>
                      <a:pt x="997" y="508"/>
                    </a:lnTo>
                    <a:lnTo>
                      <a:pt x="993" y="510"/>
                    </a:lnTo>
                    <a:lnTo>
                      <a:pt x="991" y="511"/>
                    </a:lnTo>
                    <a:lnTo>
                      <a:pt x="988" y="512"/>
                    </a:lnTo>
                    <a:lnTo>
                      <a:pt x="988" y="514"/>
                    </a:lnTo>
                    <a:lnTo>
                      <a:pt x="989" y="515"/>
                    </a:lnTo>
                    <a:lnTo>
                      <a:pt x="989" y="516"/>
                    </a:lnTo>
                    <a:lnTo>
                      <a:pt x="989" y="517"/>
                    </a:lnTo>
                    <a:lnTo>
                      <a:pt x="985" y="518"/>
                    </a:lnTo>
                    <a:lnTo>
                      <a:pt x="983" y="519"/>
                    </a:lnTo>
                    <a:lnTo>
                      <a:pt x="982" y="522"/>
                    </a:lnTo>
                    <a:lnTo>
                      <a:pt x="979" y="524"/>
                    </a:lnTo>
                    <a:lnTo>
                      <a:pt x="977" y="524"/>
                    </a:lnTo>
                    <a:lnTo>
                      <a:pt x="976" y="524"/>
                    </a:lnTo>
                    <a:lnTo>
                      <a:pt x="973" y="524"/>
                    </a:lnTo>
                    <a:lnTo>
                      <a:pt x="971" y="524"/>
                    </a:lnTo>
                    <a:lnTo>
                      <a:pt x="971" y="524"/>
                    </a:lnTo>
                    <a:lnTo>
                      <a:pt x="971" y="525"/>
                    </a:lnTo>
                    <a:lnTo>
                      <a:pt x="971" y="525"/>
                    </a:lnTo>
                    <a:lnTo>
                      <a:pt x="968" y="526"/>
                    </a:lnTo>
                    <a:lnTo>
                      <a:pt x="966" y="528"/>
                    </a:lnTo>
                    <a:lnTo>
                      <a:pt x="967" y="529"/>
                    </a:lnTo>
                    <a:lnTo>
                      <a:pt x="967" y="530"/>
                    </a:lnTo>
                    <a:lnTo>
                      <a:pt x="966" y="530"/>
                    </a:lnTo>
                    <a:lnTo>
                      <a:pt x="964" y="531"/>
                    </a:lnTo>
                    <a:lnTo>
                      <a:pt x="963" y="532"/>
                    </a:lnTo>
                    <a:lnTo>
                      <a:pt x="963" y="534"/>
                    </a:lnTo>
                    <a:lnTo>
                      <a:pt x="960" y="535"/>
                    </a:lnTo>
                    <a:lnTo>
                      <a:pt x="960" y="537"/>
                    </a:lnTo>
                    <a:lnTo>
                      <a:pt x="958" y="538"/>
                    </a:lnTo>
                    <a:lnTo>
                      <a:pt x="958" y="540"/>
                    </a:lnTo>
                    <a:lnTo>
                      <a:pt x="958" y="541"/>
                    </a:lnTo>
                    <a:lnTo>
                      <a:pt x="956" y="544"/>
                    </a:lnTo>
                    <a:lnTo>
                      <a:pt x="956" y="544"/>
                    </a:lnTo>
                    <a:lnTo>
                      <a:pt x="956" y="546"/>
                    </a:lnTo>
                    <a:lnTo>
                      <a:pt x="956" y="548"/>
                    </a:lnTo>
                    <a:lnTo>
                      <a:pt x="954" y="550"/>
                    </a:lnTo>
                    <a:lnTo>
                      <a:pt x="956" y="551"/>
                    </a:lnTo>
                    <a:lnTo>
                      <a:pt x="955" y="554"/>
                    </a:lnTo>
                    <a:lnTo>
                      <a:pt x="954" y="555"/>
                    </a:lnTo>
                    <a:lnTo>
                      <a:pt x="952" y="556"/>
                    </a:lnTo>
                    <a:lnTo>
                      <a:pt x="950" y="558"/>
                    </a:lnTo>
                    <a:lnTo>
                      <a:pt x="947" y="559"/>
                    </a:lnTo>
                    <a:lnTo>
                      <a:pt x="944" y="560"/>
                    </a:lnTo>
                    <a:lnTo>
                      <a:pt x="942" y="562"/>
                    </a:lnTo>
                    <a:lnTo>
                      <a:pt x="941" y="563"/>
                    </a:lnTo>
                    <a:lnTo>
                      <a:pt x="940" y="566"/>
                    </a:lnTo>
                    <a:lnTo>
                      <a:pt x="940" y="567"/>
                    </a:lnTo>
                    <a:lnTo>
                      <a:pt x="937" y="570"/>
                    </a:lnTo>
                    <a:lnTo>
                      <a:pt x="936" y="572"/>
                    </a:lnTo>
                    <a:lnTo>
                      <a:pt x="933" y="575"/>
                    </a:lnTo>
                    <a:lnTo>
                      <a:pt x="933" y="576"/>
                    </a:lnTo>
                    <a:lnTo>
                      <a:pt x="934" y="578"/>
                    </a:lnTo>
                    <a:lnTo>
                      <a:pt x="935" y="579"/>
                    </a:lnTo>
                    <a:lnTo>
                      <a:pt x="934" y="580"/>
                    </a:lnTo>
                    <a:lnTo>
                      <a:pt x="932" y="580"/>
                    </a:lnTo>
                    <a:lnTo>
                      <a:pt x="931" y="580"/>
                    </a:lnTo>
                    <a:lnTo>
                      <a:pt x="929" y="581"/>
                    </a:lnTo>
                    <a:lnTo>
                      <a:pt x="930" y="582"/>
                    </a:lnTo>
                    <a:lnTo>
                      <a:pt x="929" y="582"/>
                    </a:lnTo>
                    <a:lnTo>
                      <a:pt x="927" y="583"/>
                    </a:lnTo>
                    <a:lnTo>
                      <a:pt x="925" y="584"/>
                    </a:lnTo>
                    <a:lnTo>
                      <a:pt x="919" y="586"/>
                    </a:lnTo>
                    <a:lnTo>
                      <a:pt x="918" y="587"/>
                    </a:lnTo>
                    <a:lnTo>
                      <a:pt x="916" y="587"/>
                    </a:lnTo>
                    <a:lnTo>
                      <a:pt x="915" y="588"/>
                    </a:lnTo>
                    <a:lnTo>
                      <a:pt x="914" y="588"/>
                    </a:lnTo>
                    <a:lnTo>
                      <a:pt x="914" y="588"/>
                    </a:lnTo>
                    <a:lnTo>
                      <a:pt x="911" y="589"/>
                    </a:lnTo>
                    <a:lnTo>
                      <a:pt x="910" y="590"/>
                    </a:lnTo>
                    <a:lnTo>
                      <a:pt x="911" y="592"/>
                    </a:lnTo>
                    <a:lnTo>
                      <a:pt x="910" y="594"/>
                    </a:lnTo>
                    <a:lnTo>
                      <a:pt x="911" y="595"/>
                    </a:lnTo>
                    <a:lnTo>
                      <a:pt x="910" y="596"/>
                    </a:lnTo>
                    <a:lnTo>
                      <a:pt x="907" y="597"/>
                    </a:lnTo>
                    <a:lnTo>
                      <a:pt x="906" y="598"/>
                    </a:lnTo>
                    <a:lnTo>
                      <a:pt x="906" y="600"/>
                    </a:lnTo>
                    <a:lnTo>
                      <a:pt x="903" y="600"/>
                    </a:lnTo>
                    <a:lnTo>
                      <a:pt x="903" y="602"/>
                    </a:lnTo>
                    <a:lnTo>
                      <a:pt x="899" y="603"/>
                    </a:lnTo>
                    <a:lnTo>
                      <a:pt x="898" y="603"/>
                    </a:lnTo>
                    <a:lnTo>
                      <a:pt x="899" y="604"/>
                    </a:lnTo>
                    <a:lnTo>
                      <a:pt x="901" y="605"/>
                    </a:lnTo>
                    <a:lnTo>
                      <a:pt x="901" y="607"/>
                    </a:lnTo>
                    <a:lnTo>
                      <a:pt x="902" y="607"/>
                    </a:lnTo>
                    <a:lnTo>
                      <a:pt x="905" y="608"/>
                    </a:lnTo>
                    <a:lnTo>
                      <a:pt x="906" y="609"/>
                    </a:lnTo>
                    <a:lnTo>
                      <a:pt x="906" y="609"/>
                    </a:lnTo>
                    <a:lnTo>
                      <a:pt x="900" y="612"/>
                    </a:lnTo>
                    <a:lnTo>
                      <a:pt x="899" y="613"/>
                    </a:lnTo>
                    <a:lnTo>
                      <a:pt x="899" y="615"/>
                    </a:lnTo>
                    <a:lnTo>
                      <a:pt x="899" y="615"/>
                    </a:lnTo>
                    <a:lnTo>
                      <a:pt x="895" y="617"/>
                    </a:lnTo>
                    <a:lnTo>
                      <a:pt x="894" y="617"/>
                    </a:lnTo>
                    <a:lnTo>
                      <a:pt x="894" y="618"/>
                    </a:lnTo>
                    <a:lnTo>
                      <a:pt x="894" y="619"/>
                    </a:lnTo>
                    <a:lnTo>
                      <a:pt x="894" y="620"/>
                    </a:lnTo>
                    <a:lnTo>
                      <a:pt x="894" y="621"/>
                    </a:lnTo>
                    <a:lnTo>
                      <a:pt x="895" y="622"/>
                    </a:lnTo>
                    <a:lnTo>
                      <a:pt x="895" y="623"/>
                    </a:lnTo>
                    <a:lnTo>
                      <a:pt x="894" y="625"/>
                    </a:lnTo>
                    <a:lnTo>
                      <a:pt x="894" y="629"/>
                    </a:lnTo>
                    <a:lnTo>
                      <a:pt x="894" y="629"/>
                    </a:lnTo>
                    <a:lnTo>
                      <a:pt x="891" y="630"/>
                    </a:lnTo>
                    <a:lnTo>
                      <a:pt x="889" y="631"/>
                    </a:lnTo>
                    <a:lnTo>
                      <a:pt x="889" y="632"/>
                    </a:lnTo>
                    <a:lnTo>
                      <a:pt x="888" y="633"/>
                    </a:lnTo>
                    <a:lnTo>
                      <a:pt x="887" y="635"/>
                    </a:lnTo>
                    <a:lnTo>
                      <a:pt x="886" y="636"/>
                    </a:lnTo>
                    <a:lnTo>
                      <a:pt x="886" y="637"/>
                    </a:lnTo>
                    <a:lnTo>
                      <a:pt x="884" y="639"/>
                    </a:lnTo>
                    <a:lnTo>
                      <a:pt x="881" y="641"/>
                    </a:lnTo>
                    <a:lnTo>
                      <a:pt x="881" y="642"/>
                    </a:lnTo>
                    <a:lnTo>
                      <a:pt x="881" y="643"/>
                    </a:lnTo>
                    <a:lnTo>
                      <a:pt x="882" y="645"/>
                    </a:lnTo>
                    <a:lnTo>
                      <a:pt x="883" y="645"/>
                    </a:lnTo>
                    <a:lnTo>
                      <a:pt x="882" y="646"/>
                    </a:lnTo>
                    <a:lnTo>
                      <a:pt x="881" y="648"/>
                    </a:lnTo>
                    <a:lnTo>
                      <a:pt x="880" y="650"/>
                    </a:lnTo>
                    <a:lnTo>
                      <a:pt x="876" y="648"/>
                    </a:lnTo>
                    <a:lnTo>
                      <a:pt x="869" y="644"/>
                    </a:lnTo>
                    <a:lnTo>
                      <a:pt x="866" y="643"/>
                    </a:lnTo>
                    <a:lnTo>
                      <a:pt x="865" y="640"/>
                    </a:lnTo>
                    <a:lnTo>
                      <a:pt x="865" y="634"/>
                    </a:lnTo>
                    <a:lnTo>
                      <a:pt x="864" y="630"/>
                    </a:lnTo>
                    <a:lnTo>
                      <a:pt x="862" y="617"/>
                    </a:lnTo>
                    <a:lnTo>
                      <a:pt x="856" y="608"/>
                    </a:lnTo>
                    <a:lnTo>
                      <a:pt x="846" y="596"/>
                    </a:lnTo>
                    <a:lnTo>
                      <a:pt x="828" y="580"/>
                    </a:lnTo>
                    <a:lnTo>
                      <a:pt x="826" y="579"/>
                    </a:lnTo>
                    <a:lnTo>
                      <a:pt x="823" y="575"/>
                    </a:lnTo>
                    <a:lnTo>
                      <a:pt x="820" y="573"/>
                    </a:lnTo>
                    <a:lnTo>
                      <a:pt x="816" y="569"/>
                    </a:lnTo>
                    <a:lnTo>
                      <a:pt x="815" y="567"/>
                    </a:lnTo>
                    <a:lnTo>
                      <a:pt x="833" y="564"/>
                    </a:lnTo>
                    <a:lnTo>
                      <a:pt x="839" y="562"/>
                    </a:lnTo>
                    <a:lnTo>
                      <a:pt x="845" y="553"/>
                    </a:lnTo>
                    <a:lnTo>
                      <a:pt x="852" y="544"/>
                    </a:lnTo>
                    <a:lnTo>
                      <a:pt x="857" y="535"/>
                    </a:lnTo>
                    <a:lnTo>
                      <a:pt x="859" y="526"/>
                    </a:lnTo>
                    <a:lnTo>
                      <a:pt x="857" y="526"/>
                    </a:lnTo>
                    <a:lnTo>
                      <a:pt x="851" y="525"/>
                    </a:lnTo>
                    <a:lnTo>
                      <a:pt x="841" y="525"/>
                    </a:lnTo>
                    <a:lnTo>
                      <a:pt x="835" y="528"/>
                    </a:lnTo>
                    <a:lnTo>
                      <a:pt x="831" y="528"/>
                    </a:lnTo>
                    <a:lnTo>
                      <a:pt x="826" y="526"/>
                    </a:lnTo>
                    <a:lnTo>
                      <a:pt x="820" y="526"/>
                    </a:lnTo>
                    <a:lnTo>
                      <a:pt x="817" y="524"/>
                    </a:lnTo>
                    <a:lnTo>
                      <a:pt x="814" y="525"/>
                    </a:lnTo>
                    <a:lnTo>
                      <a:pt x="811" y="526"/>
                    </a:lnTo>
                    <a:lnTo>
                      <a:pt x="806" y="526"/>
                    </a:lnTo>
                    <a:lnTo>
                      <a:pt x="794" y="526"/>
                    </a:lnTo>
                    <a:lnTo>
                      <a:pt x="790" y="525"/>
                    </a:lnTo>
                    <a:lnTo>
                      <a:pt x="788" y="525"/>
                    </a:lnTo>
                    <a:lnTo>
                      <a:pt x="775" y="522"/>
                    </a:lnTo>
                    <a:lnTo>
                      <a:pt x="773" y="519"/>
                    </a:lnTo>
                    <a:lnTo>
                      <a:pt x="774" y="516"/>
                    </a:lnTo>
                    <a:lnTo>
                      <a:pt x="776" y="507"/>
                    </a:lnTo>
                    <a:lnTo>
                      <a:pt x="776" y="505"/>
                    </a:lnTo>
                    <a:lnTo>
                      <a:pt x="773" y="505"/>
                    </a:lnTo>
                    <a:lnTo>
                      <a:pt x="740" y="495"/>
                    </a:lnTo>
                    <a:lnTo>
                      <a:pt x="735" y="493"/>
                    </a:lnTo>
                    <a:lnTo>
                      <a:pt x="700" y="484"/>
                    </a:lnTo>
                    <a:lnTo>
                      <a:pt x="693" y="482"/>
                    </a:lnTo>
                    <a:lnTo>
                      <a:pt x="683" y="479"/>
                    </a:lnTo>
                    <a:lnTo>
                      <a:pt x="654" y="475"/>
                    </a:lnTo>
                    <a:lnTo>
                      <a:pt x="644" y="473"/>
                    </a:lnTo>
                    <a:lnTo>
                      <a:pt x="643" y="473"/>
                    </a:lnTo>
                    <a:lnTo>
                      <a:pt x="629" y="473"/>
                    </a:lnTo>
                    <a:lnTo>
                      <a:pt x="579" y="474"/>
                    </a:lnTo>
                    <a:lnTo>
                      <a:pt x="574" y="474"/>
                    </a:lnTo>
                    <a:lnTo>
                      <a:pt x="566" y="475"/>
                    </a:lnTo>
                    <a:lnTo>
                      <a:pt x="565" y="474"/>
                    </a:lnTo>
                    <a:lnTo>
                      <a:pt x="561" y="474"/>
                    </a:lnTo>
                    <a:lnTo>
                      <a:pt x="560" y="474"/>
                    </a:lnTo>
                    <a:lnTo>
                      <a:pt x="557" y="473"/>
                    </a:lnTo>
                    <a:lnTo>
                      <a:pt x="556" y="473"/>
                    </a:lnTo>
                    <a:lnTo>
                      <a:pt x="551" y="472"/>
                    </a:lnTo>
                    <a:lnTo>
                      <a:pt x="541" y="471"/>
                    </a:lnTo>
                    <a:lnTo>
                      <a:pt x="528" y="469"/>
                    </a:lnTo>
                    <a:lnTo>
                      <a:pt x="526" y="466"/>
                    </a:lnTo>
                    <a:lnTo>
                      <a:pt x="527" y="461"/>
                    </a:lnTo>
                    <a:lnTo>
                      <a:pt x="525" y="460"/>
                    </a:lnTo>
                    <a:lnTo>
                      <a:pt x="524" y="456"/>
                    </a:lnTo>
                    <a:lnTo>
                      <a:pt x="522" y="454"/>
                    </a:lnTo>
                    <a:lnTo>
                      <a:pt x="509" y="451"/>
                    </a:lnTo>
                    <a:lnTo>
                      <a:pt x="508" y="449"/>
                    </a:lnTo>
                    <a:lnTo>
                      <a:pt x="505" y="448"/>
                    </a:lnTo>
                    <a:lnTo>
                      <a:pt x="503" y="449"/>
                    </a:lnTo>
                    <a:lnTo>
                      <a:pt x="500" y="446"/>
                    </a:lnTo>
                    <a:lnTo>
                      <a:pt x="497" y="446"/>
                    </a:lnTo>
                    <a:lnTo>
                      <a:pt x="497" y="443"/>
                    </a:lnTo>
                    <a:lnTo>
                      <a:pt x="495" y="441"/>
                    </a:lnTo>
                    <a:lnTo>
                      <a:pt x="493" y="441"/>
                    </a:lnTo>
                    <a:lnTo>
                      <a:pt x="492" y="439"/>
                    </a:lnTo>
                    <a:lnTo>
                      <a:pt x="488" y="438"/>
                    </a:lnTo>
                    <a:lnTo>
                      <a:pt x="483" y="434"/>
                    </a:lnTo>
                    <a:lnTo>
                      <a:pt x="479" y="434"/>
                    </a:lnTo>
                    <a:lnTo>
                      <a:pt x="472" y="433"/>
                    </a:lnTo>
                    <a:lnTo>
                      <a:pt x="462" y="429"/>
                    </a:lnTo>
                    <a:lnTo>
                      <a:pt x="456" y="428"/>
                    </a:lnTo>
                    <a:lnTo>
                      <a:pt x="441" y="427"/>
                    </a:lnTo>
                    <a:lnTo>
                      <a:pt x="436" y="426"/>
                    </a:lnTo>
                    <a:lnTo>
                      <a:pt x="426" y="426"/>
                    </a:lnTo>
                    <a:lnTo>
                      <a:pt x="413" y="424"/>
                    </a:lnTo>
                    <a:lnTo>
                      <a:pt x="399" y="422"/>
                    </a:lnTo>
                    <a:lnTo>
                      <a:pt x="394" y="419"/>
                    </a:lnTo>
                    <a:lnTo>
                      <a:pt x="389" y="420"/>
                    </a:lnTo>
                    <a:lnTo>
                      <a:pt x="382" y="418"/>
                    </a:lnTo>
                    <a:lnTo>
                      <a:pt x="380" y="419"/>
                    </a:lnTo>
                    <a:lnTo>
                      <a:pt x="377" y="419"/>
                    </a:lnTo>
                    <a:lnTo>
                      <a:pt x="377" y="418"/>
                    </a:lnTo>
                    <a:lnTo>
                      <a:pt x="377" y="416"/>
                    </a:lnTo>
                    <a:lnTo>
                      <a:pt x="376" y="415"/>
                    </a:lnTo>
                    <a:lnTo>
                      <a:pt x="374" y="414"/>
                    </a:lnTo>
                    <a:lnTo>
                      <a:pt x="369" y="415"/>
                    </a:lnTo>
                    <a:lnTo>
                      <a:pt x="357" y="406"/>
                    </a:lnTo>
                    <a:lnTo>
                      <a:pt x="352" y="404"/>
                    </a:lnTo>
                    <a:lnTo>
                      <a:pt x="350" y="402"/>
                    </a:lnTo>
                    <a:lnTo>
                      <a:pt x="349" y="399"/>
                    </a:lnTo>
                    <a:lnTo>
                      <a:pt x="338" y="394"/>
                    </a:lnTo>
                    <a:lnTo>
                      <a:pt x="335" y="393"/>
                    </a:lnTo>
                    <a:lnTo>
                      <a:pt x="327" y="391"/>
                    </a:lnTo>
                    <a:lnTo>
                      <a:pt x="320" y="390"/>
                    </a:lnTo>
                    <a:lnTo>
                      <a:pt x="320" y="389"/>
                    </a:lnTo>
                    <a:lnTo>
                      <a:pt x="319" y="389"/>
                    </a:lnTo>
                    <a:lnTo>
                      <a:pt x="313" y="390"/>
                    </a:lnTo>
                    <a:lnTo>
                      <a:pt x="302" y="389"/>
                    </a:lnTo>
                    <a:lnTo>
                      <a:pt x="301" y="389"/>
                    </a:lnTo>
                    <a:lnTo>
                      <a:pt x="299" y="387"/>
                    </a:lnTo>
                    <a:lnTo>
                      <a:pt x="291" y="387"/>
                    </a:lnTo>
                    <a:lnTo>
                      <a:pt x="287" y="385"/>
                    </a:lnTo>
                    <a:lnTo>
                      <a:pt x="275" y="388"/>
                    </a:lnTo>
                    <a:lnTo>
                      <a:pt x="276" y="389"/>
                    </a:lnTo>
                    <a:lnTo>
                      <a:pt x="266" y="392"/>
                    </a:lnTo>
                    <a:lnTo>
                      <a:pt x="264" y="389"/>
                    </a:lnTo>
                    <a:lnTo>
                      <a:pt x="260" y="391"/>
                    </a:lnTo>
                    <a:lnTo>
                      <a:pt x="253" y="392"/>
                    </a:lnTo>
                    <a:lnTo>
                      <a:pt x="249" y="398"/>
                    </a:lnTo>
                    <a:lnTo>
                      <a:pt x="244" y="400"/>
                    </a:lnTo>
                    <a:lnTo>
                      <a:pt x="238" y="400"/>
                    </a:lnTo>
                    <a:lnTo>
                      <a:pt x="234" y="399"/>
                    </a:lnTo>
                    <a:lnTo>
                      <a:pt x="230" y="396"/>
                    </a:lnTo>
                    <a:lnTo>
                      <a:pt x="228" y="392"/>
                    </a:lnTo>
                    <a:lnTo>
                      <a:pt x="220" y="389"/>
                    </a:lnTo>
                    <a:lnTo>
                      <a:pt x="92" y="389"/>
                    </a:lnTo>
                    <a:lnTo>
                      <a:pt x="64" y="389"/>
                    </a:lnTo>
                    <a:lnTo>
                      <a:pt x="64" y="321"/>
                    </a:lnTo>
                    <a:lnTo>
                      <a:pt x="64" y="317"/>
                    </a:lnTo>
                    <a:lnTo>
                      <a:pt x="62" y="315"/>
                    </a:lnTo>
                    <a:lnTo>
                      <a:pt x="61" y="316"/>
                    </a:lnTo>
                    <a:lnTo>
                      <a:pt x="62" y="314"/>
                    </a:lnTo>
                    <a:lnTo>
                      <a:pt x="61" y="314"/>
                    </a:lnTo>
                    <a:lnTo>
                      <a:pt x="61" y="314"/>
                    </a:lnTo>
                    <a:lnTo>
                      <a:pt x="60" y="313"/>
                    </a:lnTo>
                    <a:lnTo>
                      <a:pt x="60" y="313"/>
                    </a:lnTo>
                    <a:lnTo>
                      <a:pt x="59" y="312"/>
                    </a:lnTo>
                    <a:lnTo>
                      <a:pt x="59" y="311"/>
                    </a:lnTo>
                    <a:lnTo>
                      <a:pt x="58" y="311"/>
                    </a:lnTo>
                    <a:lnTo>
                      <a:pt x="58" y="310"/>
                    </a:lnTo>
                    <a:lnTo>
                      <a:pt x="57" y="310"/>
                    </a:lnTo>
                    <a:lnTo>
                      <a:pt x="57" y="310"/>
                    </a:lnTo>
                    <a:lnTo>
                      <a:pt x="57" y="309"/>
                    </a:lnTo>
                    <a:lnTo>
                      <a:pt x="56" y="309"/>
                    </a:lnTo>
                    <a:lnTo>
                      <a:pt x="56" y="308"/>
                    </a:lnTo>
                    <a:lnTo>
                      <a:pt x="55" y="308"/>
                    </a:lnTo>
                    <a:lnTo>
                      <a:pt x="55" y="308"/>
                    </a:lnTo>
                    <a:lnTo>
                      <a:pt x="54" y="306"/>
                    </a:lnTo>
                    <a:lnTo>
                      <a:pt x="54" y="306"/>
                    </a:lnTo>
                    <a:lnTo>
                      <a:pt x="53" y="306"/>
                    </a:lnTo>
                    <a:lnTo>
                      <a:pt x="52" y="305"/>
                    </a:lnTo>
                    <a:lnTo>
                      <a:pt x="51" y="305"/>
                    </a:lnTo>
                    <a:lnTo>
                      <a:pt x="51" y="304"/>
                    </a:lnTo>
                    <a:lnTo>
                      <a:pt x="50" y="304"/>
                    </a:lnTo>
                    <a:lnTo>
                      <a:pt x="49" y="304"/>
                    </a:lnTo>
                    <a:lnTo>
                      <a:pt x="48" y="303"/>
                    </a:lnTo>
                    <a:lnTo>
                      <a:pt x="48" y="303"/>
                    </a:lnTo>
                    <a:lnTo>
                      <a:pt x="47" y="303"/>
                    </a:lnTo>
                    <a:lnTo>
                      <a:pt x="47" y="302"/>
                    </a:lnTo>
                    <a:lnTo>
                      <a:pt x="46" y="302"/>
                    </a:lnTo>
                    <a:lnTo>
                      <a:pt x="46" y="301"/>
                    </a:lnTo>
                    <a:lnTo>
                      <a:pt x="46" y="300"/>
                    </a:lnTo>
                    <a:lnTo>
                      <a:pt x="47" y="300"/>
                    </a:lnTo>
                    <a:lnTo>
                      <a:pt x="47" y="300"/>
                    </a:lnTo>
                    <a:lnTo>
                      <a:pt x="47" y="299"/>
                    </a:lnTo>
                    <a:lnTo>
                      <a:pt x="47" y="299"/>
                    </a:lnTo>
                    <a:lnTo>
                      <a:pt x="48" y="298"/>
                    </a:lnTo>
                    <a:lnTo>
                      <a:pt x="48" y="298"/>
                    </a:lnTo>
                    <a:lnTo>
                      <a:pt x="48" y="297"/>
                    </a:lnTo>
                    <a:lnTo>
                      <a:pt x="49" y="296"/>
                    </a:lnTo>
                    <a:lnTo>
                      <a:pt x="49" y="296"/>
                    </a:lnTo>
                    <a:lnTo>
                      <a:pt x="50" y="296"/>
                    </a:lnTo>
                    <a:lnTo>
                      <a:pt x="50" y="295"/>
                    </a:lnTo>
                    <a:lnTo>
                      <a:pt x="51" y="295"/>
                    </a:lnTo>
                    <a:lnTo>
                      <a:pt x="51" y="294"/>
                    </a:lnTo>
                    <a:lnTo>
                      <a:pt x="52" y="293"/>
                    </a:lnTo>
                    <a:lnTo>
                      <a:pt x="52" y="293"/>
                    </a:lnTo>
                    <a:lnTo>
                      <a:pt x="52" y="293"/>
                    </a:lnTo>
                    <a:lnTo>
                      <a:pt x="53" y="292"/>
                    </a:lnTo>
                    <a:lnTo>
                      <a:pt x="53" y="292"/>
                    </a:lnTo>
                    <a:lnTo>
                      <a:pt x="54" y="291"/>
                    </a:lnTo>
                    <a:lnTo>
                      <a:pt x="54" y="290"/>
                    </a:lnTo>
                    <a:lnTo>
                      <a:pt x="55" y="290"/>
                    </a:lnTo>
                    <a:lnTo>
                      <a:pt x="55" y="289"/>
                    </a:lnTo>
                    <a:lnTo>
                      <a:pt x="56" y="289"/>
                    </a:lnTo>
                    <a:lnTo>
                      <a:pt x="56" y="288"/>
                    </a:lnTo>
                    <a:lnTo>
                      <a:pt x="57" y="288"/>
                    </a:lnTo>
                    <a:lnTo>
                      <a:pt x="57" y="288"/>
                    </a:lnTo>
                    <a:lnTo>
                      <a:pt x="57" y="287"/>
                    </a:lnTo>
                    <a:lnTo>
                      <a:pt x="57" y="287"/>
                    </a:lnTo>
                    <a:lnTo>
                      <a:pt x="57" y="286"/>
                    </a:lnTo>
                    <a:lnTo>
                      <a:pt x="56" y="286"/>
                    </a:lnTo>
                    <a:lnTo>
                      <a:pt x="56" y="285"/>
                    </a:lnTo>
                    <a:lnTo>
                      <a:pt x="56" y="285"/>
                    </a:lnTo>
                    <a:lnTo>
                      <a:pt x="55" y="284"/>
                    </a:lnTo>
                    <a:lnTo>
                      <a:pt x="55" y="284"/>
                    </a:lnTo>
                    <a:lnTo>
                      <a:pt x="55" y="283"/>
                    </a:lnTo>
                    <a:lnTo>
                      <a:pt x="54" y="283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54" y="281"/>
                    </a:lnTo>
                    <a:lnTo>
                      <a:pt x="53" y="281"/>
                    </a:lnTo>
                    <a:lnTo>
                      <a:pt x="53" y="281"/>
                    </a:lnTo>
                    <a:lnTo>
                      <a:pt x="53" y="280"/>
                    </a:lnTo>
                    <a:lnTo>
                      <a:pt x="53" y="279"/>
                    </a:lnTo>
                    <a:lnTo>
                      <a:pt x="52" y="279"/>
                    </a:lnTo>
                    <a:lnTo>
                      <a:pt x="52" y="278"/>
                    </a:lnTo>
                    <a:lnTo>
                      <a:pt x="52" y="278"/>
                    </a:lnTo>
                    <a:lnTo>
                      <a:pt x="52" y="277"/>
                    </a:lnTo>
                    <a:lnTo>
                      <a:pt x="51" y="276"/>
                    </a:lnTo>
                    <a:lnTo>
                      <a:pt x="51" y="276"/>
                    </a:lnTo>
                    <a:lnTo>
                      <a:pt x="52" y="275"/>
                    </a:lnTo>
                    <a:lnTo>
                      <a:pt x="52" y="275"/>
                    </a:lnTo>
                    <a:lnTo>
                      <a:pt x="52" y="274"/>
                    </a:lnTo>
                    <a:lnTo>
                      <a:pt x="52" y="274"/>
                    </a:lnTo>
                    <a:lnTo>
                      <a:pt x="52" y="273"/>
                    </a:lnTo>
                    <a:lnTo>
                      <a:pt x="52" y="273"/>
                    </a:lnTo>
                    <a:lnTo>
                      <a:pt x="52" y="272"/>
                    </a:lnTo>
                    <a:lnTo>
                      <a:pt x="52" y="272"/>
                    </a:lnTo>
                    <a:lnTo>
                      <a:pt x="52" y="271"/>
                    </a:lnTo>
                    <a:lnTo>
                      <a:pt x="52" y="271"/>
                    </a:lnTo>
                    <a:lnTo>
                      <a:pt x="52" y="270"/>
                    </a:lnTo>
                    <a:lnTo>
                      <a:pt x="52" y="270"/>
                    </a:lnTo>
                    <a:lnTo>
                      <a:pt x="52" y="269"/>
                    </a:lnTo>
                    <a:lnTo>
                      <a:pt x="52" y="269"/>
                    </a:lnTo>
                    <a:lnTo>
                      <a:pt x="52" y="268"/>
                    </a:lnTo>
                    <a:lnTo>
                      <a:pt x="52" y="268"/>
                    </a:lnTo>
                    <a:lnTo>
                      <a:pt x="52" y="267"/>
                    </a:lnTo>
                    <a:lnTo>
                      <a:pt x="51" y="267"/>
                    </a:lnTo>
                    <a:lnTo>
                      <a:pt x="51" y="266"/>
                    </a:lnTo>
                    <a:lnTo>
                      <a:pt x="51" y="266"/>
                    </a:lnTo>
                    <a:lnTo>
                      <a:pt x="51" y="266"/>
                    </a:lnTo>
                    <a:lnTo>
                      <a:pt x="50" y="265"/>
                    </a:lnTo>
                    <a:lnTo>
                      <a:pt x="50" y="264"/>
                    </a:lnTo>
                    <a:lnTo>
                      <a:pt x="49" y="263"/>
                    </a:lnTo>
                    <a:lnTo>
                      <a:pt x="49" y="262"/>
                    </a:lnTo>
                    <a:lnTo>
                      <a:pt x="49" y="261"/>
                    </a:lnTo>
                    <a:lnTo>
                      <a:pt x="49" y="261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48" y="259"/>
                    </a:lnTo>
                    <a:lnTo>
                      <a:pt x="47" y="259"/>
                    </a:lnTo>
                    <a:lnTo>
                      <a:pt x="47" y="259"/>
                    </a:lnTo>
                    <a:lnTo>
                      <a:pt x="46" y="258"/>
                    </a:lnTo>
                    <a:lnTo>
                      <a:pt x="46" y="258"/>
                    </a:lnTo>
                    <a:lnTo>
                      <a:pt x="45" y="258"/>
                    </a:lnTo>
                    <a:lnTo>
                      <a:pt x="45" y="257"/>
                    </a:lnTo>
                    <a:lnTo>
                      <a:pt x="44" y="257"/>
                    </a:lnTo>
                    <a:lnTo>
                      <a:pt x="44" y="256"/>
                    </a:lnTo>
                    <a:lnTo>
                      <a:pt x="42" y="256"/>
                    </a:lnTo>
                    <a:lnTo>
                      <a:pt x="42" y="256"/>
                    </a:lnTo>
                    <a:lnTo>
                      <a:pt x="41" y="255"/>
                    </a:lnTo>
                    <a:lnTo>
                      <a:pt x="40" y="255"/>
                    </a:lnTo>
                    <a:lnTo>
                      <a:pt x="40" y="255"/>
                    </a:lnTo>
                    <a:lnTo>
                      <a:pt x="39" y="254"/>
                    </a:lnTo>
                    <a:lnTo>
                      <a:pt x="38" y="254"/>
                    </a:lnTo>
                    <a:lnTo>
                      <a:pt x="38" y="254"/>
                    </a:lnTo>
                    <a:lnTo>
                      <a:pt x="37" y="253"/>
                    </a:lnTo>
                    <a:lnTo>
                      <a:pt x="37" y="253"/>
                    </a:lnTo>
                    <a:lnTo>
                      <a:pt x="36" y="253"/>
                    </a:lnTo>
                    <a:lnTo>
                      <a:pt x="35" y="252"/>
                    </a:lnTo>
                    <a:lnTo>
                      <a:pt x="35" y="252"/>
                    </a:lnTo>
                    <a:lnTo>
                      <a:pt x="34" y="252"/>
                    </a:lnTo>
                    <a:lnTo>
                      <a:pt x="34" y="251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3" y="250"/>
                    </a:lnTo>
                    <a:lnTo>
                      <a:pt x="32" y="250"/>
                    </a:lnTo>
                    <a:lnTo>
                      <a:pt x="32" y="249"/>
                    </a:lnTo>
                    <a:lnTo>
                      <a:pt x="31" y="249"/>
                    </a:lnTo>
                    <a:lnTo>
                      <a:pt x="31" y="249"/>
                    </a:lnTo>
                    <a:lnTo>
                      <a:pt x="30" y="248"/>
                    </a:lnTo>
                    <a:lnTo>
                      <a:pt x="29" y="248"/>
                    </a:lnTo>
                    <a:lnTo>
                      <a:pt x="29" y="247"/>
                    </a:lnTo>
                    <a:lnTo>
                      <a:pt x="28" y="247"/>
                    </a:lnTo>
                    <a:lnTo>
                      <a:pt x="28" y="247"/>
                    </a:lnTo>
                    <a:lnTo>
                      <a:pt x="27" y="247"/>
                    </a:lnTo>
                    <a:lnTo>
                      <a:pt x="27" y="247"/>
                    </a:lnTo>
                    <a:lnTo>
                      <a:pt x="26" y="246"/>
                    </a:lnTo>
                    <a:lnTo>
                      <a:pt x="25" y="246"/>
                    </a:lnTo>
                    <a:lnTo>
                      <a:pt x="25" y="246"/>
                    </a:lnTo>
                    <a:lnTo>
                      <a:pt x="24" y="246"/>
                    </a:lnTo>
                    <a:lnTo>
                      <a:pt x="23" y="245"/>
                    </a:lnTo>
                    <a:lnTo>
                      <a:pt x="23" y="245"/>
                    </a:lnTo>
                    <a:lnTo>
                      <a:pt x="22" y="245"/>
                    </a:lnTo>
                    <a:lnTo>
                      <a:pt x="21" y="244"/>
                    </a:lnTo>
                    <a:lnTo>
                      <a:pt x="21" y="244"/>
                    </a:lnTo>
                    <a:lnTo>
                      <a:pt x="20" y="244"/>
                    </a:lnTo>
                    <a:lnTo>
                      <a:pt x="19" y="244"/>
                    </a:lnTo>
                    <a:lnTo>
                      <a:pt x="19" y="243"/>
                    </a:lnTo>
                    <a:lnTo>
                      <a:pt x="19" y="243"/>
                    </a:lnTo>
                    <a:lnTo>
                      <a:pt x="18" y="242"/>
                    </a:lnTo>
                    <a:lnTo>
                      <a:pt x="18" y="242"/>
                    </a:lnTo>
                    <a:lnTo>
                      <a:pt x="18" y="241"/>
                    </a:lnTo>
                    <a:lnTo>
                      <a:pt x="17" y="241"/>
                    </a:lnTo>
                    <a:lnTo>
                      <a:pt x="17" y="240"/>
                    </a:lnTo>
                    <a:lnTo>
                      <a:pt x="16" y="240"/>
                    </a:lnTo>
                    <a:lnTo>
                      <a:pt x="16" y="239"/>
                    </a:lnTo>
                    <a:lnTo>
                      <a:pt x="15" y="239"/>
                    </a:lnTo>
                    <a:lnTo>
                      <a:pt x="15" y="239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3" y="237"/>
                    </a:lnTo>
                    <a:lnTo>
                      <a:pt x="13" y="237"/>
                    </a:lnTo>
                    <a:lnTo>
                      <a:pt x="12" y="237"/>
                    </a:lnTo>
                    <a:lnTo>
                      <a:pt x="12" y="237"/>
                    </a:lnTo>
                    <a:lnTo>
                      <a:pt x="12" y="236"/>
                    </a:lnTo>
                    <a:lnTo>
                      <a:pt x="12" y="235"/>
                    </a:lnTo>
                    <a:lnTo>
                      <a:pt x="12" y="235"/>
                    </a:lnTo>
                    <a:lnTo>
                      <a:pt x="12" y="234"/>
                    </a:lnTo>
                    <a:lnTo>
                      <a:pt x="13" y="233"/>
                    </a:lnTo>
                    <a:lnTo>
                      <a:pt x="13" y="233"/>
                    </a:lnTo>
                    <a:lnTo>
                      <a:pt x="13" y="233"/>
                    </a:lnTo>
                    <a:lnTo>
                      <a:pt x="13" y="232"/>
                    </a:lnTo>
                    <a:lnTo>
                      <a:pt x="13" y="231"/>
                    </a:lnTo>
                    <a:lnTo>
                      <a:pt x="13" y="231"/>
                    </a:lnTo>
                    <a:lnTo>
                      <a:pt x="13" y="230"/>
                    </a:lnTo>
                    <a:lnTo>
                      <a:pt x="12" y="230"/>
                    </a:lnTo>
                    <a:lnTo>
                      <a:pt x="12" y="230"/>
                    </a:lnTo>
                    <a:lnTo>
                      <a:pt x="12" y="229"/>
                    </a:lnTo>
                    <a:lnTo>
                      <a:pt x="11" y="229"/>
                    </a:lnTo>
                    <a:lnTo>
                      <a:pt x="11" y="228"/>
                    </a:lnTo>
                    <a:lnTo>
                      <a:pt x="10" y="228"/>
                    </a:lnTo>
                    <a:lnTo>
                      <a:pt x="10" y="228"/>
                    </a:lnTo>
                    <a:lnTo>
                      <a:pt x="10" y="227"/>
                    </a:lnTo>
                    <a:lnTo>
                      <a:pt x="10" y="227"/>
                    </a:lnTo>
                    <a:lnTo>
                      <a:pt x="9" y="226"/>
                    </a:lnTo>
                    <a:lnTo>
                      <a:pt x="9" y="226"/>
                    </a:lnTo>
                    <a:lnTo>
                      <a:pt x="9" y="225"/>
                    </a:lnTo>
                    <a:lnTo>
                      <a:pt x="8" y="225"/>
                    </a:lnTo>
                    <a:lnTo>
                      <a:pt x="8" y="225"/>
                    </a:lnTo>
                    <a:lnTo>
                      <a:pt x="8" y="224"/>
                    </a:lnTo>
                    <a:lnTo>
                      <a:pt x="7" y="224"/>
                    </a:lnTo>
                    <a:lnTo>
                      <a:pt x="6" y="223"/>
                    </a:lnTo>
                    <a:lnTo>
                      <a:pt x="6" y="223"/>
                    </a:lnTo>
                    <a:lnTo>
                      <a:pt x="5" y="223"/>
                    </a:lnTo>
                    <a:lnTo>
                      <a:pt x="4" y="222"/>
                    </a:lnTo>
                    <a:lnTo>
                      <a:pt x="4" y="222"/>
                    </a:lnTo>
                    <a:lnTo>
                      <a:pt x="4" y="222"/>
                    </a:lnTo>
                    <a:lnTo>
                      <a:pt x="4" y="221"/>
                    </a:lnTo>
                    <a:lnTo>
                      <a:pt x="4" y="220"/>
                    </a:lnTo>
                    <a:lnTo>
                      <a:pt x="4" y="220"/>
                    </a:lnTo>
                    <a:lnTo>
                      <a:pt x="4" y="219"/>
                    </a:lnTo>
                    <a:lnTo>
                      <a:pt x="5" y="219"/>
                    </a:lnTo>
                    <a:lnTo>
                      <a:pt x="5" y="218"/>
                    </a:lnTo>
                    <a:lnTo>
                      <a:pt x="5" y="218"/>
                    </a:lnTo>
                    <a:lnTo>
                      <a:pt x="5" y="217"/>
                    </a:lnTo>
                    <a:lnTo>
                      <a:pt x="5" y="216"/>
                    </a:lnTo>
                    <a:lnTo>
                      <a:pt x="4" y="216"/>
                    </a:lnTo>
                    <a:lnTo>
                      <a:pt x="4" y="216"/>
                    </a:lnTo>
                    <a:lnTo>
                      <a:pt x="3" y="215"/>
                    </a:lnTo>
                    <a:lnTo>
                      <a:pt x="3" y="215"/>
                    </a:lnTo>
                    <a:lnTo>
                      <a:pt x="2" y="214"/>
                    </a:lnTo>
                    <a:lnTo>
                      <a:pt x="1" y="213"/>
                    </a:lnTo>
                    <a:lnTo>
                      <a:pt x="1" y="213"/>
                    </a:lnTo>
                    <a:lnTo>
                      <a:pt x="1" y="213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11"/>
                    </a:lnTo>
                    <a:lnTo>
                      <a:pt x="1" y="211"/>
                    </a:lnTo>
                    <a:lnTo>
                      <a:pt x="2" y="210"/>
                    </a:lnTo>
                    <a:lnTo>
                      <a:pt x="2" y="210"/>
                    </a:lnTo>
                    <a:lnTo>
                      <a:pt x="2" y="209"/>
                    </a:lnTo>
                    <a:lnTo>
                      <a:pt x="2" y="209"/>
                    </a:lnTo>
                    <a:lnTo>
                      <a:pt x="1" y="208"/>
                    </a:lnTo>
                    <a:lnTo>
                      <a:pt x="1" y="207"/>
                    </a:lnTo>
                    <a:lnTo>
                      <a:pt x="1" y="207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2" y="206"/>
                    </a:lnTo>
                    <a:lnTo>
                      <a:pt x="2" y="205"/>
                    </a:lnTo>
                    <a:lnTo>
                      <a:pt x="3" y="204"/>
                    </a:lnTo>
                    <a:lnTo>
                      <a:pt x="3" y="204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5" y="203"/>
                    </a:lnTo>
                    <a:lnTo>
                      <a:pt x="5" y="202"/>
                    </a:lnTo>
                    <a:lnTo>
                      <a:pt x="5" y="202"/>
                    </a:lnTo>
                    <a:lnTo>
                      <a:pt x="5" y="201"/>
                    </a:lnTo>
                    <a:lnTo>
                      <a:pt x="4" y="201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4" y="199"/>
                    </a:lnTo>
                    <a:lnTo>
                      <a:pt x="3" y="198"/>
                    </a:lnTo>
                    <a:lnTo>
                      <a:pt x="3" y="198"/>
                    </a:lnTo>
                    <a:lnTo>
                      <a:pt x="2" y="198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4"/>
                    </a:lnTo>
                    <a:lnTo>
                      <a:pt x="1" y="194"/>
                    </a:lnTo>
                    <a:lnTo>
                      <a:pt x="2" y="194"/>
                    </a:lnTo>
                    <a:lnTo>
                      <a:pt x="3" y="194"/>
                    </a:lnTo>
                    <a:lnTo>
                      <a:pt x="3" y="194"/>
                    </a:lnTo>
                    <a:lnTo>
                      <a:pt x="4" y="194"/>
                    </a:lnTo>
                    <a:lnTo>
                      <a:pt x="5" y="193"/>
                    </a:lnTo>
                    <a:lnTo>
                      <a:pt x="5" y="193"/>
                    </a:lnTo>
                    <a:lnTo>
                      <a:pt x="6" y="193"/>
                    </a:lnTo>
                    <a:lnTo>
                      <a:pt x="6" y="193"/>
                    </a:lnTo>
                    <a:lnTo>
                      <a:pt x="7" y="193"/>
                    </a:lnTo>
                    <a:lnTo>
                      <a:pt x="8" y="193"/>
                    </a:lnTo>
                    <a:lnTo>
                      <a:pt x="8" y="193"/>
                    </a:lnTo>
                    <a:lnTo>
                      <a:pt x="10" y="193"/>
                    </a:lnTo>
                    <a:lnTo>
                      <a:pt x="10" y="192"/>
                    </a:lnTo>
                    <a:lnTo>
                      <a:pt x="11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3" y="192"/>
                    </a:lnTo>
                    <a:lnTo>
                      <a:pt x="14" y="192"/>
                    </a:lnTo>
                    <a:lnTo>
                      <a:pt x="14" y="191"/>
                    </a:lnTo>
                    <a:lnTo>
                      <a:pt x="15" y="191"/>
                    </a:lnTo>
                    <a:lnTo>
                      <a:pt x="16" y="191"/>
                    </a:lnTo>
                    <a:lnTo>
                      <a:pt x="17" y="191"/>
                    </a:lnTo>
                    <a:lnTo>
                      <a:pt x="18" y="191"/>
                    </a:lnTo>
                    <a:lnTo>
                      <a:pt x="18" y="191"/>
                    </a:lnTo>
                    <a:lnTo>
                      <a:pt x="19" y="191"/>
                    </a:lnTo>
                    <a:lnTo>
                      <a:pt x="20" y="191"/>
                    </a:lnTo>
                    <a:lnTo>
                      <a:pt x="20" y="191"/>
                    </a:lnTo>
                    <a:lnTo>
                      <a:pt x="21" y="191"/>
                    </a:lnTo>
                    <a:lnTo>
                      <a:pt x="21" y="191"/>
                    </a:lnTo>
                    <a:lnTo>
                      <a:pt x="23" y="191"/>
                    </a:lnTo>
                    <a:lnTo>
                      <a:pt x="23" y="191"/>
                    </a:lnTo>
                    <a:lnTo>
                      <a:pt x="24" y="191"/>
                    </a:lnTo>
                    <a:lnTo>
                      <a:pt x="25" y="190"/>
                    </a:lnTo>
                    <a:lnTo>
                      <a:pt x="26" y="190"/>
                    </a:lnTo>
                    <a:lnTo>
                      <a:pt x="26" y="190"/>
                    </a:lnTo>
                    <a:lnTo>
                      <a:pt x="27" y="19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30" y="190"/>
                    </a:lnTo>
                    <a:lnTo>
                      <a:pt x="30" y="190"/>
                    </a:lnTo>
                    <a:lnTo>
                      <a:pt x="31" y="189"/>
                    </a:lnTo>
                    <a:lnTo>
                      <a:pt x="32" y="189"/>
                    </a:lnTo>
                    <a:lnTo>
                      <a:pt x="33" y="189"/>
                    </a:lnTo>
                    <a:lnTo>
                      <a:pt x="33" y="189"/>
                    </a:lnTo>
                    <a:lnTo>
                      <a:pt x="34" y="189"/>
                    </a:lnTo>
                    <a:lnTo>
                      <a:pt x="35" y="188"/>
                    </a:lnTo>
                    <a:lnTo>
                      <a:pt x="36" y="188"/>
                    </a:lnTo>
                    <a:lnTo>
                      <a:pt x="37" y="188"/>
                    </a:lnTo>
                    <a:lnTo>
                      <a:pt x="38" y="188"/>
                    </a:lnTo>
                    <a:lnTo>
                      <a:pt x="38" y="188"/>
                    </a:lnTo>
                    <a:lnTo>
                      <a:pt x="39" y="188"/>
                    </a:lnTo>
                    <a:lnTo>
                      <a:pt x="40" y="188"/>
                    </a:lnTo>
                    <a:lnTo>
                      <a:pt x="41" y="188"/>
                    </a:lnTo>
                    <a:lnTo>
                      <a:pt x="41" y="188"/>
                    </a:lnTo>
                    <a:lnTo>
                      <a:pt x="42" y="187"/>
                    </a:lnTo>
                    <a:lnTo>
                      <a:pt x="43" y="187"/>
                    </a:lnTo>
                    <a:lnTo>
                      <a:pt x="44" y="187"/>
                    </a:lnTo>
                    <a:lnTo>
                      <a:pt x="44" y="187"/>
                    </a:lnTo>
                    <a:lnTo>
                      <a:pt x="45" y="187"/>
                    </a:lnTo>
                    <a:lnTo>
                      <a:pt x="46" y="187"/>
                    </a:lnTo>
                    <a:lnTo>
                      <a:pt x="47" y="187"/>
                    </a:lnTo>
                    <a:lnTo>
                      <a:pt x="48" y="187"/>
                    </a:lnTo>
                    <a:lnTo>
                      <a:pt x="48" y="186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52" y="185"/>
                    </a:lnTo>
                    <a:lnTo>
                      <a:pt x="53" y="185"/>
                    </a:lnTo>
                    <a:lnTo>
                      <a:pt x="54" y="185"/>
                    </a:lnTo>
                    <a:lnTo>
                      <a:pt x="54" y="185"/>
                    </a:lnTo>
                    <a:lnTo>
                      <a:pt x="55" y="185"/>
                    </a:lnTo>
                    <a:lnTo>
                      <a:pt x="56" y="184"/>
                    </a:lnTo>
                    <a:lnTo>
                      <a:pt x="57" y="184"/>
                    </a:lnTo>
                    <a:lnTo>
                      <a:pt x="57" y="184"/>
                    </a:lnTo>
                    <a:lnTo>
                      <a:pt x="58" y="184"/>
                    </a:lnTo>
                    <a:lnTo>
                      <a:pt x="59" y="184"/>
                    </a:lnTo>
                    <a:lnTo>
                      <a:pt x="60" y="184"/>
                    </a:lnTo>
                    <a:lnTo>
                      <a:pt x="61" y="183"/>
                    </a:lnTo>
                    <a:lnTo>
                      <a:pt x="61" y="183"/>
                    </a:lnTo>
                    <a:lnTo>
                      <a:pt x="62" y="183"/>
                    </a:lnTo>
                    <a:lnTo>
                      <a:pt x="63" y="183"/>
                    </a:lnTo>
                    <a:lnTo>
                      <a:pt x="63" y="182"/>
                    </a:lnTo>
                    <a:lnTo>
                      <a:pt x="64" y="182"/>
                    </a:lnTo>
                    <a:lnTo>
                      <a:pt x="65" y="182"/>
                    </a:lnTo>
                    <a:lnTo>
                      <a:pt x="66" y="182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8" y="181"/>
                    </a:lnTo>
                    <a:lnTo>
                      <a:pt x="69" y="181"/>
                    </a:lnTo>
                    <a:lnTo>
                      <a:pt x="69" y="181"/>
                    </a:lnTo>
                    <a:lnTo>
                      <a:pt x="70" y="180"/>
                    </a:lnTo>
                    <a:lnTo>
                      <a:pt x="71" y="180"/>
                    </a:lnTo>
                    <a:lnTo>
                      <a:pt x="71" y="180"/>
                    </a:lnTo>
                    <a:lnTo>
                      <a:pt x="72" y="180"/>
                    </a:lnTo>
                    <a:lnTo>
                      <a:pt x="73" y="180"/>
                    </a:lnTo>
                    <a:lnTo>
                      <a:pt x="73" y="179"/>
                    </a:lnTo>
                    <a:lnTo>
                      <a:pt x="74" y="179"/>
                    </a:lnTo>
                    <a:lnTo>
                      <a:pt x="75" y="179"/>
                    </a:lnTo>
                    <a:lnTo>
                      <a:pt x="75" y="178"/>
                    </a:lnTo>
                    <a:lnTo>
                      <a:pt x="76" y="178"/>
                    </a:lnTo>
                    <a:lnTo>
                      <a:pt x="77" y="178"/>
                    </a:lnTo>
                    <a:lnTo>
                      <a:pt x="77" y="177"/>
                    </a:lnTo>
                    <a:lnTo>
                      <a:pt x="78" y="177"/>
                    </a:lnTo>
                    <a:lnTo>
                      <a:pt x="79" y="177"/>
                    </a:lnTo>
                    <a:lnTo>
                      <a:pt x="79" y="177"/>
                    </a:lnTo>
                    <a:lnTo>
                      <a:pt x="80" y="177"/>
                    </a:lnTo>
                    <a:lnTo>
                      <a:pt x="81" y="177"/>
                    </a:lnTo>
                    <a:lnTo>
                      <a:pt x="82" y="177"/>
                    </a:lnTo>
                    <a:lnTo>
                      <a:pt x="82" y="177"/>
                    </a:lnTo>
                    <a:lnTo>
                      <a:pt x="83" y="177"/>
                    </a:lnTo>
                    <a:lnTo>
                      <a:pt x="83" y="176"/>
                    </a:lnTo>
                    <a:lnTo>
                      <a:pt x="84" y="176"/>
                    </a:lnTo>
                    <a:lnTo>
                      <a:pt x="85" y="176"/>
                    </a:lnTo>
                    <a:lnTo>
                      <a:pt x="85" y="176"/>
                    </a:lnTo>
                    <a:lnTo>
                      <a:pt x="86" y="176"/>
                    </a:lnTo>
                    <a:lnTo>
                      <a:pt x="87" y="175"/>
                    </a:lnTo>
                    <a:lnTo>
                      <a:pt x="88" y="175"/>
                    </a:lnTo>
                    <a:lnTo>
                      <a:pt x="88" y="174"/>
                    </a:lnTo>
                    <a:lnTo>
                      <a:pt x="89" y="174"/>
                    </a:lnTo>
                    <a:lnTo>
                      <a:pt x="90" y="174"/>
                    </a:lnTo>
                    <a:lnTo>
                      <a:pt x="90" y="174"/>
                    </a:lnTo>
                    <a:lnTo>
                      <a:pt x="91" y="174"/>
                    </a:lnTo>
                    <a:lnTo>
                      <a:pt x="92" y="173"/>
                    </a:lnTo>
                    <a:lnTo>
                      <a:pt x="92" y="173"/>
                    </a:lnTo>
                    <a:lnTo>
                      <a:pt x="93" y="173"/>
                    </a:lnTo>
                    <a:lnTo>
                      <a:pt x="94" y="173"/>
                    </a:lnTo>
                    <a:lnTo>
                      <a:pt x="95" y="173"/>
                    </a:lnTo>
                    <a:lnTo>
                      <a:pt x="96" y="173"/>
                    </a:lnTo>
                    <a:lnTo>
                      <a:pt x="96" y="173"/>
                    </a:lnTo>
                    <a:lnTo>
                      <a:pt x="97" y="172"/>
                    </a:lnTo>
                    <a:lnTo>
                      <a:pt x="98" y="172"/>
                    </a:lnTo>
                    <a:lnTo>
                      <a:pt x="99" y="172"/>
                    </a:lnTo>
                    <a:lnTo>
                      <a:pt x="99" y="172"/>
                    </a:lnTo>
                    <a:lnTo>
                      <a:pt x="100" y="172"/>
                    </a:lnTo>
                    <a:lnTo>
                      <a:pt x="101" y="172"/>
                    </a:lnTo>
                    <a:lnTo>
                      <a:pt x="102" y="172"/>
                    </a:lnTo>
                    <a:lnTo>
                      <a:pt x="103" y="171"/>
                    </a:lnTo>
                    <a:lnTo>
                      <a:pt x="104" y="171"/>
                    </a:lnTo>
                    <a:lnTo>
                      <a:pt x="104" y="171"/>
                    </a:lnTo>
                    <a:lnTo>
                      <a:pt x="105" y="171"/>
                    </a:lnTo>
                    <a:lnTo>
                      <a:pt x="106" y="171"/>
                    </a:lnTo>
                    <a:lnTo>
                      <a:pt x="107" y="170"/>
                    </a:lnTo>
                    <a:lnTo>
                      <a:pt x="108" y="170"/>
                    </a:lnTo>
                    <a:lnTo>
                      <a:pt x="109" y="170"/>
                    </a:lnTo>
                    <a:lnTo>
                      <a:pt x="110" y="170"/>
                    </a:lnTo>
                    <a:lnTo>
                      <a:pt x="111" y="170"/>
                    </a:lnTo>
                    <a:lnTo>
                      <a:pt x="111" y="169"/>
                    </a:lnTo>
                    <a:lnTo>
                      <a:pt x="112" y="169"/>
                    </a:lnTo>
                    <a:lnTo>
                      <a:pt x="112" y="169"/>
                    </a:lnTo>
                    <a:lnTo>
                      <a:pt x="113" y="169"/>
                    </a:lnTo>
                    <a:lnTo>
                      <a:pt x="114" y="169"/>
                    </a:lnTo>
                    <a:lnTo>
                      <a:pt x="115" y="169"/>
                    </a:lnTo>
                    <a:lnTo>
                      <a:pt x="116" y="168"/>
                    </a:lnTo>
                    <a:lnTo>
                      <a:pt x="117" y="168"/>
                    </a:lnTo>
                    <a:lnTo>
                      <a:pt x="117" y="168"/>
                    </a:lnTo>
                    <a:lnTo>
                      <a:pt x="118" y="168"/>
                    </a:lnTo>
                    <a:lnTo>
                      <a:pt x="118" y="168"/>
                    </a:lnTo>
                    <a:lnTo>
                      <a:pt x="119" y="168"/>
                    </a:lnTo>
                    <a:lnTo>
                      <a:pt x="120" y="167"/>
                    </a:lnTo>
                    <a:lnTo>
                      <a:pt x="120" y="167"/>
                    </a:lnTo>
                    <a:lnTo>
                      <a:pt x="122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4" y="166"/>
                    </a:lnTo>
                    <a:lnTo>
                      <a:pt x="125" y="166"/>
                    </a:lnTo>
                    <a:lnTo>
                      <a:pt x="125" y="166"/>
                    </a:lnTo>
                    <a:lnTo>
                      <a:pt x="126" y="166"/>
                    </a:lnTo>
                    <a:lnTo>
                      <a:pt x="127" y="166"/>
                    </a:lnTo>
                    <a:lnTo>
                      <a:pt x="128" y="165"/>
                    </a:lnTo>
                    <a:lnTo>
                      <a:pt x="129" y="165"/>
                    </a:lnTo>
                    <a:lnTo>
                      <a:pt x="129" y="165"/>
                    </a:lnTo>
                    <a:lnTo>
                      <a:pt x="130" y="165"/>
                    </a:lnTo>
                    <a:lnTo>
                      <a:pt x="131" y="165"/>
                    </a:lnTo>
                    <a:lnTo>
                      <a:pt x="132" y="165"/>
                    </a:lnTo>
                    <a:lnTo>
                      <a:pt x="132" y="164"/>
                    </a:lnTo>
                    <a:lnTo>
                      <a:pt x="133" y="164"/>
                    </a:lnTo>
                    <a:lnTo>
                      <a:pt x="134" y="164"/>
                    </a:lnTo>
                    <a:lnTo>
                      <a:pt x="135" y="164"/>
                    </a:lnTo>
                    <a:lnTo>
                      <a:pt x="136" y="164"/>
                    </a:lnTo>
                    <a:lnTo>
                      <a:pt x="137" y="164"/>
                    </a:lnTo>
                    <a:lnTo>
                      <a:pt x="137" y="163"/>
                    </a:lnTo>
                    <a:lnTo>
                      <a:pt x="138" y="163"/>
                    </a:lnTo>
                    <a:lnTo>
                      <a:pt x="139" y="163"/>
                    </a:lnTo>
                    <a:lnTo>
                      <a:pt x="140" y="163"/>
                    </a:lnTo>
                    <a:lnTo>
                      <a:pt x="140" y="163"/>
                    </a:lnTo>
                    <a:lnTo>
                      <a:pt x="141" y="163"/>
                    </a:lnTo>
                    <a:lnTo>
                      <a:pt x="142" y="162"/>
                    </a:lnTo>
                    <a:lnTo>
                      <a:pt x="143" y="162"/>
                    </a:lnTo>
                    <a:lnTo>
                      <a:pt x="143" y="162"/>
                    </a:lnTo>
                    <a:lnTo>
                      <a:pt x="144" y="162"/>
                    </a:lnTo>
                    <a:lnTo>
                      <a:pt x="145" y="162"/>
                    </a:lnTo>
                    <a:lnTo>
                      <a:pt x="146" y="161"/>
                    </a:lnTo>
                    <a:lnTo>
                      <a:pt x="146" y="161"/>
                    </a:lnTo>
                    <a:lnTo>
                      <a:pt x="147" y="161"/>
                    </a:lnTo>
                    <a:lnTo>
                      <a:pt x="148" y="161"/>
                    </a:lnTo>
                    <a:lnTo>
                      <a:pt x="149" y="160"/>
                    </a:lnTo>
                    <a:lnTo>
                      <a:pt x="150" y="160"/>
                    </a:lnTo>
                    <a:lnTo>
                      <a:pt x="150" y="160"/>
                    </a:lnTo>
                    <a:lnTo>
                      <a:pt x="151" y="160"/>
                    </a:lnTo>
                    <a:lnTo>
                      <a:pt x="152" y="160"/>
                    </a:lnTo>
                    <a:lnTo>
                      <a:pt x="153" y="160"/>
                    </a:lnTo>
                    <a:lnTo>
                      <a:pt x="153" y="159"/>
                    </a:lnTo>
                    <a:lnTo>
                      <a:pt x="154" y="159"/>
                    </a:lnTo>
                    <a:lnTo>
                      <a:pt x="155" y="159"/>
                    </a:lnTo>
                    <a:lnTo>
                      <a:pt x="156" y="159"/>
                    </a:lnTo>
                    <a:lnTo>
                      <a:pt x="157" y="159"/>
                    </a:lnTo>
                    <a:lnTo>
                      <a:pt x="157" y="159"/>
                    </a:lnTo>
                    <a:lnTo>
                      <a:pt x="158" y="159"/>
                    </a:lnTo>
                    <a:lnTo>
                      <a:pt x="159" y="158"/>
                    </a:lnTo>
                    <a:lnTo>
                      <a:pt x="159" y="158"/>
                    </a:lnTo>
                    <a:lnTo>
                      <a:pt x="160" y="158"/>
                    </a:lnTo>
                    <a:lnTo>
                      <a:pt x="161" y="158"/>
                    </a:lnTo>
                    <a:lnTo>
                      <a:pt x="161" y="158"/>
                    </a:lnTo>
                    <a:lnTo>
                      <a:pt x="163" y="158"/>
                    </a:lnTo>
                    <a:lnTo>
                      <a:pt x="163" y="157"/>
                    </a:lnTo>
                    <a:lnTo>
                      <a:pt x="164" y="157"/>
                    </a:lnTo>
                    <a:lnTo>
                      <a:pt x="164" y="157"/>
                    </a:lnTo>
                    <a:lnTo>
                      <a:pt x="165" y="157"/>
                    </a:lnTo>
                    <a:lnTo>
                      <a:pt x="166" y="157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68" y="156"/>
                    </a:lnTo>
                    <a:lnTo>
                      <a:pt x="168" y="156"/>
                    </a:lnTo>
                    <a:lnTo>
                      <a:pt x="169" y="156"/>
                    </a:lnTo>
                    <a:lnTo>
                      <a:pt x="170" y="156"/>
                    </a:lnTo>
                    <a:lnTo>
                      <a:pt x="171" y="156"/>
                    </a:lnTo>
                    <a:lnTo>
                      <a:pt x="172" y="155"/>
                    </a:lnTo>
                    <a:lnTo>
                      <a:pt x="172" y="155"/>
                    </a:lnTo>
                    <a:lnTo>
                      <a:pt x="173" y="155"/>
                    </a:lnTo>
                    <a:lnTo>
                      <a:pt x="173" y="155"/>
                    </a:lnTo>
                    <a:lnTo>
                      <a:pt x="174" y="155"/>
                    </a:lnTo>
                    <a:lnTo>
                      <a:pt x="175" y="155"/>
                    </a:lnTo>
                    <a:lnTo>
                      <a:pt x="176" y="154"/>
                    </a:lnTo>
                    <a:lnTo>
                      <a:pt x="176" y="154"/>
                    </a:lnTo>
                    <a:lnTo>
                      <a:pt x="177" y="154"/>
                    </a:lnTo>
                    <a:lnTo>
                      <a:pt x="178" y="154"/>
                    </a:lnTo>
                    <a:lnTo>
                      <a:pt x="179" y="154"/>
                    </a:lnTo>
                    <a:lnTo>
                      <a:pt x="179" y="153"/>
                    </a:lnTo>
                    <a:lnTo>
                      <a:pt x="180" y="153"/>
                    </a:lnTo>
                    <a:lnTo>
                      <a:pt x="181" y="153"/>
                    </a:lnTo>
                    <a:lnTo>
                      <a:pt x="182" y="153"/>
                    </a:lnTo>
                    <a:lnTo>
                      <a:pt x="183" y="153"/>
                    </a:lnTo>
                    <a:lnTo>
                      <a:pt x="183" y="153"/>
                    </a:lnTo>
                    <a:lnTo>
                      <a:pt x="185" y="152"/>
                    </a:lnTo>
                    <a:lnTo>
                      <a:pt x="185" y="152"/>
                    </a:lnTo>
                    <a:lnTo>
                      <a:pt x="186" y="152"/>
                    </a:lnTo>
                    <a:lnTo>
                      <a:pt x="187" y="152"/>
                    </a:lnTo>
                    <a:lnTo>
                      <a:pt x="188" y="152"/>
                    </a:lnTo>
                    <a:lnTo>
                      <a:pt x="188" y="152"/>
                    </a:lnTo>
                    <a:lnTo>
                      <a:pt x="189" y="152"/>
                    </a:lnTo>
                    <a:lnTo>
                      <a:pt x="190" y="152"/>
                    </a:lnTo>
                    <a:lnTo>
                      <a:pt x="190" y="152"/>
                    </a:lnTo>
                    <a:lnTo>
                      <a:pt x="192" y="151"/>
                    </a:lnTo>
                    <a:lnTo>
                      <a:pt x="193" y="151"/>
                    </a:lnTo>
                    <a:lnTo>
                      <a:pt x="193" y="151"/>
                    </a:lnTo>
                    <a:lnTo>
                      <a:pt x="194" y="151"/>
                    </a:lnTo>
                    <a:lnTo>
                      <a:pt x="195" y="151"/>
                    </a:lnTo>
                    <a:lnTo>
                      <a:pt x="196" y="151"/>
                    </a:lnTo>
                    <a:lnTo>
                      <a:pt x="196" y="151"/>
                    </a:lnTo>
                    <a:lnTo>
                      <a:pt x="197" y="150"/>
                    </a:lnTo>
                    <a:lnTo>
                      <a:pt x="198" y="150"/>
                    </a:lnTo>
                    <a:lnTo>
                      <a:pt x="199" y="150"/>
                    </a:lnTo>
                    <a:lnTo>
                      <a:pt x="200" y="150"/>
                    </a:lnTo>
                    <a:lnTo>
                      <a:pt x="201" y="150"/>
                    </a:lnTo>
                    <a:lnTo>
                      <a:pt x="202" y="150"/>
                    </a:lnTo>
                    <a:lnTo>
                      <a:pt x="202" y="150"/>
                    </a:lnTo>
                    <a:lnTo>
                      <a:pt x="203" y="150"/>
                    </a:lnTo>
                    <a:lnTo>
                      <a:pt x="204" y="150"/>
                    </a:lnTo>
                    <a:lnTo>
                      <a:pt x="205" y="150"/>
                    </a:lnTo>
                    <a:lnTo>
                      <a:pt x="206" y="149"/>
                    </a:lnTo>
                    <a:lnTo>
                      <a:pt x="207" y="149"/>
                    </a:lnTo>
                    <a:lnTo>
                      <a:pt x="208" y="149"/>
                    </a:lnTo>
                    <a:lnTo>
                      <a:pt x="209" y="149"/>
                    </a:lnTo>
                    <a:lnTo>
                      <a:pt x="210" y="149"/>
                    </a:lnTo>
                    <a:lnTo>
                      <a:pt x="211" y="149"/>
                    </a:lnTo>
                    <a:lnTo>
                      <a:pt x="211" y="149"/>
                    </a:lnTo>
                    <a:lnTo>
                      <a:pt x="212" y="148"/>
                    </a:lnTo>
                    <a:lnTo>
                      <a:pt x="214" y="148"/>
                    </a:lnTo>
                    <a:lnTo>
                      <a:pt x="214" y="148"/>
                    </a:lnTo>
                    <a:lnTo>
                      <a:pt x="215" y="148"/>
                    </a:lnTo>
                    <a:lnTo>
                      <a:pt x="216" y="148"/>
                    </a:lnTo>
                    <a:lnTo>
                      <a:pt x="217" y="148"/>
                    </a:lnTo>
                    <a:lnTo>
                      <a:pt x="217" y="148"/>
                    </a:lnTo>
                    <a:lnTo>
                      <a:pt x="218" y="148"/>
                    </a:lnTo>
                    <a:lnTo>
                      <a:pt x="220" y="147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2" y="147"/>
                    </a:lnTo>
                    <a:lnTo>
                      <a:pt x="223" y="147"/>
                    </a:lnTo>
                    <a:lnTo>
                      <a:pt x="223" y="146"/>
                    </a:lnTo>
                    <a:lnTo>
                      <a:pt x="224" y="146"/>
                    </a:lnTo>
                    <a:lnTo>
                      <a:pt x="225" y="146"/>
                    </a:lnTo>
                    <a:lnTo>
                      <a:pt x="226" y="146"/>
                    </a:lnTo>
                    <a:lnTo>
                      <a:pt x="227" y="146"/>
                    </a:lnTo>
                    <a:lnTo>
                      <a:pt x="227" y="146"/>
                    </a:lnTo>
                    <a:lnTo>
                      <a:pt x="228" y="146"/>
                    </a:lnTo>
                    <a:lnTo>
                      <a:pt x="229" y="146"/>
                    </a:lnTo>
                    <a:lnTo>
                      <a:pt x="230" y="145"/>
                    </a:lnTo>
                    <a:lnTo>
                      <a:pt x="231" y="145"/>
                    </a:lnTo>
                    <a:lnTo>
                      <a:pt x="231" y="145"/>
                    </a:lnTo>
                    <a:lnTo>
                      <a:pt x="232" y="145"/>
                    </a:lnTo>
                    <a:lnTo>
                      <a:pt x="234" y="145"/>
                    </a:lnTo>
                    <a:lnTo>
                      <a:pt x="234" y="145"/>
                    </a:lnTo>
                    <a:lnTo>
                      <a:pt x="235" y="145"/>
                    </a:lnTo>
                    <a:lnTo>
                      <a:pt x="236" y="144"/>
                    </a:lnTo>
                    <a:lnTo>
                      <a:pt x="237" y="144"/>
                    </a:lnTo>
                    <a:lnTo>
                      <a:pt x="237" y="144"/>
                    </a:lnTo>
                    <a:lnTo>
                      <a:pt x="238" y="144"/>
                    </a:lnTo>
                    <a:lnTo>
                      <a:pt x="239" y="144"/>
                    </a:lnTo>
                    <a:lnTo>
                      <a:pt x="240" y="144"/>
                    </a:lnTo>
                    <a:lnTo>
                      <a:pt x="241" y="144"/>
                    </a:lnTo>
                    <a:lnTo>
                      <a:pt x="242" y="144"/>
                    </a:lnTo>
                    <a:lnTo>
                      <a:pt x="243" y="144"/>
                    </a:lnTo>
                    <a:lnTo>
                      <a:pt x="244" y="143"/>
                    </a:lnTo>
                    <a:lnTo>
                      <a:pt x="244" y="143"/>
                    </a:lnTo>
                    <a:lnTo>
                      <a:pt x="245" y="143"/>
                    </a:lnTo>
                    <a:lnTo>
                      <a:pt x="246" y="143"/>
                    </a:lnTo>
                    <a:lnTo>
                      <a:pt x="247" y="143"/>
                    </a:lnTo>
                    <a:lnTo>
                      <a:pt x="248" y="143"/>
                    </a:lnTo>
                    <a:lnTo>
                      <a:pt x="249" y="142"/>
                    </a:lnTo>
                    <a:lnTo>
                      <a:pt x="250" y="142"/>
                    </a:lnTo>
                    <a:lnTo>
                      <a:pt x="250" y="142"/>
                    </a:lnTo>
                    <a:lnTo>
                      <a:pt x="251" y="142"/>
                    </a:lnTo>
                    <a:lnTo>
                      <a:pt x="252" y="142"/>
                    </a:lnTo>
                    <a:lnTo>
                      <a:pt x="252" y="142"/>
                    </a:lnTo>
                    <a:lnTo>
                      <a:pt x="254" y="142"/>
                    </a:lnTo>
                    <a:lnTo>
                      <a:pt x="254" y="142"/>
                    </a:lnTo>
                    <a:lnTo>
                      <a:pt x="255" y="142"/>
                    </a:lnTo>
                    <a:lnTo>
                      <a:pt x="256" y="142"/>
                    </a:lnTo>
                    <a:lnTo>
                      <a:pt x="257" y="142"/>
                    </a:lnTo>
                    <a:lnTo>
                      <a:pt x="257" y="142"/>
                    </a:lnTo>
                    <a:lnTo>
                      <a:pt x="258" y="142"/>
                    </a:lnTo>
                    <a:lnTo>
                      <a:pt x="258" y="141"/>
                    </a:lnTo>
                    <a:lnTo>
                      <a:pt x="259" y="141"/>
                    </a:lnTo>
                    <a:lnTo>
                      <a:pt x="261" y="141"/>
                    </a:lnTo>
                    <a:lnTo>
                      <a:pt x="261" y="141"/>
                    </a:lnTo>
                    <a:lnTo>
                      <a:pt x="262" y="141"/>
                    </a:lnTo>
                    <a:lnTo>
                      <a:pt x="263" y="141"/>
                    </a:lnTo>
                    <a:lnTo>
                      <a:pt x="263" y="141"/>
                    </a:lnTo>
                    <a:lnTo>
                      <a:pt x="264" y="141"/>
                    </a:lnTo>
                    <a:lnTo>
                      <a:pt x="264" y="140"/>
                    </a:lnTo>
                    <a:lnTo>
                      <a:pt x="265" y="140"/>
                    </a:lnTo>
                    <a:lnTo>
                      <a:pt x="265" y="140"/>
                    </a:lnTo>
                    <a:lnTo>
                      <a:pt x="266" y="140"/>
                    </a:lnTo>
                    <a:lnTo>
                      <a:pt x="267" y="140"/>
                    </a:lnTo>
                    <a:lnTo>
                      <a:pt x="268" y="140"/>
                    </a:lnTo>
                    <a:lnTo>
                      <a:pt x="269" y="140"/>
                    </a:lnTo>
                    <a:lnTo>
                      <a:pt x="270" y="140"/>
                    </a:lnTo>
                    <a:lnTo>
                      <a:pt x="270" y="140"/>
                    </a:lnTo>
                    <a:lnTo>
                      <a:pt x="271" y="140"/>
                    </a:lnTo>
                    <a:lnTo>
                      <a:pt x="272" y="139"/>
                    </a:lnTo>
                    <a:lnTo>
                      <a:pt x="272" y="139"/>
                    </a:lnTo>
                    <a:lnTo>
                      <a:pt x="273" y="139"/>
                    </a:lnTo>
                    <a:lnTo>
                      <a:pt x="274" y="139"/>
                    </a:lnTo>
                    <a:lnTo>
                      <a:pt x="275" y="139"/>
                    </a:lnTo>
                    <a:lnTo>
                      <a:pt x="276" y="139"/>
                    </a:lnTo>
                    <a:lnTo>
                      <a:pt x="277" y="138"/>
                    </a:lnTo>
                    <a:lnTo>
                      <a:pt x="277" y="138"/>
                    </a:lnTo>
                    <a:lnTo>
                      <a:pt x="278" y="138"/>
                    </a:lnTo>
                    <a:lnTo>
                      <a:pt x="279" y="138"/>
                    </a:lnTo>
                    <a:lnTo>
                      <a:pt x="280" y="138"/>
                    </a:lnTo>
                    <a:lnTo>
                      <a:pt x="280" y="137"/>
                    </a:lnTo>
                    <a:lnTo>
                      <a:pt x="282" y="137"/>
                    </a:lnTo>
                    <a:lnTo>
                      <a:pt x="282" y="137"/>
                    </a:lnTo>
                    <a:lnTo>
                      <a:pt x="283" y="137"/>
                    </a:lnTo>
                    <a:lnTo>
                      <a:pt x="284" y="137"/>
                    </a:lnTo>
                    <a:lnTo>
                      <a:pt x="284" y="137"/>
                    </a:lnTo>
                    <a:lnTo>
                      <a:pt x="285" y="137"/>
                    </a:lnTo>
                    <a:lnTo>
                      <a:pt x="286" y="136"/>
                    </a:lnTo>
                    <a:lnTo>
                      <a:pt x="287" y="136"/>
                    </a:lnTo>
                    <a:lnTo>
                      <a:pt x="287" y="136"/>
                    </a:lnTo>
                    <a:lnTo>
                      <a:pt x="288" y="136"/>
                    </a:lnTo>
                    <a:lnTo>
                      <a:pt x="289" y="136"/>
                    </a:lnTo>
                    <a:lnTo>
                      <a:pt x="290" y="136"/>
                    </a:lnTo>
                    <a:lnTo>
                      <a:pt x="291" y="136"/>
                    </a:lnTo>
                    <a:lnTo>
                      <a:pt x="291" y="135"/>
                    </a:lnTo>
                    <a:lnTo>
                      <a:pt x="293" y="135"/>
                    </a:lnTo>
                    <a:lnTo>
                      <a:pt x="293" y="135"/>
                    </a:lnTo>
                    <a:lnTo>
                      <a:pt x="294" y="135"/>
                    </a:lnTo>
                    <a:lnTo>
                      <a:pt x="295" y="135"/>
                    </a:lnTo>
                    <a:lnTo>
                      <a:pt x="296" y="134"/>
                    </a:lnTo>
                    <a:lnTo>
                      <a:pt x="297" y="134"/>
                    </a:lnTo>
                    <a:lnTo>
                      <a:pt x="298" y="134"/>
                    </a:lnTo>
                    <a:lnTo>
                      <a:pt x="299" y="134"/>
                    </a:lnTo>
                    <a:lnTo>
                      <a:pt x="299" y="134"/>
                    </a:lnTo>
                    <a:lnTo>
                      <a:pt x="300" y="134"/>
                    </a:lnTo>
                    <a:lnTo>
                      <a:pt x="301" y="133"/>
                    </a:lnTo>
                    <a:lnTo>
                      <a:pt x="302" y="133"/>
                    </a:lnTo>
                    <a:lnTo>
                      <a:pt x="302" y="133"/>
                    </a:lnTo>
                    <a:lnTo>
                      <a:pt x="304" y="133"/>
                    </a:lnTo>
                    <a:lnTo>
                      <a:pt x="305" y="133"/>
                    </a:lnTo>
                    <a:lnTo>
                      <a:pt x="305" y="132"/>
                    </a:lnTo>
                    <a:lnTo>
                      <a:pt x="306" y="132"/>
                    </a:lnTo>
                    <a:lnTo>
                      <a:pt x="307" y="132"/>
                    </a:lnTo>
                    <a:lnTo>
                      <a:pt x="308" y="132"/>
                    </a:lnTo>
                    <a:lnTo>
                      <a:pt x="308" y="131"/>
                    </a:lnTo>
                    <a:lnTo>
                      <a:pt x="309" y="131"/>
                    </a:lnTo>
                    <a:lnTo>
                      <a:pt x="311" y="131"/>
                    </a:lnTo>
                    <a:lnTo>
                      <a:pt x="311" y="131"/>
                    </a:lnTo>
                    <a:lnTo>
                      <a:pt x="312" y="131"/>
                    </a:lnTo>
                    <a:lnTo>
                      <a:pt x="313" y="131"/>
                    </a:lnTo>
                    <a:lnTo>
                      <a:pt x="314" y="130"/>
                    </a:lnTo>
                    <a:lnTo>
                      <a:pt x="315" y="130"/>
                    </a:lnTo>
                    <a:lnTo>
                      <a:pt x="315" y="130"/>
                    </a:lnTo>
                    <a:lnTo>
                      <a:pt x="316" y="130"/>
                    </a:lnTo>
                    <a:lnTo>
                      <a:pt x="317" y="130"/>
                    </a:lnTo>
                    <a:lnTo>
                      <a:pt x="318" y="130"/>
                    </a:lnTo>
                    <a:lnTo>
                      <a:pt x="319" y="130"/>
                    </a:lnTo>
                    <a:lnTo>
                      <a:pt x="320" y="130"/>
                    </a:lnTo>
                    <a:lnTo>
                      <a:pt x="321" y="130"/>
                    </a:lnTo>
                    <a:lnTo>
                      <a:pt x="322" y="129"/>
                    </a:lnTo>
                    <a:lnTo>
                      <a:pt x="323" y="129"/>
                    </a:lnTo>
                    <a:lnTo>
                      <a:pt x="323" y="129"/>
                    </a:lnTo>
                    <a:lnTo>
                      <a:pt x="324" y="129"/>
                    </a:lnTo>
                    <a:lnTo>
                      <a:pt x="325" y="129"/>
                    </a:lnTo>
                    <a:lnTo>
                      <a:pt x="326" y="129"/>
                    </a:lnTo>
                    <a:lnTo>
                      <a:pt x="327" y="129"/>
                    </a:lnTo>
                    <a:lnTo>
                      <a:pt x="328" y="129"/>
                    </a:lnTo>
                    <a:lnTo>
                      <a:pt x="328" y="128"/>
                    </a:lnTo>
                    <a:lnTo>
                      <a:pt x="329" y="128"/>
                    </a:lnTo>
                    <a:lnTo>
                      <a:pt x="330" y="128"/>
                    </a:lnTo>
                    <a:lnTo>
                      <a:pt x="331" y="128"/>
                    </a:lnTo>
                    <a:lnTo>
                      <a:pt x="332" y="128"/>
                    </a:lnTo>
                    <a:lnTo>
                      <a:pt x="333" y="128"/>
                    </a:lnTo>
                    <a:lnTo>
                      <a:pt x="333" y="128"/>
                    </a:lnTo>
                    <a:lnTo>
                      <a:pt x="334" y="128"/>
                    </a:lnTo>
                    <a:lnTo>
                      <a:pt x="335" y="128"/>
                    </a:lnTo>
                    <a:lnTo>
                      <a:pt x="335" y="128"/>
                    </a:lnTo>
                    <a:lnTo>
                      <a:pt x="336" y="128"/>
                    </a:lnTo>
                    <a:lnTo>
                      <a:pt x="337" y="128"/>
                    </a:lnTo>
                    <a:lnTo>
                      <a:pt x="338" y="128"/>
                    </a:lnTo>
                    <a:lnTo>
                      <a:pt x="339" y="128"/>
                    </a:lnTo>
                    <a:lnTo>
                      <a:pt x="340" y="128"/>
                    </a:lnTo>
                    <a:lnTo>
                      <a:pt x="341" y="128"/>
                    </a:lnTo>
                    <a:lnTo>
                      <a:pt x="341" y="127"/>
                    </a:lnTo>
                    <a:lnTo>
                      <a:pt x="342" y="127"/>
                    </a:lnTo>
                    <a:lnTo>
                      <a:pt x="343" y="127"/>
                    </a:lnTo>
                    <a:lnTo>
                      <a:pt x="343" y="127"/>
                    </a:lnTo>
                    <a:lnTo>
                      <a:pt x="344" y="127"/>
                    </a:lnTo>
                    <a:lnTo>
                      <a:pt x="345" y="127"/>
                    </a:lnTo>
                    <a:lnTo>
                      <a:pt x="346" y="127"/>
                    </a:lnTo>
                    <a:lnTo>
                      <a:pt x="346" y="127"/>
                    </a:lnTo>
                    <a:lnTo>
                      <a:pt x="347" y="127"/>
                    </a:lnTo>
                    <a:lnTo>
                      <a:pt x="348" y="127"/>
                    </a:lnTo>
                    <a:lnTo>
                      <a:pt x="348" y="127"/>
                    </a:lnTo>
                    <a:lnTo>
                      <a:pt x="349" y="127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51" y="126"/>
                    </a:lnTo>
                    <a:lnTo>
                      <a:pt x="352" y="126"/>
                    </a:lnTo>
                    <a:lnTo>
                      <a:pt x="353" y="126"/>
                    </a:lnTo>
                    <a:lnTo>
                      <a:pt x="353" y="126"/>
                    </a:lnTo>
                    <a:lnTo>
                      <a:pt x="354" y="126"/>
                    </a:lnTo>
                    <a:lnTo>
                      <a:pt x="355" y="126"/>
                    </a:lnTo>
                    <a:lnTo>
                      <a:pt x="355" y="126"/>
                    </a:lnTo>
                    <a:lnTo>
                      <a:pt x="356" y="126"/>
                    </a:lnTo>
                    <a:lnTo>
                      <a:pt x="357" y="125"/>
                    </a:lnTo>
                    <a:lnTo>
                      <a:pt x="357" y="125"/>
                    </a:lnTo>
                    <a:lnTo>
                      <a:pt x="358" y="125"/>
                    </a:lnTo>
                    <a:lnTo>
                      <a:pt x="358" y="125"/>
                    </a:lnTo>
                    <a:lnTo>
                      <a:pt x="359" y="125"/>
                    </a:lnTo>
                    <a:lnTo>
                      <a:pt x="360" y="125"/>
                    </a:lnTo>
                    <a:lnTo>
                      <a:pt x="360" y="125"/>
                    </a:lnTo>
                    <a:lnTo>
                      <a:pt x="361" y="125"/>
                    </a:lnTo>
                    <a:lnTo>
                      <a:pt x="361" y="125"/>
                    </a:lnTo>
                    <a:lnTo>
                      <a:pt x="362" y="125"/>
                    </a:lnTo>
                    <a:lnTo>
                      <a:pt x="363" y="125"/>
                    </a:lnTo>
                    <a:lnTo>
                      <a:pt x="363" y="124"/>
                    </a:lnTo>
                    <a:lnTo>
                      <a:pt x="364" y="124"/>
                    </a:lnTo>
                    <a:lnTo>
                      <a:pt x="365" y="124"/>
                    </a:lnTo>
                    <a:lnTo>
                      <a:pt x="366" y="124"/>
                    </a:lnTo>
                    <a:lnTo>
                      <a:pt x="366" y="124"/>
                    </a:lnTo>
                    <a:lnTo>
                      <a:pt x="367" y="124"/>
                    </a:lnTo>
                    <a:lnTo>
                      <a:pt x="368" y="124"/>
                    </a:lnTo>
                    <a:lnTo>
                      <a:pt x="368" y="124"/>
                    </a:lnTo>
                    <a:lnTo>
                      <a:pt x="369" y="124"/>
                    </a:lnTo>
                    <a:lnTo>
                      <a:pt x="370" y="124"/>
                    </a:lnTo>
                    <a:lnTo>
                      <a:pt x="370" y="123"/>
                    </a:lnTo>
                    <a:lnTo>
                      <a:pt x="371" y="123"/>
                    </a:lnTo>
                    <a:lnTo>
                      <a:pt x="372" y="123"/>
                    </a:lnTo>
                    <a:lnTo>
                      <a:pt x="373" y="123"/>
                    </a:lnTo>
                    <a:lnTo>
                      <a:pt x="373" y="123"/>
                    </a:lnTo>
                    <a:lnTo>
                      <a:pt x="374" y="123"/>
                    </a:lnTo>
                    <a:lnTo>
                      <a:pt x="375" y="123"/>
                    </a:lnTo>
                    <a:lnTo>
                      <a:pt x="375" y="123"/>
                    </a:lnTo>
                    <a:lnTo>
                      <a:pt x="376" y="123"/>
                    </a:lnTo>
                    <a:lnTo>
                      <a:pt x="376" y="123"/>
                    </a:lnTo>
                    <a:lnTo>
                      <a:pt x="377" y="123"/>
                    </a:lnTo>
                    <a:lnTo>
                      <a:pt x="378" y="123"/>
                    </a:lnTo>
                    <a:lnTo>
                      <a:pt x="378" y="123"/>
                    </a:lnTo>
                    <a:lnTo>
                      <a:pt x="379" y="123"/>
                    </a:lnTo>
                    <a:lnTo>
                      <a:pt x="380" y="122"/>
                    </a:lnTo>
                    <a:lnTo>
                      <a:pt x="381" y="122"/>
                    </a:lnTo>
                    <a:lnTo>
                      <a:pt x="381" y="122"/>
                    </a:lnTo>
                    <a:lnTo>
                      <a:pt x="382" y="122"/>
                    </a:lnTo>
                    <a:lnTo>
                      <a:pt x="382" y="122"/>
                    </a:lnTo>
                    <a:lnTo>
                      <a:pt x="383" y="122"/>
                    </a:lnTo>
                    <a:lnTo>
                      <a:pt x="383" y="122"/>
                    </a:lnTo>
                    <a:lnTo>
                      <a:pt x="384" y="122"/>
                    </a:lnTo>
                    <a:lnTo>
                      <a:pt x="385" y="122"/>
                    </a:lnTo>
                    <a:lnTo>
                      <a:pt x="385" y="122"/>
                    </a:lnTo>
                    <a:lnTo>
                      <a:pt x="386" y="122"/>
                    </a:lnTo>
                    <a:lnTo>
                      <a:pt x="387" y="122"/>
                    </a:lnTo>
                    <a:lnTo>
                      <a:pt x="388" y="122"/>
                    </a:lnTo>
                    <a:lnTo>
                      <a:pt x="388" y="121"/>
                    </a:lnTo>
                    <a:lnTo>
                      <a:pt x="389" y="121"/>
                    </a:lnTo>
                    <a:lnTo>
                      <a:pt x="390" y="121"/>
                    </a:lnTo>
                    <a:lnTo>
                      <a:pt x="390" y="121"/>
                    </a:lnTo>
                    <a:lnTo>
                      <a:pt x="391" y="121"/>
                    </a:lnTo>
                    <a:lnTo>
                      <a:pt x="392" y="121"/>
                    </a:lnTo>
                    <a:lnTo>
                      <a:pt x="393" y="121"/>
                    </a:lnTo>
                    <a:lnTo>
                      <a:pt x="394" y="120"/>
                    </a:lnTo>
                    <a:lnTo>
                      <a:pt x="395" y="120"/>
                    </a:lnTo>
                    <a:lnTo>
                      <a:pt x="395" y="120"/>
                    </a:lnTo>
                    <a:lnTo>
                      <a:pt x="396" y="120"/>
                    </a:lnTo>
                    <a:lnTo>
                      <a:pt x="397" y="119"/>
                    </a:lnTo>
                    <a:lnTo>
                      <a:pt x="398" y="119"/>
                    </a:lnTo>
                    <a:lnTo>
                      <a:pt x="399" y="119"/>
                    </a:lnTo>
                    <a:lnTo>
                      <a:pt x="399" y="119"/>
                    </a:lnTo>
                    <a:lnTo>
                      <a:pt x="400" y="118"/>
                    </a:lnTo>
                    <a:lnTo>
                      <a:pt x="401" y="118"/>
                    </a:lnTo>
                    <a:lnTo>
                      <a:pt x="402" y="118"/>
                    </a:lnTo>
                    <a:lnTo>
                      <a:pt x="402" y="117"/>
                    </a:lnTo>
                    <a:lnTo>
                      <a:pt x="403" y="117"/>
                    </a:lnTo>
                    <a:lnTo>
                      <a:pt x="403" y="117"/>
                    </a:lnTo>
                    <a:lnTo>
                      <a:pt x="404" y="117"/>
                    </a:lnTo>
                    <a:lnTo>
                      <a:pt x="404" y="116"/>
                    </a:lnTo>
                    <a:lnTo>
                      <a:pt x="405" y="116"/>
                    </a:lnTo>
                    <a:lnTo>
                      <a:pt x="406" y="116"/>
                    </a:lnTo>
                    <a:lnTo>
                      <a:pt x="406" y="116"/>
                    </a:lnTo>
                    <a:lnTo>
                      <a:pt x="407" y="116"/>
                    </a:lnTo>
                    <a:lnTo>
                      <a:pt x="408" y="116"/>
                    </a:lnTo>
                    <a:lnTo>
                      <a:pt x="409" y="115"/>
                    </a:lnTo>
                    <a:lnTo>
                      <a:pt x="409" y="115"/>
                    </a:lnTo>
                    <a:lnTo>
                      <a:pt x="410" y="115"/>
                    </a:lnTo>
                    <a:lnTo>
                      <a:pt x="411" y="115"/>
                    </a:lnTo>
                    <a:lnTo>
                      <a:pt x="411" y="114"/>
                    </a:lnTo>
                    <a:lnTo>
                      <a:pt x="412" y="114"/>
                    </a:lnTo>
                    <a:lnTo>
                      <a:pt x="413" y="114"/>
                    </a:lnTo>
                    <a:lnTo>
                      <a:pt x="413" y="114"/>
                    </a:lnTo>
                    <a:lnTo>
                      <a:pt x="414" y="114"/>
                    </a:lnTo>
                    <a:lnTo>
                      <a:pt x="415" y="113"/>
                    </a:lnTo>
                    <a:lnTo>
                      <a:pt x="416" y="113"/>
                    </a:lnTo>
                    <a:lnTo>
                      <a:pt x="417" y="113"/>
                    </a:lnTo>
                    <a:lnTo>
                      <a:pt x="417" y="112"/>
                    </a:lnTo>
                    <a:lnTo>
                      <a:pt x="418" y="112"/>
                    </a:lnTo>
                    <a:lnTo>
                      <a:pt x="419" y="112"/>
                    </a:lnTo>
                    <a:lnTo>
                      <a:pt x="420" y="112"/>
                    </a:lnTo>
                    <a:lnTo>
                      <a:pt x="420" y="111"/>
                    </a:lnTo>
                    <a:lnTo>
                      <a:pt x="421" y="111"/>
                    </a:lnTo>
                    <a:lnTo>
                      <a:pt x="422" y="111"/>
                    </a:lnTo>
                    <a:lnTo>
                      <a:pt x="423" y="110"/>
                    </a:lnTo>
                    <a:lnTo>
                      <a:pt x="424" y="110"/>
                    </a:lnTo>
                    <a:lnTo>
                      <a:pt x="425" y="110"/>
                    </a:lnTo>
                    <a:lnTo>
                      <a:pt x="425" y="110"/>
                    </a:lnTo>
                    <a:lnTo>
                      <a:pt x="426" y="109"/>
                    </a:lnTo>
                    <a:lnTo>
                      <a:pt x="427" y="109"/>
                    </a:lnTo>
                    <a:lnTo>
                      <a:pt x="428" y="109"/>
                    </a:lnTo>
                    <a:lnTo>
                      <a:pt x="429" y="109"/>
                    </a:lnTo>
                    <a:lnTo>
                      <a:pt x="430" y="108"/>
                    </a:lnTo>
                    <a:lnTo>
                      <a:pt x="430" y="108"/>
                    </a:lnTo>
                    <a:lnTo>
                      <a:pt x="431" y="108"/>
                    </a:lnTo>
                    <a:lnTo>
                      <a:pt x="431" y="108"/>
                    </a:lnTo>
                    <a:lnTo>
                      <a:pt x="432" y="108"/>
                    </a:lnTo>
                    <a:lnTo>
                      <a:pt x="433" y="107"/>
                    </a:lnTo>
                    <a:lnTo>
                      <a:pt x="434" y="107"/>
                    </a:lnTo>
                    <a:lnTo>
                      <a:pt x="434" y="107"/>
                    </a:lnTo>
                    <a:lnTo>
                      <a:pt x="435" y="106"/>
                    </a:lnTo>
                    <a:lnTo>
                      <a:pt x="436" y="106"/>
                    </a:lnTo>
                    <a:lnTo>
                      <a:pt x="437" y="106"/>
                    </a:lnTo>
                    <a:lnTo>
                      <a:pt x="438" y="105"/>
                    </a:lnTo>
                    <a:lnTo>
                      <a:pt x="439" y="105"/>
                    </a:lnTo>
                    <a:lnTo>
                      <a:pt x="439" y="105"/>
                    </a:lnTo>
                    <a:lnTo>
                      <a:pt x="440" y="104"/>
                    </a:lnTo>
                    <a:lnTo>
                      <a:pt x="441" y="104"/>
                    </a:lnTo>
                    <a:lnTo>
                      <a:pt x="441" y="103"/>
                    </a:lnTo>
                    <a:lnTo>
                      <a:pt x="442" y="103"/>
                    </a:lnTo>
                    <a:lnTo>
                      <a:pt x="444" y="103"/>
                    </a:lnTo>
                    <a:lnTo>
                      <a:pt x="444" y="103"/>
                    </a:lnTo>
                    <a:lnTo>
                      <a:pt x="445" y="103"/>
                    </a:lnTo>
                    <a:lnTo>
                      <a:pt x="446" y="102"/>
                    </a:lnTo>
                    <a:lnTo>
                      <a:pt x="447" y="102"/>
                    </a:lnTo>
                    <a:lnTo>
                      <a:pt x="447" y="102"/>
                    </a:lnTo>
                    <a:lnTo>
                      <a:pt x="448" y="102"/>
                    </a:lnTo>
                    <a:lnTo>
                      <a:pt x="449" y="102"/>
                    </a:lnTo>
                    <a:lnTo>
                      <a:pt x="449" y="101"/>
                    </a:lnTo>
                    <a:lnTo>
                      <a:pt x="451" y="101"/>
                    </a:lnTo>
                    <a:lnTo>
                      <a:pt x="451" y="101"/>
                    </a:lnTo>
                    <a:lnTo>
                      <a:pt x="452" y="100"/>
                    </a:lnTo>
                    <a:lnTo>
                      <a:pt x="453" y="100"/>
                    </a:lnTo>
                    <a:lnTo>
                      <a:pt x="454" y="100"/>
                    </a:lnTo>
                    <a:lnTo>
                      <a:pt x="455" y="99"/>
                    </a:lnTo>
                    <a:lnTo>
                      <a:pt x="455" y="99"/>
                    </a:lnTo>
                    <a:lnTo>
                      <a:pt x="456" y="99"/>
                    </a:lnTo>
                    <a:lnTo>
                      <a:pt x="457" y="99"/>
                    </a:lnTo>
                    <a:lnTo>
                      <a:pt x="458" y="99"/>
                    </a:lnTo>
                    <a:lnTo>
                      <a:pt x="459" y="99"/>
                    </a:lnTo>
                    <a:lnTo>
                      <a:pt x="460" y="99"/>
                    </a:lnTo>
                    <a:lnTo>
                      <a:pt x="461" y="99"/>
                    </a:lnTo>
                    <a:lnTo>
                      <a:pt x="461" y="98"/>
                    </a:lnTo>
                    <a:lnTo>
                      <a:pt x="462" y="98"/>
                    </a:lnTo>
                    <a:lnTo>
                      <a:pt x="463" y="98"/>
                    </a:lnTo>
                    <a:lnTo>
                      <a:pt x="464" y="98"/>
                    </a:lnTo>
                    <a:lnTo>
                      <a:pt x="465" y="98"/>
                    </a:lnTo>
                    <a:lnTo>
                      <a:pt x="466" y="98"/>
                    </a:lnTo>
                    <a:lnTo>
                      <a:pt x="467" y="98"/>
                    </a:lnTo>
                    <a:lnTo>
                      <a:pt x="468" y="98"/>
                    </a:lnTo>
                    <a:lnTo>
                      <a:pt x="469" y="97"/>
                    </a:lnTo>
                    <a:lnTo>
                      <a:pt x="470" y="97"/>
                    </a:lnTo>
                    <a:lnTo>
                      <a:pt x="470" y="97"/>
                    </a:lnTo>
                    <a:lnTo>
                      <a:pt x="471" y="97"/>
                    </a:lnTo>
                    <a:lnTo>
                      <a:pt x="472" y="97"/>
                    </a:lnTo>
                    <a:lnTo>
                      <a:pt x="473" y="97"/>
                    </a:lnTo>
                    <a:lnTo>
                      <a:pt x="474" y="97"/>
                    </a:lnTo>
                    <a:lnTo>
                      <a:pt x="475" y="97"/>
                    </a:lnTo>
                    <a:lnTo>
                      <a:pt x="475" y="97"/>
                    </a:lnTo>
                    <a:lnTo>
                      <a:pt x="476" y="97"/>
                    </a:lnTo>
                    <a:lnTo>
                      <a:pt x="477" y="97"/>
                    </a:lnTo>
                    <a:lnTo>
                      <a:pt x="478" y="96"/>
                    </a:lnTo>
                    <a:lnTo>
                      <a:pt x="478" y="96"/>
                    </a:lnTo>
                    <a:lnTo>
                      <a:pt x="479" y="96"/>
                    </a:lnTo>
                    <a:lnTo>
                      <a:pt x="480" y="96"/>
                    </a:lnTo>
                    <a:lnTo>
                      <a:pt x="481" y="96"/>
                    </a:lnTo>
                    <a:lnTo>
                      <a:pt x="481" y="96"/>
                    </a:lnTo>
                    <a:lnTo>
                      <a:pt x="482" y="96"/>
                    </a:lnTo>
                    <a:lnTo>
                      <a:pt x="483" y="96"/>
                    </a:lnTo>
                    <a:lnTo>
                      <a:pt x="484" y="96"/>
                    </a:lnTo>
                    <a:lnTo>
                      <a:pt x="485" y="96"/>
                    </a:lnTo>
                    <a:lnTo>
                      <a:pt x="485" y="95"/>
                    </a:lnTo>
                    <a:lnTo>
                      <a:pt x="486" y="95"/>
                    </a:lnTo>
                    <a:lnTo>
                      <a:pt x="487" y="95"/>
                    </a:lnTo>
                    <a:lnTo>
                      <a:pt x="488" y="95"/>
                    </a:lnTo>
                    <a:lnTo>
                      <a:pt x="488" y="95"/>
                    </a:lnTo>
                    <a:lnTo>
                      <a:pt x="489" y="95"/>
                    </a:lnTo>
                    <a:lnTo>
                      <a:pt x="490" y="95"/>
                    </a:lnTo>
                    <a:lnTo>
                      <a:pt x="491" y="95"/>
                    </a:lnTo>
                    <a:lnTo>
                      <a:pt x="492" y="95"/>
                    </a:lnTo>
                    <a:lnTo>
                      <a:pt x="492" y="94"/>
                    </a:lnTo>
                    <a:lnTo>
                      <a:pt x="493" y="94"/>
                    </a:lnTo>
                    <a:lnTo>
                      <a:pt x="494" y="94"/>
                    </a:lnTo>
                    <a:lnTo>
                      <a:pt x="494" y="94"/>
                    </a:lnTo>
                    <a:lnTo>
                      <a:pt x="495" y="94"/>
                    </a:lnTo>
                    <a:lnTo>
                      <a:pt x="496" y="94"/>
                    </a:lnTo>
                    <a:lnTo>
                      <a:pt x="497" y="94"/>
                    </a:lnTo>
                    <a:lnTo>
                      <a:pt x="497" y="94"/>
                    </a:lnTo>
                    <a:lnTo>
                      <a:pt x="498" y="93"/>
                    </a:lnTo>
                    <a:lnTo>
                      <a:pt x="499" y="93"/>
                    </a:lnTo>
                    <a:lnTo>
                      <a:pt x="500" y="93"/>
                    </a:lnTo>
                    <a:lnTo>
                      <a:pt x="501" y="93"/>
                    </a:lnTo>
                    <a:lnTo>
                      <a:pt x="501" y="93"/>
                    </a:lnTo>
                    <a:lnTo>
                      <a:pt x="502" y="92"/>
                    </a:lnTo>
                    <a:lnTo>
                      <a:pt x="503" y="92"/>
                    </a:lnTo>
                    <a:lnTo>
                      <a:pt x="503" y="92"/>
                    </a:lnTo>
                    <a:lnTo>
                      <a:pt x="504" y="92"/>
                    </a:lnTo>
                    <a:lnTo>
                      <a:pt x="505" y="91"/>
                    </a:lnTo>
                    <a:lnTo>
                      <a:pt x="506" y="91"/>
                    </a:lnTo>
                    <a:lnTo>
                      <a:pt x="507" y="91"/>
                    </a:lnTo>
                    <a:lnTo>
                      <a:pt x="507" y="91"/>
                    </a:lnTo>
                    <a:lnTo>
                      <a:pt x="508" y="90"/>
                    </a:lnTo>
                    <a:lnTo>
                      <a:pt x="509" y="90"/>
                    </a:lnTo>
                    <a:lnTo>
                      <a:pt x="509" y="90"/>
                    </a:lnTo>
                    <a:lnTo>
                      <a:pt x="510" y="89"/>
                    </a:lnTo>
                    <a:lnTo>
                      <a:pt x="511" y="89"/>
                    </a:lnTo>
                    <a:lnTo>
                      <a:pt x="512" y="89"/>
                    </a:lnTo>
                    <a:lnTo>
                      <a:pt x="512" y="89"/>
                    </a:lnTo>
                    <a:lnTo>
                      <a:pt x="513" y="88"/>
                    </a:lnTo>
                    <a:lnTo>
                      <a:pt x="514" y="88"/>
                    </a:lnTo>
                    <a:lnTo>
                      <a:pt x="515" y="88"/>
                    </a:lnTo>
                    <a:lnTo>
                      <a:pt x="515" y="88"/>
                    </a:lnTo>
                    <a:lnTo>
                      <a:pt x="516" y="88"/>
                    </a:lnTo>
                    <a:lnTo>
                      <a:pt x="517" y="88"/>
                    </a:lnTo>
                    <a:lnTo>
                      <a:pt x="518" y="87"/>
                    </a:lnTo>
                    <a:lnTo>
                      <a:pt x="519" y="87"/>
                    </a:lnTo>
                    <a:lnTo>
                      <a:pt x="520" y="86"/>
                    </a:lnTo>
                    <a:lnTo>
                      <a:pt x="520" y="86"/>
                    </a:lnTo>
                    <a:lnTo>
                      <a:pt x="521" y="86"/>
                    </a:lnTo>
                    <a:lnTo>
                      <a:pt x="522" y="86"/>
                    </a:lnTo>
                    <a:lnTo>
                      <a:pt x="522" y="86"/>
                    </a:lnTo>
                    <a:lnTo>
                      <a:pt x="523" y="85"/>
                    </a:lnTo>
                    <a:lnTo>
                      <a:pt x="524" y="85"/>
                    </a:lnTo>
                    <a:lnTo>
                      <a:pt x="525" y="85"/>
                    </a:lnTo>
                    <a:lnTo>
                      <a:pt x="525" y="85"/>
                    </a:lnTo>
                    <a:lnTo>
                      <a:pt x="527" y="85"/>
                    </a:lnTo>
                    <a:lnTo>
                      <a:pt x="527" y="84"/>
                    </a:lnTo>
                    <a:lnTo>
                      <a:pt x="528" y="84"/>
                    </a:lnTo>
                    <a:lnTo>
                      <a:pt x="528" y="84"/>
                    </a:lnTo>
                    <a:lnTo>
                      <a:pt x="529" y="84"/>
                    </a:lnTo>
                    <a:lnTo>
                      <a:pt x="530" y="83"/>
                    </a:lnTo>
                    <a:lnTo>
                      <a:pt x="530" y="83"/>
                    </a:lnTo>
                    <a:lnTo>
                      <a:pt x="531" y="83"/>
                    </a:lnTo>
                    <a:lnTo>
                      <a:pt x="532" y="83"/>
                    </a:lnTo>
                    <a:lnTo>
                      <a:pt x="532" y="82"/>
                    </a:lnTo>
                    <a:lnTo>
                      <a:pt x="534" y="82"/>
                    </a:lnTo>
                    <a:lnTo>
                      <a:pt x="534" y="82"/>
                    </a:lnTo>
                    <a:lnTo>
                      <a:pt x="535" y="82"/>
                    </a:lnTo>
                    <a:lnTo>
                      <a:pt x="536" y="82"/>
                    </a:lnTo>
                    <a:lnTo>
                      <a:pt x="536" y="82"/>
                    </a:lnTo>
                    <a:lnTo>
                      <a:pt x="537" y="82"/>
                    </a:lnTo>
                    <a:lnTo>
                      <a:pt x="538" y="81"/>
                    </a:lnTo>
                    <a:lnTo>
                      <a:pt x="539" y="81"/>
                    </a:lnTo>
                    <a:lnTo>
                      <a:pt x="539" y="81"/>
                    </a:lnTo>
                    <a:lnTo>
                      <a:pt x="540" y="81"/>
                    </a:lnTo>
                    <a:lnTo>
                      <a:pt x="541" y="81"/>
                    </a:lnTo>
                    <a:lnTo>
                      <a:pt x="542" y="81"/>
                    </a:lnTo>
                    <a:lnTo>
                      <a:pt x="542" y="81"/>
                    </a:lnTo>
                    <a:lnTo>
                      <a:pt x="543" y="80"/>
                    </a:lnTo>
                    <a:lnTo>
                      <a:pt x="544" y="80"/>
                    </a:lnTo>
                    <a:lnTo>
                      <a:pt x="544" y="80"/>
                    </a:lnTo>
                    <a:lnTo>
                      <a:pt x="545" y="80"/>
                    </a:lnTo>
                    <a:lnTo>
                      <a:pt x="545" y="80"/>
                    </a:lnTo>
                    <a:lnTo>
                      <a:pt x="546" y="80"/>
                    </a:lnTo>
                    <a:lnTo>
                      <a:pt x="546" y="80"/>
                    </a:lnTo>
                    <a:lnTo>
                      <a:pt x="547" y="80"/>
                    </a:lnTo>
                    <a:lnTo>
                      <a:pt x="549" y="79"/>
                    </a:lnTo>
                    <a:lnTo>
                      <a:pt x="549" y="79"/>
                    </a:lnTo>
                    <a:lnTo>
                      <a:pt x="550" y="79"/>
                    </a:lnTo>
                    <a:lnTo>
                      <a:pt x="551" y="79"/>
                    </a:lnTo>
                    <a:lnTo>
                      <a:pt x="552" y="79"/>
                    </a:lnTo>
                    <a:lnTo>
                      <a:pt x="552" y="79"/>
                    </a:lnTo>
                    <a:lnTo>
                      <a:pt x="553" y="79"/>
                    </a:lnTo>
                    <a:lnTo>
                      <a:pt x="554" y="79"/>
                    </a:lnTo>
                    <a:lnTo>
                      <a:pt x="555" y="78"/>
                    </a:lnTo>
                    <a:lnTo>
                      <a:pt x="556" y="78"/>
                    </a:lnTo>
                    <a:lnTo>
                      <a:pt x="557" y="78"/>
                    </a:lnTo>
                    <a:lnTo>
                      <a:pt x="557" y="78"/>
                    </a:lnTo>
                    <a:lnTo>
                      <a:pt x="558" y="78"/>
                    </a:lnTo>
                    <a:lnTo>
                      <a:pt x="559" y="78"/>
                    </a:lnTo>
                    <a:lnTo>
                      <a:pt x="560" y="78"/>
                    </a:lnTo>
                    <a:lnTo>
                      <a:pt x="561" y="78"/>
                    </a:lnTo>
                    <a:lnTo>
                      <a:pt x="562" y="77"/>
                    </a:lnTo>
                    <a:lnTo>
                      <a:pt x="563" y="77"/>
                    </a:lnTo>
                    <a:lnTo>
                      <a:pt x="564" y="77"/>
                    </a:lnTo>
                    <a:lnTo>
                      <a:pt x="564" y="77"/>
                    </a:lnTo>
                    <a:lnTo>
                      <a:pt x="565" y="77"/>
                    </a:lnTo>
                    <a:lnTo>
                      <a:pt x="566" y="77"/>
                    </a:lnTo>
                    <a:lnTo>
                      <a:pt x="567" y="77"/>
                    </a:lnTo>
                    <a:lnTo>
                      <a:pt x="568" y="77"/>
                    </a:lnTo>
                    <a:lnTo>
                      <a:pt x="568" y="77"/>
                    </a:lnTo>
                    <a:lnTo>
                      <a:pt x="570" y="77"/>
                    </a:lnTo>
                    <a:lnTo>
                      <a:pt x="571" y="77"/>
                    </a:lnTo>
                    <a:lnTo>
                      <a:pt x="571" y="76"/>
                    </a:lnTo>
                    <a:lnTo>
                      <a:pt x="572" y="76"/>
                    </a:lnTo>
                    <a:lnTo>
                      <a:pt x="573" y="76"/>
                    </a:lnTo>
                    <a:lnTo>
                      <a:pt x="573" y="76"/>
                    </a:lnTo>
                    <a:lnTo>
                      <a:pt x="574" y="75"/>
                    </a:lnTo>
                    <a:lnTo>
                      <a:pt x="575" y="75"/>
                    </a:lnTo>
                    <a:lnTo>
                      <a:pt x="575" y="75"/>
                    </a:lnTo>
                    <a:lnTo>
                      <a:pt x="576" y="75"/>
                    </a:lnTo>
                    <a:lnTo>
                      <a:pt x="577" y="75"/>
                    </a:lnTo>
                    <a:lnTo>
                      <a:pt x="577" y="75"/>
                    </a:lnTo>
                    <a:lnTo>
                      <a:pt x="578" y="75"/>
                    </a:lnTo>
                    <a:lnTo>
                      <a:pt x="578" y="75"/>
                    </a:lnTo>
                    <a:lnTo>
                      <a:pt x="579" y="75"/>
                    </a:lnTo>
                    <a:lnTo>
                      <a:pt x="579" y="75"/>
                    </a:lnTo>
                    <a:lnTo>
                      <a:pt x="580" y="74"/>
                    </a:lnTo>
                    <a:lnTo>
                      <a:pt x="581" y="74"/>
                    </a:lnTo>
                    <a:lnTo>
                      <a:pt x="581" y="74"/>
                    </a:lnTo>
                    <a:lnTo>
                      <a:pt x="582" y="74"/>
                    </a:lnTo>
                    <a:lnTo>
                      <a:pt x="582" y="74"/>
                    </a:lnTo>
                    <a:lnTo>
                      <a:pt x="583" y="73"/>
                    </a:lnTo>
                    <a:lnTo>
                      <a:pt x="584" y="73"/>
                    </a:lnTo>
                    <a:lnTo>
                      <a:pt x="584" y="73"/>
                    </a:lnTo>
                    <a:lnTo>
                      <a:pt x="585" y="73"/>
                    </a:lnTo>
                    <a:lnTo>
                      <a:pt x="586" y="72"/>
                    </a:lnTo>
                    <a:lnTo>
                      <a:pt x="587" y="72"/>
                    </a:lnTo>
                    <a:lnTo>
                      <a:pt x="587" y="72"/>
                    </a:lnTo>
                    <a:lnTo>
                      <a:pt x="588" y="72"/>
                    </a:lnTo>
                    <a:lnTo>
                      <a:pt x="590" y="72"/>
                    </a:lnTo>
                    <a:lnTo>
                      <a:pt x="590" y="71"/>
                    </a:lnTo>
                    <a:lnTo>
                      <a:pt x="591" y="71"/>
                    </a:lnTo>
                    <a:lnTo>
                      <a:pt x="592" y="71"/>
                    </a:lnTo>
                    <a:lnTo>
                      <a:pt x="593" y="71"/>
                    </a:lnTo>
                    <a:lnTo>
                      <a:pt x="593" y="71"/>
                    </a:lnTo>
                    <a:lnTo>
                      <a:pt x="594" y="71"/>
                    </a:lnTo>
                    <a:lnTo>
                      <a:pt x="595" y="71"/>
                    </a:lnTo>
                    <a:lnTo>
                      <a:pt x="596" y="71"/>
                    </a:lnTo>
                    <a:lnTo>
                      <a:pt x="597" y="70"/>
                    </a:lnTo>
                    <a:lnTo>
                      <a:pt x="598" y="70"/>
                    </a:lnTo>
                    <a:lnTo>
                      <a:pt x="599" y="70"/>
                    </a:lnTo>
                    <a:lnTo>
                      <a:pt x="599" y="70"/>
                    </a:lnTo>
                    <a:lnTo>
                      <a:pt x="600" y="70"/>
                    </a:lnTo>
                    <a:lnTo>
                      <a:pt x="601" y="69"/>
                    </a:lnTo>
                    <a:lnTo>
                      <a:pt x="602" y="69"/>
                    </a:lnTo>
                    <a:lnTo>
                      <a:pt x="602" y="69"/>
                    </a:lnTo>
                    <a:lnTo>
                      <a:pt x="604" y="69"/>
                    </a:lnTo>
                    <a:lnTo>
                      <a:pt x="604" y="69"/>
                    </a:lnTo>
                    <a:lnTo>
                      <a:pt x="605" y="69"/>
                    </a:lnTo>
                    <a:lnTo>
                      <a:pt x="605" y="69"/>
                    </a:lnTo>
                    <a:lnTo>
                      <a:pt x="606" y="69"/>
                    </a:lnTo>
                    <a:lnTo>
                      <a:pt x="607" y="69"/>
                    </a:lnTo>
                    <a:lnTo>
                      <a:pt x="607" y="68"/>
                    </a:lnTo>
                    <a:lnTo>
                      <a:pt x="608" y="68"/>
                    </a:lnTo>
                    <a:lnTo>
                      <a:pt x="609" y="68"/>
                    </a:lnTo>
                    <a:lnTo>
                      <a:pt x="610" y="68"/>
                    </a:lnTo>
                    <a:lnTo>
                      <a:pt x="611" y="67"/>
                    </a:lnTo>
                    <a:lnTo>
                      <a:pt x="612" y="67"/>
                    </a:lnTo>
                    <a:lnTo>
                      <a:pt x="613" y="67"/>
                    </a:lnTo>
                    <a:lnTo>
                      <a:pt x="613" y="67"/>
                    </a:lnTo>
                    <a:lnTo>
                      <a:pt x="614" y="67"/>
                    </a:lnTo>
                    <a:lnTo>
                      <a:pt x="615" y="67"/>
                    </a:lnTo>
                    <a:lnTo>
                      <a:pt x="616" y="67"/>
                    </a:lnTo>
                    <a:lnTo>
                      <a:pt x="617" y="67"/>
                    </a:lnTo>
                    <a:lnTo>
                      <a:pt x="618" y="66"/>
                    </a:lnTo>
                    <a:lnTo>
                      <a:pt x="619" y="66"/>
                    </a:lnTo>
                    <a:lnTo>
                      <a:pt x="620" y="66"/>
                    </a:lnTo>
                    <a:lnTo>
                      <a:pt x="621" y="66"/>
                    </a:lnTo>
                    <a:lnTo>
                      <a:pt x="621" y="66"/>
                    </a:lnTo>
                    <a:lnTo>
                      <a:pt x="622" y="66"/>
                    </a:lnTo>
                    <a:lnTo>
                      <a:pt x="623" y="65"/>
                    </a:lnTo>
                    <a:lnTo>
                      <a:pt x="624" y="65"/>
                    </a:lnTo>
                    <a:lnTo>
                      <a:pt x="624" y="65"/>
                    </a:lnTo>
                    <a:lnTo>
                      <a:pt x="625" y="65"/>
                    </a:lnTo>
                    <a:lnTo>
                      <a:pt x="626" y="65"/>
                    </a:lnTo>
                    <a:lnTo>
                      <a:pt x="627" y="64"/>
                    </a:lnTo>
                    <a:lnTo>
                      <a:pt x="627" y="64"/>
                    </a:lnTo>
                    <a:lnTo>
                      <a:pt x="628" y="64"/>
                    </a:lnTo>
                    <a:lnTo>
                      <a:pt x="628" y="64"/>
                    </a:lnTo>
                    <a:lnTo>
                      <a:pt x="629" y="64"/>
                    </a:lnTo>
                    <a:lnTo>
                      <a:pt x="630" y="64"/>
                    </a:lnTo>
                    <a:lnTo>
                      <a:pt x="631" y="64"/>
                    </a:lnTo>
                    <a:lnTo>
                      <a:pt x="632" y="63"/>
                    </a:lnTo>
                    <a:lnTo>
                      <a:pt x="633" y="63"/>
                    </a:lnTo>
                    <a:lnTo>
                      <a:pt x="633" y="63"/>
                    </a:lnTo>
                    <a:lnTo>
                      <a:pt x="634" y="63"/>
                    </a:lnTo>
                    <a:lnTo>
                      <a:pt x="635" y="63"/>
                    </a:lnTo>
                    <a:lnTo>
                      <a:pt x="636" y="63"/>
                    </a:lnTo>
                    <a:lnTo>
                      <a:pt x="637" y="63"/>
                    </a:lnTo>
                    <a:lnTo>
                      <a:pt x="638" y="63"/>
                    </a:lnTo>
                    <a:lnTo>
                      <a:pt x="639" y="63"/>
                    </a:lnTo>
                    <a:lnTo>
                      <a:pt x="639" y="62"/>
                    </a:lnTo>
                    <a:lnTo>
                      <a:pt x="639" y="63"/>
                    </a:lnTo>
                    <a:lnTo>
                      <a:pt x="641" y="63"/>
                    </a:lnTo>
                    <a:lnTo>
                      <a:pt x="694" y="56"/>
                    </a:lnTo>
                    <a:lnTo>
                      <a:pt x="754" y="40"/>
                    </a:lnTo>
                    <a:lnTo>
                      <a:pt x="760" y="39"/>
                    </a:lnTo>
                    <a:lnTo>
                      <a:pt x="866" y="16"/>
                    </a:lnTo>
                    <a:lnTo>
                      <a:pt x="933" y="2"/>
                    </a:lnTo>
                    <a:lnTo>
                      <a:pt x="942" y="0"/>
                    </a:lnTo>
                    <a:lnTo>
                      <a:pt x="945" y="2"/>
                    </a:lnTo>
                    <a:lnTo>
                      <a:pt x="948" y="5"/>
                    </a:lnTo>
                    <a:lnTo>
                      <a:pt x="954" y="5"/>
                    </a:lnTo>
                    <a:lnTo>
                      <a:pt x="956" y="7"/>
                    </a:lnTo>
                    <a:lnTo>
                      <a:pt x="959" y="7"/>
                    </a:lnTo>
                    <a:lnTo>
                      <a:pt x="961" y="10"/>
                    </a:lnTo>
                    <a:lnTo>
                      <a:pt x="960" y="11"/>
                    </a:lnTo>
                    <a:lnTo>
                      <a:pt x="965" y="16"/>
                    </a:lnTo>
                    <a:lnTo>
                      <a:pt x="965" y="18"/>
                    </a:lnTo>
                    <a:lnTo>
                      <a:pt x="961" y="22"/>
                    </a:lnTo>
                    <a:lnTo>
                      <a:pt x="963" y="24"/>
                    </a:lnTo>
                    <a:lnTo>
                      <a:pt x="959" y="27"/>
                    </a:lnTo>
                    <a:lnTo>
                      <a:pt x="958" y="28"/>
                    </a:lnTo>
                    <a:lnTo>
                      <a:pt x="960" y="29"/>
                    </a:lnTo>
                    <a:lnTo>
                      <a:pt x="962" y="31"/>
                    </a:lnTo>
                    <a:lnTo>
                      <a:pt x="962" y="32"/>
                    </a:lnTo>
                    <a:lnTo>
                      <a:pt x="965" y="33"/>
                    </a:lnTo>
                    <a:lnTo>
                      <a:pt x="970" y="36"/>
                    </a:lnTo>
                    <a:lnTo>
                      <a:pt x="972" y="42"/>
                    </a:lnTo>
                    <a:lnTo>
                      <a:pt x="977" y="43"/>
                    </a:lnTo>
                    <a:lnTo>
                      <a:pt x="981" y="41"/>
                    </a:lnTo>
                    <a:lnTo>
                      <a:pt x="985" y="42"/>
                    </a:lnTo>
                    <a:lnTo>
                      <a:pt x="986" y="47"/>
                    </a:lnTo>
                    <a:lnTo>
                      <a:pt x="990" y="50"/>
                    </a:lnTo>
                    <a:lnTo>
                      <a:pt x="992" y="54"/>
                    </a:lnTo>
                    <a:lnTo>
                      <a:pt x="997" y="57"/>
                    </a:lnTo>
                    <a:lnTo>
                      <a:pt x="1000" y="62"/>
                    </a:lnTo>
                    <a:lnTo>
                      <a:pt x="1004" y="64"/>
                    </a:lnTo>
                    <a:lnTo>
                      <a:pt x="1006" y="68"/>
                    </a:lnTo>
                    <a:lnTo>
                      <a:pt x="1005" y="71"/>
                    </a:lnTo>
                    <a:lnTo>
                      <a:pt x="1012" y="75"/>
                    </a:lnTo>
                    <a:lnTo>
                      <a:pt x="1014" y="79"/>
                    </a:lnTo>
                    <a:lnTo>
                      <a:pt x="1020" y="80"/>
                    </a:lnTo>
                    <a:lnTo>
                      <a:pt x="1024" y="83"/>
                    </a:lnTo>
                    <a:lnTo>
                      <a:pt x="1030" y="82"/>
                    </a:lnTo>
                    <a:lnTo>
                      <a:pt x="1033" y="84"/>
                    </a:lnTo>
                    <a:lnTo>
                      <a:pt x="1040" y="91"/>
                    </a:lnTo>
                    <a:lnTo>
                      <a:pt x="1041" y="94"/>
                    </a:lnTo>
                    <a:lnTo>
                      <a:pt x="1047" y="94"/>
                    </a:lnTo>
                    <a:lnTo>
                      <a:pt x="1052" y="95"/>
                    </a:lnTo>
                    <a:lnTo>
                      <a:pt x="1061" y="103"/>
                    </a:lnTo>
                    <a:lnTo>
                      <a:pt x="1059" y="108"/>
                    </a:lnTo>
                    <a:lnTo>
                      <a:pt x="1065" y="116"/>
                    </a:lnTo>
                    <a:lnTo>
                      <a:pt x="1069" y="116"/>
                    </a:lnTo>
                    <a:lnTo>
                      <a:pt x="1069" y="117"/>
                    </a:lnTo>
                    <a:lnTo>
                      <a:pt x="1072" y="117"/>
                    </a:lnTo>
                    <a:lnTo>
                      <a:pt x="1074" y="120"/>
                    </a:lnTo>
                    <a:lnTo>
                      <a:pt x="1079" y="120"/>
                    </a:lnTo>
                    <a:lnTo>
                      <a:pt x="1081" y="117"/>
                    </a:lnTo>
                    <a:lnTo>
                      <a:pt x="1081" y="116"/>
                    </a:lnTo>
                    <a:lnTo>
                      <a:pt x="1089" y="112"/>
                    </a:lnTo>
                    <a:lnTo>
                      <a:pt x="1084" y="105"/>
                    </a:lnTo>
                    <a:lnTo>
                      <a:pt x="1087" y="102"/>
                    </a:lnTo>
                    <a:lnTo>
                      <a:pt x="1087" y="99"/>
                    </a:lnTo>
                    <a:lnTo>
                      <a:pt x="1089" y="98"/>
                    </a:lnTo>
                    <a:lnTo>
                      <a:pt x="1090" y="98"/>
                    </a:lnTo>
                    <a:lnTo>
                      <a:pt x="1095" y="98"/>
                    </a:lnTo>
                    <a:lnTo>
                      <a:pt x="1096" y="98"/>
                    </a:lnTo>
                    <a:lnTo>
                      <a:pt x="1101" y="102"/>
                    </a:lnTo>
                    <a:lnTo>
                      <a:pt x="1103" y="102"/>
                    </a:lnTo>
                    <a:lnTo>
                      <a:pt x="1106" y="104"/>
                    </a:lnTo>
                    <a:lnTo>
                      <a:pt x="1109" y="103"/>
                    </a:lnTo>
                    <a:lnTo>
                      <a:pt x="1113" y="105"/>
                    </a:lnTo>
                    <a:lnTo>
                      <a:pt x="1115" y="108"/>
                    </a:lnTo>
                    <a:lnTo>
                      <a:pt x="1123" y="106"/>
                    </a:lnTo>
                    <a:lnTo>
                      <a:pt x="1127" y="102"/>
                    </a:lnTo>
                    <a:lnTo>
                      <a:pt x="1133" y="100"/>
                    </a:lnTo>
                    <a:lnTo>
                      <a:pt x="1135" y="100"/>
                    </a:lnTo>
                    <a:lnTo>
                      <a:pt x="1138" y="102"/>
                    </a:lnTo>
                    <a:lnTo>
                      <a:pt x="1141" y="101"/>
                    </a:lnTo>
                    <a:lnTo>
                      <a:pt x="1140" y="98"/>
                    </a:lnTo>
                    <a:lnTo>
                      <a:pt x="1146" y="95"/>
                    </a:lnTo>
                    <a:lnTo>
                      <a:pt x="1148" y="95"/>
                    </a:lnTo>
                    <a:lnTo>
                      <a:pt x="1150" y="93"/>
                    </a:lnTo>
                    <a:lnTo>
                      <a:pt x="1153" y="94"/>
                    </a:lnTo>
                    <a:lnTo>
                      <a:pt x="1157" y="92"/>
                    </a:lnTo>
                    <a:lnTo>
                      <a:pt x="1159" y="94"/>
                    </a:lnTo>
                    <a:lnTo>
                      <a:pt x="1204" y="96"/>
                    </a:lnTo>
                    <a:lnTo>
                      <a:pt x="1203" y="89"/>
                    </a:lnTo>
                    <a:lnTo>
                      <a:pt x="1235" y="85"/>
                    </a:lnTo>
                    <a:lnTo>
                      <a:pt x="1243" y="86"/>
                    </a:lnTo>
                    <a:lnTo>
                      <a:pt x="1246" y="85"/>
                    </a:lnTo>
                    <a:lnTo>
                      <a:pt x="1246" y="84"/>
                    </a:lnTo>
                    <a:lnTo>
                      <a:pt x="1248" y="84"/>
                    </a:lnTo>
                    <a:lnTo>
                      <a:pt x="1250" y="83"/>
                    </a:lnTo>
                    <a:lnTo>
                      <a:pt x="1259" y="84"/>
                    </a:lnTo>
                    <a:lnTo>
                      <a:pt x="1261" y="83"/>
                    </a:lnTo>
                    <a:lnTo>
                      <a:pt x="1264" y="81"/>
                    </a:lnTo>
                    <a:lnTo>
                      <a:pt x="1270" y="78"/>
                    </a:lnTo>
                    <a:lnTo>
                      <a:pt x="1274" y="79"/>
                    </a:lnTo>
                    <a:lnTo>
                      <a:pt x="1278" y="78"/>
                    </a:lnTo>
                    <a:lnTo>
                      <a:pt x="1283" y="78"/>
                    </a:lnTo>
                    <a:lnTo>
                      <a:pt x="1285" y="78"/>
                    </a:lnTo>
                    <a:lnTo>
                      <a:pt x="1286" y="77"/>
                    </a:lnTo>
                    <a:lnTo>
                      <a:pt x="1287" y="75"/>
                    </a:lnTo>
                    <a:lnTo>
                      <a:pt x="1291" y="75"/>
                    </a:lnTo>
                    <a:lnTo>
                      <a:pt x="1294" y="78"/>
                    </a:lnTo>
                    <a:lnTo>
                      <a:pt x="1299" y="77"/>
                    </a:lnTo>
                    <a:lnTo>
                      <a:pt x="1299" y="79"/>
                    </a:lnTo>
                    <a:lnTo>
                      <a:pt x="1302" y="82"/>
                    </a:lnTo>
                    <a:lnTo>
                      <a:pt x="1308" y="84"/>
                    </a:lnTo>
                    <a:lnTo>
                      <a:pt x="1307" y="86"/>
                    </a:lnTo>
                    <a:lnTo>
                      <a:pt x="1311" y="90"/>
                    </a:lnTo>
                    <a:lnTo>
                      <a:pt x="1316" y="93"/>
                    </a:lnTo>
                    <a:lnTo>
                      <a:pt x="1318" y="98"/>
                    </a:lnTo>
                    <a:lnTo>
                      <a:pt x="1321" y="101"/>
                    </a:lnTo>
                    <a:lnTo>
                      <a:pt x="1325" y="104"/>
                    </a:lnTo>
                    <a:lnTo>
                      <a:pt x="1331" y="105"/>
                    </a:lnTo>
                    <a:lnTo>
                      <a:pt x="1332" y="108"/>
                    </a:lnTo>
                    <a:lnTo>
                      <a:pt x="1338" y="108"/>
                    </a:lnTo>
                    <a:lnTo>
                      <a:pt x="1340" y="111"/>
                    </a:lnTo>
                    <a:lnTo>
                      <a:pt x="1342" y="114"/>
                    </a:lnTo>
                    <a:lnTo>
                      <a:pt x="1345" y="115"/>
                    </a:lnTo>
                    <a:lnTo>
                      <a:pt x="1346" y="117"/>
                    </a:lnTo>
                    <a:lnTo>
                      <a:pt x="1346" y="123"/>
                    </a:lnTo>
                    <a:lnTo>
                      <a:pt x="1348" y="126"/>
                    </a:lnTo>
                    <a:lnTo>
                      <a:pt x="1345" y="128"/>
                    </a:lnTo>
                    <a:lnTo>
                      <a:pt x="1345" y="131"/>
                    </a:lnTo>
                    <a:lnTo>
                      <a:pt x="1341" y="132"/>
                    </a:lnTo>
                    <a:lnTo>
                      <a:pt x="1339" y="134"/>
                    </a:lnTo>
                    <a:lnTo>
                      <a:pt x="1342" y="137"/>
                    </a:lnTo>
                    <a:lnTo>
                      <a:pt x="1342" y="138"/>
                    </a:lnTo>
                    <a:lnTo>
                      <a:pt x="1346" y="142"/>
                    </a:lnTo>
                    <a:lnTo>
                      <a:pt x="1347" y="146"/>
                    </a:lnTo>
                    <a:lnTo>
                      <a:pt x="1354" y="151"/>
                    </a:lnTo>
                    <a:lnTo>
                      <a:pt x="1353" y="152"/>
                    </a:lnTo>
                    <a:lnTo>
                      <a:pt x="1356" y="154"/>
                    </a:lnTo>
                    <a:lnTo>
                      <a:pt x="1359" y="158"/>
                    </a:lnTo>
                    <a:lnTo>
                      <a:pt x="1358" y="159"/>
                    </a:lnTo>
                    <a:lnTo>
                      <a:pt x="1355" y="160"/>
                    </a:lnTo>
                    <a:lnTo>
                      <a:pt x="1356" y="171"/>
                    </a:lnTo>
                    <a:lnTo>
                      <a:pt x="1354" y="173"/>
                    </a:lnTo>
                    <a:lnTo>
                      <a:pt x="1353" y="175"/>
                    </a:lnTo>
                    <a:lnTo>
                      <a:pt x="1357" y="177"/>
                    </a:lnTo>
                    <a:lnTo>
                      <a:pt x="1361" y="183"/>
                    </a:lnTo>
                    <a:lnTo>
                      <a:pt x="1361" y="187"/>
                    </a:lnTo>
                    <a:lnTo>
                      <a:pt x="1363" y="188"/>
                    </a:lnTo>
                    <a:lnTo>
                      <a:pt x="1363" y="190"/>
                    </a:lnTo>
                    <a:lnTo>
                      <a:pt x="1369" y="191"/>
                    </a:lnTo>
                    <a:lnTo>
                      <a:pt x="1368" y="193"/>
                    </a:lnTo>
                    <a:lnTo>
                      <a:pt x="1371" y="195"/>
                    </a:lnTo>
                    <a:lnTo>
                      <a:pt x="1370" y="197"/>
                    </a:lnTo>
                    <a:lnTo>
                      <a:pt x="1365" y="199"/>
                    </a:lnTo>
                    <a:lnTo>
                      <a:pt x="1365" y="202"/>
                    </a:lnTo>
                    <a:lnTo>
                      <a:pt x="1361" y="204"/>
                    </a:lnTo>
                    <a:lnTo>
                      <a:pt x="1356" y="208"/>
                    </a:lnTo>
                    <a:lnTo>
                      <a:pt x="1355" y="211"/>
                    </a:lnTo>
                    <a:lnTo>
                      <a:pt x="1356" y="212"/>
                    </a:lnTo>
                    <a:lnTo>
                      <a:pt x="1359" y="212"/>
                    </a:lnTo>
                    <a:lnTo>
                      <a:pt x="1360" y="212"/>
                    </a:lnTo>
                    <a:lnTo>
                      <a:pt x="1361" y="213"/>
                    </a:lnTo>
                    <a:lnTo>
                      <a:pt x="1359" y="216"/>
                    </a:lnTo>
                    <a:lnTo>
                      <a:pt x="1355" y="218"/>
                    </a:lnTo>
                    <a:lnTo>
                      <a:pt x="1354" y="220"/>
                    </a:lnTo>
                    <a:lnTo>
                      <a:pt x="1358" y="226"/>
                    </a:lnTo>
                    <a:lnTo>
                      <a:pt x="1357" y="227"/>
                    </a:lnTo>
                    <a:lnTo>
                      <a:pt x="1357" y="228"/>
                    </a:lnTo>
                    <a:lnTo>
                      <a:pt x="1359" y="230"/>
                    </a:lnTo>
                    <a:lnTo>
                      <a:pt x="1357" y="233"/>
                    </a:lnTo>
                    <a:lnTo>
                      <a:pt x="1358" y="236"/>
                    </a:lnTo>
                    <a:lnTo>
                      <a:pt x="1361" y="236"/>
                    </a:lnTo>
                    <a:lnTo>
                      <a:pt x="1361" y="238"/>
                    </a:lnTo>
                    <a:lnTo>
                      <a:pt x="1365" y="241"/>
                    </a:lnTo>
                    <a:lnTo>
                      <a:pt x="1363" y="244"/>
                    </a:lnTo>
                    <a:lnTo>
                      <a:pt x="1364" y="248"/>
                    </a:lnTo>
                    <a:lnTo>
                      <a:pt x="1363" y="251"/>
                    </a:lnTo>
                    <a:lnTo>
                      <a:pt x="1356" y="255"/>
                    </a:lnTo>
                    <a:lnTo>
                      <a:pt x="1356" y="258"/>
                    </a:lnTo>
                    <a:lnTo>
                      <a:pt x="1353" y="259"/>
                    </a:lnTo>
                    <a:lnTo>
                      <a:pt x="1350" y="261"/>
                    </a:lnTo>
                    <a:lnTo>
                      <a:pt x="1349" y="261"/>
                    </a:lnTo>
                    <a:lnTo>
                      <a:pt x="1347" y="259"/>
                    </a:lnTo>
                    <a:lnTo>
                      <a:pt x="1345" y="259"/>
                    </a:lnTo>
                    <a:lnTo>
                      <a:pt x="1343" y="261"/>
                    </a:lnTo>
                    <a:lnTo>
                      <a:pt x="1340" y="263"/>
                    </a:lnTo>
                    <a:lnTo>
                      <a:pt x="1338" y="267"/>
                    </a:lnTo>
                    <a:lnTo>
                      <a:pt x="1339" y="270"/>
                    </a:lnTo>
                    <a:lnTo>
                      <a:pt x="1338" y="274"/>
                    </a:lnTo>
                    <a:lnTo>
                      <a:pt x="1331" y="275"/>
                    </a:lnTo>
                    <a:lnTo>
                      <a:pt x="1323" y="279"/>
                    </a:lnTo>
                    <a:lnTo>
                      <a:pt x="1318" y="278"/>
                    </a:lnTo>
                    <a:lnTo>
                      <a:pt x="1314" y="277"/>
                    </a:lnTo>
                    <a:lnTo>
                      <a:pt x="1315" y="283"/>
                    </a:lnTo>
                    <a:lnTo>
                      <a:pt x="1314" y="284"/>
                    </a:lnTo>
                    <a:lnTo>
                      <a:pt x="1310" y="288"/>
                    </a:lnTo>
                    <a:lnTo>
                      <a:pt x="1310" y="292"/>
                    </a:lnTo>
                    <a:lnTo>
                      <a:pt x="1313" y="295"/>
                    </a:lnTo>
                    <a:lnTo>
                      <a:pt x="1315" y="300"/>
                    </a:lnTo>
                    <a:lnTo>
                      <a:pt x="1314" y="303"/>
                    </a:lnTo>
                    <a:lnTo>
                      <a:pt x="1316" y="306"/>
                    </a:lnTo>
                    <a:lnTo>
                      <a:pt x="1314" y="308"/>
                    </a:lnTo>
                    <a:lnTo>
                      <a:pt x="1320" y="314"/>
                    </a:lnTo>
                    <a:lnTo>
                      <a:pt x="1313" y="314"/>
                    </a:lnTo>
                    <a:lnTo>
                      <a:pt x="1311" y="323"/>
                    </a:lnTo>
                    <a:lnTo>
                      <a:pt x="1308" y="325"/>
                    </a:lnTo>
                    <a:lnTo>
                      <a:pt x="1304" y="326"/>
                    </a:lnTo>
                    <a:lnTo>
                      <a:pt x="1303" y="328"/>
                    </a:lnTo>
                    <a:lnTo>
                      <a:pt x="1299" y="329"/>
                    </a:lnTo>
                    <a:lnTo>
                      <a:pt x="1298" y="333"/>
                    </a:lnTo>
                    <a:lnTo>
                      <a:pt x="1291" y="339"/>
                    </a:lnTo>
                    <a:lnTo>
                      <a:pt x="1287" y="340"/>
                    </a:lnTo>
                    <a:lnTo>
                      <a:pt x="1284" y="339"/>
                    </a:lnTo>
                    <a:lnTo>
                      <a:pt x="1279" y="339"/>
                    </a:lnTo>
                    <a:lnTo>
                      <a:pt x="1274" y="341"/>
                    </a:lnTo>
                    <a:lnTo>
                      <a:pt x="1271" y="342"/>
                    </a:lnTo>
                    <a:lnTo>
                      <a:pt x="1270" y="344"/>
                    </a:lnTo>
                    <a:lnTo>
                      <a:pt x="1266" y="347"/>
                    </a:lnTo>
                    <a:lnTo>
                      <a:pt x="1264" y="347"/>
                    </a:lnTo>
                    <a:lnTo>
                      <a:pt x="1261" y="349"/>
                    </a:lnTo>
                    <a:lnTo>
                      <a:pt x="1261" y="353"/>
                    </a:lnTo>
                    <a:lnTo>
                      <a:pt x="1257" y="354"/>
                    </a:lnTo>
                    <a:lnTo>
                      <a:pt x="1256" y="356"/>
                    </a:lnTo>
                    <a:lnTo>
                      <a:pt x="1256" y="358"/>
                    </a:lnTo>
                    <a:lnTo>
                      <a:pt x="1255" y="360"/>
                    </a:lnTo>
                    <a:lnTo>
                      <a:pt x="1257" y="362"/>
                    </a:lnTo>
                    <a:lnTo>
                      <a:pt x="1254" y="365"/>
                    </a:lnTo>
                    <a:lnTo>
                      <a:pt x="1258" y="367"/>
                    </a:lnTo>
                    <a:lnTo>
                      <a:pt x="1255" y="368"/>
                    </a:lnTo>
                    <a:lnTo>
                      <a:pt x="1257" y="373"/>
                    </a:lnTo>
                    <a:lnTo>
                      <a:pt x="1265" y="375"/>
                    </a:lnTo>
                    <a:lnTo>
                      <a:pt x="1271" y="375"/>
                    </a:lnTo>
                    <a:lnTo>
                      <a:pt x="1273" y="375"/>
                    </a:lnTo>
                    <a:lnTo>
                      <a:pt x="1278" y="380"/>
                    </a:lnTo>
                    <a:lnTo>
                      <a:pt x="1286" y="383"/>
                    </a:lnTo>
                    <a:lnTo>
                      <a:pt x="1286" y="385"/>
                    </a:lnTo>
                    <a:lnTo>
                      <a:pt x="1293" y="389"/>
                    </a:lnTo>
                    <a:lnTo>
                      <a:pt x="1295" y="391"/>
                    </a:lnTo>
                    <a:lnTo>
                      <a:pt x="1297" y="393"/>
                    </a:lnTo>
                    <a:lnTo>
                      <a:pt x="1297" y="395"/>
                    </a:lnTo>
                    <a:lnTo>
                      <a:pt x="1304" y="395"/>
                    </a:lnTo>
                    <a:lnTo>
                      <a:pt x="1309" y="397"/>
                    </a:lnTo>
                    <a:lnTo>
                      <a:pt x="1312" y="402"/>
                    </a:lnTo>
                    <a:lnTo>
                      <a:pt x="1309" y="403"/>
                    </a:lnTo>
                    <a:lnTo>
                      <a:pt x="1304" y="411"/>
                    </a:lnTo>
                    <a:lnTo>
                      <a:pt x="1302" y="413"/>
                    </a:lnTo>
                    <a:lnTo>
                      <a:pt x="1301" y="416"/>
                    </a:lnTo>
                    <a:lnTo>
                      <a:pt x="1303" y="420"/>
                    </a:lnTo>
                    <a:lnTo>
                      <a:pt x="1301" y="426"/>
                    </a:lnTo>
                    <a:lnTo>
                      <a:pt x="1302" y="428"/>
                    </a:lnTo>
                    <a:lnTo>
                      <a:pt x="1304" y="429"/>
                    </a:lnTo>
                    <a:lnTo>
                      <a:pt x="1306" y="430"/>
                    </a:lnTo>
                    <a:lnTo>
                      <a:pt x="1307" y="435"/>
                    </a:lnTo>
                    <a:lnTo>
                      <a:pt x="1310" y="439"/>
                    </a:lnTo>
                    <a:lnTo>
                      <a:pt x="1313" y="441"/>
                    </a:lnTo>
                    <a:lnTo>
                      <a:pt x="1320" y="442"/>
                    </a:lnTo>
                    <a:lnTo>
                      <a:pt x="1327" y="443"/>
                    </a:lnTo>
                    <a:lnTo>
                      <a:pt x="1329" y="446"/>
                    </a:lnTo>
                    <a:lnTo>
                      <a:pt x="1333" y="445"/>
                    </a:lnTo>
                    <a:lnTo>
                      <a:pt x="1340" y="443"/>
                    </a:lnTo>
                    <a:lnTo>
                      <a:pt x="1346" y="446"/>
                    </a:lnTo>
                    <a:lnTo>
                      <a:pt x="1347" y="448"/>
                    </a:lnTo>
                    <a:lnTo>
                      <a:pt x="1354" y="450"/>
                    </a:lnTo>
                    <a:lnTo>
                      <a:pt x="1356" y="451"/>
                    </a:lnTo>
                    <a:lnTo>
                      <a:pt x="1355" y="455"/>
                    </a:lnTo>
                    <a:lnTo>
                      <a:pt x="1360" y="459"/>
                    </a:lnTo>
                    <a:lnTo>
                      <a:pt x="1359" y="464"/>
                    </a:lnTo>
                    <a:lnTo>
                      <a:pt x="1361" y="469"/>
                    </a:lnTo>
                    <a:lnTo>
                      <a:pt x="1364" y="470"/>
                    </a:lnTo>
                    <a:lnTo>
                      <a:pt x="1371" y="471"/>
                    </a:lnTo>
                    <a:lnTo>
                      <a:pt x="1378" y="476"/>
                    </a:lnTo>
                    <a:lnTo>
                      <a:pt x="1381" y="476"/>
                    </a:lnTo>
                    <a:lnTo>
                      <a:pt x="1385" y="474"/>
                    </a:lnTo>
                    <a:lnTo>
                      <a:pt x="1387" y="474"/>
                    </a:lnTo>
                    <a:lnTo>
                      <a:pt x="1389" y="477"/>
                    </a:lnTo>
                    <a:lnTo>
                      <a:pt x="1389" y="482"/>
                    </a:lnTo>
                    <a:lnTo>
                      <a:pt x="1390" y="486"/>
                    </a:lnTo>
                    <a:lnTo>
                      <a:pt x="1394" y="486"/>
                    </a:lnTo>
                    <a:lnTo>
                      <a:pt x="1399" y="485"/>
                    </a:lnTo>
                    <a:lnTo>
                      <a:pt x="1411" y="489"/>
                    </a:lnTo>
                    <a:lnTo>
                      <a:pt x="1419" y="497"/>
                    </a:lnTo>
                    <a:lnTo>
                      <a:pt x="1418" y="500"/>
                    </a:lnTo>
                    <a:lnTo>
                      <a:pt x="1419" y="502"/>
                    </a:lnTo>
                    <a:lnTo>
                      <a:pt x="1422" y="503"/>
                    </a:lnTo>
                    <a:lnTo>
                      <a:pt x="1427" y="504"/>
                    </a:lnTo>
                    <a:lnTo>
                      <a:pt x="1431" y="505"/>
                    </a:lnTo>
                    <a:lnTo>
                      <a:pt x="1438" y="506"/>
                    </a:lnTo>
                    <a:lnTo>
                      <a:pt x="1441" y="508"/>
                    </a:lnTo>
                    <a:lnTo>
                      <a:pt x="1444" y="519"/>
                    </a:lnTo>
                    <a:lnTo>
                      <a:pt x="1450" y="522"/>
                    </a:lnTo>
                    <a:lnTo>
                      <a:pt x="1460" y="523"/>
                    </a:lnTo>
                    <a:lnTo>
                      <a:pt x="1461" y="531"/>
                    </a:lnTo>
                    <a:lnTo>
                      <a:pt x="1463" y="534"/>
                    </a:lnTo>
                    <a:lnTo>
                      <a:pt x="1467" y="534"/>
                    </a:lnTo>
                    <a:lnTo>
                      <a:pt x="1478" y="532"/>
                    </a:lnTo>
                    <a:lnTo>
                      <a:pt x="1479" y="534"/>
                    </a:lnTo>
                    <a:lnTo>
                      <a:pt x="1482" y="534"/>
                    </a:lnTo>
                    <a:lnTo>
                      <a:pt x="1483" y="535"/>
                    </a:lnTo>
                    <a:lnTo>
                      <a:pt x="1484" y="535"/>
                    </a:lnTo>
                    <a:lnTo>
                      <a:pt x="1486" y="542"/>
                    </a:lnTo>
                    <a:lnTo>
                      <a:pt x="1487" y="544"/>
                    </a:lnTo>
                    <a:lnTo>
                      <a:pt x="1496" y="545"/>
                    </a:lnTo>
                    <a:lnTo>
                      <a:pt x="1499" y="548"/>
                    </a:lnTo>
                    <a:lnTo>
                      <a:pt x="1502" y="549"/>
                    </a:lnTo>
                    <a:lnTo>
                      <a:pt x="1509" y="550"/>
                    </a:lnTo>
                    <a:lnTo>
                      <a:pt x="1511" y="547"/>
                    </a:lnTo>
                    <a:lnTo>
                      <a:pt x="1518" y="548"/>
                    </a:lnTo>
                    <a:lnTo>
                      <a:pt x="1529" y="547"/>
                    </a:lnTo>
                    <a:lnTo>
                      <a:pt x="1536" y="551"/>
                    </a:lnTo>
                    <a:lnTo>
                      <a:pt x="1538" y="555"/>
                    </a:lnTo>
                    <a:lnTo>
                      <a:pt x="1535" y="557"/>
                    </a:lnTo>
                    <a:lnTo>
                      <a:pt x="1534" y="559"/>
                    </a:lnTo>
                    <a:lnTo>
                      <a:pt x="1540" y="567"/>
                    </a:lnTo>
                    <a:lnTo>
                      <a:pt x="1540" y="571"/>
                    </a:lnTo>
                    <a:lnTo>
                      <a:pt x="1539" y="571"/>
                    </a:lnTo>
                    <a:lnTo>
                      <a:pt x="1536" y="570"/>
                    </a:lnTo>
                    <a:lnTo>
                      <a:pt x="1535" y="571"/>
                    </a:lnTo>
                    <a:lnTo>
                      <a:pt x="1531" y="574"/>
                    </a:lnTo>
                    <a:lnTo>
                      <a:pt x="1532" y="575"/>
                    </a:lnTo>
                    <a:lnTo>
                      <a:pt x="1531" y="577"/>
                    </a:lnTo>
                    <a:lnTo>
                      <a:pt x="1523" y="578"/>
                    </a:lnTo>
                    <a:lnTo>
                      <a:pt x="1516" y="580"/>
                    </a:lnTo>
                    <a:lnTo>
                      <a:pt x="1514" y="580"/>
                    </a:lnTo>
                    <a:lnTo>
                      <a:pt x="1507" y="582"/>
                    </a:lnTo>
                    <a:lnTo>
                      <a:pt x="1505" y="584"/>
                    </a:lnTo>
                    <a:lnTo>
                      <a:pt x="1507" y="585"/>
                    </a:lnTo>
                    <a:lnTo>
                      <a:pt x="1506" y="586"/>
                    </a:lnTo>
                    <a:lnTo>
                      <a:pt x="1508" y="587"/>
                    </a:lnTo>
                    <a:lnTo>
                      <a:pt x="1505" y="591"/>
                    </a:lnTo>
                    <a:lnTo>
                      <a:pt x="1511" y="595"/>
                    </a:lnTo>
                    <a:lnTo>
                      <a:pt x="1512" y="595"/>
                    </a:lnTo>
                    <a:lnTo>
                      <a:pt x="1514" y="596"/>
                    </a:lnTo>
                    <a:lnTo>
                      <a:pt x="1522" y="599"/>
                    </a:lnTo>
                    <a:lnTo>
                      <a:pt x="1521" y="600"/>
                    </a:lnTo>
                    <a:lnTo>
                      <a:pt x="1516" y="600"/>
                    </a:lnTo>
                    <a:lnTo>
                      <a:pt x="1513" y="603"/>
                    </a:lnTo>
                    <a:lnTo>
                      <a:pt x="1514" y="604"/>
                    </a:lnTo>
                    <a:lnTo>
                      <a:pt x="1516" y="605"/>
                    </a:lnTo>
                    <a:lnTo>
                      <a:pt x="1517" y="607"/>
                    </a:lnTo>
                    <a:lnTo>
                      <a:pt x="1519" y="607"/>
                    </a:lnTo>
                    <a:lnTo>
                      <a:pt x="1578" y="607"/>
                    </a:lnTo>
                    <a:lnTo>
                      <a:pt x="1580" y="607"/>
                    </a:lnTo>
                    <a:lnTo>
                      <a:pt x="1580" y="608"/>
                    </a:lnTo>
                    <a:lnTo>
                      <a:pt x="1578" y="609"/>
                    </a:lnTo>
                    <a:lnTo>
                      <a:pt x="1579" y="610"/>
                    </a:lnTo>
                    <a:lnTo>
                      <a:pt x="1580" y="610"/>
                    </a:lnTo>
                    <a:lnTo>
                      <a:pt x="1583" y="609"/>
                    </a:lnTo>
                    <a:lnTo>
                      <a:pt x="1583" y="609"/>
                    </a:lnTo>
                    <a:lnTo>
                      <a:pt x="1584" y="610"/>
                    </a:lnTo>
                    <a:lnTo>
                      <a:pt x="1582" y="612"/>
                    </a:lnTo>
                    <a:lnTo>
                      <a:pt x="1583" y="614"/>
                    </a:lnTo>
                    <a:lnTo>
                      <a:pt x="1582" y="615"/>
                    </a:lnTo>
                    <a:lnTo>
                      <a:pt x="1579" y="615"/>
                    </a:lnTo>
                    <a:lnTo>
                      <a:pt x="1579" y="616"/>
                    </a:lnTo>
                    <a:lnTo>
                      <a:pt x="1579" y="616"/>
                    </a:lnTo>
                    <a:lnTo>
                      <a:pt x="1581" y="616"/>
                    </a:lnTo>
                    <a:lnTo>
                      <a:pt x="1581" y="617"/>
                    </a:lnTo>
                    <a:lnTo>
                      <a:pt x="1582" y="619"/>
                    </a:lnTo>
                    <a:lnTo>
                      <a:pt x="1585" y="620"/>
                    </a:lnTo>
                    <a:lnTo>
                      <a:pt x="1585" y="621"/>
                    </a:lnTo>
                    <a:lnTo>
                      <a:pt x="1583" y="622"/>
                    </a:lnTo>
                    <a:lnTo>
                      <a:pt x="1583" y="622"/>
                    </a:lnTo>
                    <a:lnTo>
                      <a:pt x="1584" y="622"/>
                    </a:lnTo>
                    <a:lnTo>
                      <a:pt x="1585" y="622"/>
                    </a:lnTo>
                    <a:lnTo>
                      <a:pt x="1586" y="623"/>
                    </a:lnTo>
                    <a:lnTo>
                      <a:pt x="1585" y="623"/>
                    </a:lnTo>
                    <a:lnTo>
                      <a:pt x="1583" y="624"/>
                    </a:lnTo>
                    <a:lnTo>
                      <a:pt x="1583" y="626"/>
                    </a:lnTo>
                    <a:lnTo>
                      <a:pt x="1581" y="626"/>
                    </a:lnTo>
                    <a:lnTo>
                      <a:pt x="1582" y="627"/>
                    </a:lnTo>
                    <a:lnTo>
                      <a:pt x="1580" y="628"/>
                    </a:lnTo>
                    <a:lnTo>
                      <a:pt x="1580" y="628"/>
                    </a:lnTo>
                    <a:lnTo>
                      <a:pt x="1583" y="628"/>
                    </a:lnTo>
                    <a:lnTo>
                      <a:pt x="1583" y="629"/>
                    </a:lnTo>
                    <a:lnTo>
                      <a:pt x="1583" y="629"/>
                    </a:lnTo>
                    <a:lnTo>
                      <a:pt x="1580" y="629"/>
                    </a:lnTo>
                    <a:lnTo>
                      <a:pt x="1582" y="631"/>
                    </a:lnTo>
                    <a:lnTo>
                      <a:pt x="1579" y="632"/>
                    </a:lnTo>
                    <a:lnTo>
                      <a:pt x="1581" y="633"/>
                    </a:lnTo>
                    <a:lnTo>
                      <a:pt x="1580" y="635"/>
                    </a:lnTo>
                    <a:lnTo>
                      <a:pt x="1580" y="636"/>
                    </a:lnTo>
                    <a:lnTo>
                      <a:pt x="1583" y="635"/>
                    </a:lnTo>
                    <a:lnTo>
                      <a:pt x="1586" y="636"/>
                    </a:lnTo>
                    <a:lnTo>
                      <a:pt x="1586" y="639"/>
                    </a:lnTo>
                    <a:lnTo>
                      <a:pt x="1588" y="641"/>
                    </a:lnTo>
                    <a:lnTo>
                      <a:pt x="1588" y="642"/>
                    </a:lnTo>
                    <a:lnTo>
                      <a:pt x="1590" y="643"/>
                    </a:lnTo>
                    <a:lnTo>
                      <a:pt x="1590" y="644"/>
                    </a:lnTo>
                    <a:lnTo>
                      <a:pt x="1590" y="645"/>
                    </a:lnTo>
                    <a:lnTo>
                      <a:pt x="1591" y="646"/>
                    </a:lnTo>
                    <a:lnTo>
                      <a:pt x="1593" y="646"/>
                    </a:lnTo>
                    <a:lnTo>
                      <a:pt x="1593" y="647"/>
                    </a:lnTo>
                    <a:lnTo>
                      <a:pt x="1594" y="648"/>
                    </a:lnTo>
                    <a:lnTo>
                      <a:pt x="1594" y="649"/>
                    </a:lnTo>
                    <a:lnTo>
                      <a:pt x="1595" y="652"/>
                    </a:lnTo>
                    <a:lnTo>
                      <a:pt x="1595" y="653"/>
                    </a:lnTo>
                    <a:lnTo>
                      <a:pt x="1594" y="654"/>
                    </a:lnTo>
                    <a:close/>
                  </a:path>
                </a:pathLst>
              </a:custGeom>
              <a:solidFill>
                <a:srgbClr val="F8D375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10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" name="Google Shape;125;p60"/>
              <p:cNvSpPr/>
              <p:nvPr/>
            </p:nvSpPr>
            <p:spPr>
              <a:xfrm>
                <a:off x="2273" y="429"/>
                <a:ext cx="1288" cy="817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818" extrusionOk="0">
                    <a:moveTo>
                      <a:pt x="1282" y="35"/>
                    </a:moveTo>
                    <a:lnTo>
                      <a:pt x="1281" y="36"/>
                    </a:lnTo>
                    <a:lnTo>
                      <a:pt x="1278" y="39"/>
                    </a:lnTo>
                    <a:lnTo>
                      <a:pt x="1274" y="44"/>
                    </a:lnTo>
                    <a:lnTo>
                      <a:pt x="1272" y="48"/>
                    </a:lnTo>
                    <a:lnTo>
                      <a:pt x="1270" y="52"/>
                    </a:lnTo>
                    <a:lnTo>
                      <a:pt x="1268" y="55"/>
                    </a:lnTo>
                    <a:lnTo>
                      <a:pt x="1268" y="55"/>
                    </a:lnTo>
                    <a:lnTo>
                      <a:pt x="1268" y="55"/>
                    </a:lnTo>
                    <a:lnTo>
                      <a:pt x="1268" y="55"/>
                    </a:lnTo>
                    <a:lnTo>
                      <a:pt x="1267" y="56"/>
                    </a:lnTo>
                    <a:lnTo>
                      <a:pt x="1267" y="56"/>
                    </a:lnTo>
                    <a:lnTo>
                      <a:pt x="1267" y="57"/>
                    </a:lnTo>
                    <a:lnTo>
                      <a:pt x="1267" y="57"/>
                    </a:lnTo>
                    <a:lnTo>
                      <a:pt x="1266" y="58"/>
                    </a:lnTo>
                    <a:lnTo>
                      <a:pt x="1266" y="59"/>
                    </a:lnTo>
                    <a:lnTo>
                      <a:pt x="1265" y="62"/>
                    </a:lnTo>
                    <a:lnTo>
                      <a:pt x="1264" y="65"/>
                    </a:lnTo>
                    <a:lnTo>
                      <a:pt x="1263" y="67"/>
                    </a:lnTo>
                    <a:lnTo>
                      <a:pt x="1263" y="70"/>
                    </a:lnTo>
                    <a:lnTo>
                      <a:pt x="1264" y="72"/>
                    </a:lnTo>
                    <a:lnTo>
                      <a:pt x="1264" y="74"/>
                    </a:lnTo>
                    <a:lnTo>
                      <a:pt x="1264" y="75"/>
                    </a:lnTo>
                    <a:lnTo>
                      <a:pt x="1263" y="78"/>
                    </a:lnTo>
                    <a:lnTo>
                      <a:pt x="1262" y="80"/>
                    </a:lnTo>
                    <a:lnTo>
                      <a:pt x="1263" y="83"/>
                    </a:lnTo>
                    <a:lnTo>
                      <a:pt x="1263" y="87"/>
                    </a:lnTo>
                    <a:lnTo>
                      <a:pt x="1262" y="88"/>
                    </a:lnTo>
                    <a:lnTo>
                      <a:pt x="1261" y="89"/>
                    </a:lnTo>
                    <a:lnTo>
                      <a:pt x="1261" y="90"/>
                    </a:lnTo>
                    <a:lnTo>
                      <a:pt x="1261" y="91"/>
                    </a:lnTo>
                    <a:lnTo>
                      <a:pt x="1261" y="92"/>
                    </a:lnTo>
                    <a:lnTo>
                      <a:pt x="1263" y="93"/>
                    </a:lnTo>
                    <a:lnTo>
                      <a:pt x="1264" y="95"/>
                    </a:lnTo>
                    <a:lnTo>
                      <a:pt x="1264" y="95"/>
                    </a:lnTo>
                    <a:lnTo>
                      <a:pt x="1264" y="95"/>
                    </a:lnTo>
                    <a:lnTo>
                      <a:pt x="1263" y="99"/>
                    </a:lnTo>
                    <a:lnTo>
                      <a:pt x="1264" y="101"/>
                    </a:lnTo>
                    <a:lnTo>
                      <a:pt x="1264" y="102"/>
                    </a:lnTo>
                    <a:lnTo>
                      <a:pt x="1264" y="103"/>
                    </a:lnTo>
                    <a:lnTo>
                      <a:pt x="1265" y="106"/>
                    </a:lnTo>
                    <a:lnTo>
                      <a:pt x="1267" y="109"/>
                    </a:lnTo>
                    <a:lnTo>
                      <a:pt x="1267" y="111"/>
                    </a:lnTo>
                    <a:lnTo>
                      <a:pt x="1265" y="115"/>
                    </a:lnTo>
                    <a:lnTo>
                      <a:pt x="1265" y="117"/>
                    </a:lnTo>
                    <a:lnTo>
                      <a:pt x="1267" y="122"/>
                    </a:lnTo>
                    <a:lnTo>
                      <a:pt x="1265" y="129"/>
                    </a:lnTo>
                    <a:lnTo>
                      <a:pt x="1263" y="133"/>
                    </a:lnTo>
                    <a:lnTo>
                      <a:pt x="1261" y="138"/>
                    </a:lnTo>
                    <a:lnTo>
                      <a:pt x="1260" y="141"/>
                    </a:lnTo>
                    <a:lnTo>
                      <a:pt x="1260" y="144"/>
                    </a:lnTo>
                    <a:lnTo>
                      <a:pt x="1258" y="147"/>
                    </a:lnTo>
                    <a:lnTo>
                      <a:pt x="1257" y="149"/>
                    </a:lnTo>
                    <a:lnTo>
                      <a:pt x="1258" y="152"/>
                    </a:lnTo>
                    <a:lnTo>
                      <a:pt x="1255" y="154"/>
                    </a:lnTo>
                    <a:lnTo>
                      <a:pt x="1253" y="157"/>
                    </a:lnTo>
                    <a:lnTo>
                      <a:pt x="1253" y="158"/>
                    </a:lnTo>
                    <a:lnTo>
                      <a:pt x="1254" y="159"/>
                    </a:lnTo>
                    <a:lnTo>
                      <a:pt x="1254" y="162"/>
                    </a:lnTo>
                    <a:lnTo>
                      <a:pt x="1250" y="164"/>
                    </a:lnTo>
                    <a:lnTo>
                      <a:pt x="1246" y="165"/>
                    </a:lnTo>
                    <a:lnTo>
                      <a:pt x="1245" y="165"/>
                    </a:lnTo>
                    <a:lnTo>
                      <a:pt x="1244" y="166"/>
                    </a:lnTo>
                    <a:lnTo>
                      <a:pt x="1241" y="166"/>
                    </a:lnTo>
                    <a:lnTo>
                      <a:pt x="1238" y="166"/>
                    </a:lnTo>
                    <a:lnTo>
                      <a:pt x="1231" y="169"/>
                    </a:lnTo>
                    <a:lnTo>
                      <a:pt x="1227" y="169"/>
                    </a:lnTo>
                    <a:lnTo>
                      <a:pt x="1223" y="172"/>
                    </a:lnTo>
                    <a:lnTo>
                      <a:pt x="1217" y="174"/>
                    </a:lnTo>
                    <a:lnTo>
                      <a:pt x="1208" y="178"/>
                    </a:lnTo>
                    <a:lnTo>
                      <a:pt x="1204" y="179"/>
                    </a:lnTo>
                    <a:lnTo>
                      <a:pt x="1206" y="181"/>
                    </a:lnTo>
                    <a:lnTo>
                      <a:pt x="1206" y="181"/>
                    </a:lnTo>
                    <a:lnTo>
                      <a:pt x="1206" y="182"/>
                    </a:lnTo>
                    <a:lnTo>
                      <a:pt x="1207" y="182"/>
                    </a:lnTo>
                    <a:lnTo>
                      <a:pt x="1207" y="184"/>
                    </a:lnTo>
                    <a:lnTo>
                      <a:pt x="1208" y="185"/>
                    </a:lnTo>
                    <a:lnTo>
                      <a:pt x="1208" y="186"/>
                    </a:lnTo>
                    <a:lnTo>
                      <a:pt x="1207" y="188"/>
                    </a:lnTo>
                    <a:lnTo>
                      <a:pt x="1204" y="190"/>
                    </a:lnTo>
                    <a:lnTo>
                      <a:pt x="1204" y="192"/>
                    </a:lnTo>
                    <a:lnTo>
                      <a:pt x="1206" y="192"/>
                    </a:lnTo>
                    <a:lnTo>
                      <a:pt x="1206" y="193"/>
                    </a:lnTo>
                    <a:lnTo>
                      <a:pt x="1204" y="193"/>
                    </a:lnTo>
                    <a:lnTo>
                      <a:pt x="1202" y="194"/>
                    </a:lnTo>
                    <a:lnTo>
                      <a:pt x="1201" y="196"/>
                    </a:lnTo>
                    <a:lnTo>
                      <a:pt x="1200" y="196"/>
                    </a:lnTo>
                    <a:lnTo>
                      <a:pt x="1199" y="198"/>
                    </a:lnTo>
                    <a:lnTo>
                      <a:pt x="1199" y="199"/>
                    </a:lnTo>
                    <a:lnTo>
                      <a:pt x="1198" y="200"/>
                    </a:lnTo>
                    <a:lnTo>
                      <a:pt x="1197" y="201"/>
                    </a:lnTo>
                    <a:lnTo>
                      <a:pt x="1198" y="202"/>
                    </a:lnTo>
                    <a:lnTo>
                      <a:pt x="1198" y="204"/>
                    </a:lnTo>
                    <a:lnTo>
                      <a:pt x="1199" y="204"/>
                    </a:lnTo>
                    <a:lnTo>
                      <a:pt x="1200" y="204"/>
                    </a:lnTo>
                    <a:lnTo>
                      <a:pt x="1200" y="205"/>
                    </a:lnTo>
                    <a:lnTo>
                      <a:pt x="1197" y="206"/>
                    </a:lnTo>
                    <a:lnTo>
                      <a:pt x="1196" y="208"/>
                    </a:lnTo>
                    <a:lnTo>
                      <a:pt x="1194" y="209"/>
                    </a:lnTo>
                    <a:lnTo>
                      <a:pt x="1191" y="210"/>
                    </a:lnTo>
                    <a:lnTo>
                      <a:pt x="1190" y="212"/>
                    </a:lnTo>
                    <a:lnTo>
                      <a:pt x="1189" y="213"/>
                    </a:lnTo>
                    <a:lnTo>
                      <a:pt x="1189" y="214"/>
                    </a:lnTo>
                    <a:lnTo>
                      <a:pt x="1187" y="215"/>
                    </a:lnTo>
                    <a:lnTo>
                      <a:pt x="1186" y="215"/>
                    </a:lnTo>
                    <a:lnTo>
                      <a:pt x="1184" y="216"/>
                    </a:lnTo>
                    <a:lnTo>
                      <a:pt x="1183" y="216"/>
                    </a:lnTo>
                    <a:lnTo>
                      <a:pt x="1181" y="217"/>
                    </a:lnTo>
                    <a:lnTo>
                      <a:pt x="1177" y="218"/>
                    </a:lnTo>
                    <a:lnTo>
                      <a:pt x="1176" y="220"/>
                    </a:lnTo>
                    <a:lnTo>
                      <a:pt x="1175" y="221"/>
                    </a:lnTo>
                    <a:lnTo>
                      <a:pt x="1174" y="221"/>
                    </a:lnTo>
                    <a:lnTo>
                      <a:pt x="1174" y="222"/>
                    </a:lnTo>
                    <a:lnTo>
                      <a:pt x="1171" y="223"/>
                    </a:lnTo>
                    <a:lnTo>
                      <a:pt x="1169" y="225"/>
                    </a:lnTo>
                    <a:lnTo>
                      <a:pt x="1166" y="225"/>
                    </a:lnTo>
                    <a:lnTo>
                      <a:pt x="1165" y="226"/>
                    </a:lnTo>
                    <a:lnTo>
                      <a:pt x="1162" y="226"/>
                    </a:lnTo>
                    <a:lnTo>
                      <a:pt x="1161" y="228"/>
                    </a:lnTo>
                    <a:lnTo>
                      <a:pt x="1162" y="229"/>
                    </a:lnTo>
                    <a:lnTo>
                      <a:pt x="1161" y="230"/>
                    </a:lnTo>
                    <a:lnTo>
                      <a:pt x="1161" y="230"/>
                    </a:lnTo>
                    <a:lnTo>
                      <a:pt x="1160" y="232"/>
                    </a:lnTo>
                    <a:lnTo>
                      <a:pt x="1158" y="233"/>
                    </a:lnTo>
                    <a:lnTo>
                      <a:pt x="1158" y="234"/>
                    </a:lnTo>
                    <a:lnTo>
                      <a:pt x="1159" y="234"/>
                    </a:lnTo>
                    <a:lnTo>
                      <a:pt x="1158" y="235"/>
                    </a:lnTo>
                    <a:lnTo>
                      <a:pt x="1159" y="235"/>
                    </a:lnTo>
                    <a:lnTo>
                      <a:pt x="1159" y="236"/>
                    </a:lnTo>
                    <a:lnTo>
                      <a:pt x="1160" y="236"/>
                    </a:lnTo>
                    <a:lnTo>
                      <a:pt x="1161" y="237"/>
                    </a:lnTo>
                    <a:lnTo>
                      <a:pt x="1161" y="239"/>
                    </a:lnTo>
                    <a:lnTo>
                      <a:pt x="1160" y="240"/>
                    </a:lnTo>
                    <a:lnTo>
                      <a:pt x="1160" y="240"/>
                    </a:lnTo>
                    <a:lnTo>
                      <a:pt x="1159" y="241"/>
                    </a:lnTo>
                    <a:lnTo>
                      <a:pt x="1158" y="243"/>
                    </a:lnTo>
                    <a:lnTo>
                      <a:pt x="1155" y="245"/>
                    </a:lnTo>
                    <a:lnTo>
                      <a:pt x="1156" y="246"/>
                    </a:lnTo>
                    <a:lnTo>
                      <a:pt x="1155" y="247"/>
                    </a:lnTo>
                    <a:lnTo>
                      <a:pt x="1153" y="249"/>
                    </a:lnTo>
                    <a:lnTo>
                      <a:pt x="1152" y="249"/>
                    </a:lnTo>
                    <a:lnTo>
                      <a:pt x="1151" y="249"/>
                    </a:lnTo>
                    <a:lnTo>
                      <a:pt x="1150" y="250"/>
                    </a:lnTo>
                    <a:lnTo>
                      <a:pt x="1150" y="252"/>
                    </a:lnTo>
                    <a:lnTo>
                      <a:pt x="1149" y="253"/>
                    </a:lnTo>
                    <a:lnTo>
                      <a:pt x="1151" y="255"/>
                    </a:lnTo>
                    <a:lnTo>
                      <a:pt x="1152" y="256"/>
                    </a:lnTo>
                    <a:lnTo>
                      <a:pt x="1151" y="256"/>
                    </a:lnTo>
                    <a:lnTo>
                      <a:pt x="1151" y="257"/>
                    </a:lnTo>
                    <a:lnTo>
                      <a:pt x="1149" y="257"/>
                    </a:lnTo>
                    <a:lnTo>
                      <a:pt x="1148" y="259"/>
                    </a:lnTo>
                    <a:lnTo>
                      <a:pt x="1146" y="260"/>
                    </a:lnTo>
                    <a:lnTo>
                      <a:pt x="1147" y="261"/>
                    </a:lnTo>
                    <a:lnTo>
                      <a:pt x="1146" y="261"/>
                    </a:lnTo>
                    <a:lnTo>
                      <a:pt x="1145" y="263"/>
                    </a:lnTo>
                    <a:lnTo>
                      <a:pt x="1144" y="264"/>
                    </a:lnTo>
                    <a:lnTo>
                      <a:pt x="1144" y="265"/>
                    </a:lnTo>
                    <a:lnTo>
                      <a:pt x="1143" y="265"/>
                    </a:lnTo>
                    <a:lnTo>
                      <a:pt x="1144" y="266"/>
                    </a:lnTo>
                    <a:lnTo>
                      <a:pt x="1143" y="268"/>
                    </a:lnTo>
                    <a:lnTo>
                      <a:pt x="1143" y="269"/>
                    </a:lnTo>
                    <a:lnTo>
                      <a:pt x="1143" y="269"/>
                    </a:lnTo>
                    <a:lnTo>
                      <a:pt x="1143" y="270"/>
                    </a:lnTo>
                    <a:lnTo>
                      <a:pt x="1142" y="271"/>
                    </a:lnTo>
                    <a:lnTo>
                      <a:pt x="1144" y="271"/>
                    </a:lnTo>
                    <a:lnTo>
                      <a:pt x="1145" y="271"/>
                    </a:lnTo>
                    <a:lnTo>
                      <a:pt x="1145" y="271"/>
                    </a:lnTo>
                    <a:lnTo>
                      <a:pt x="1146" y="272"/>
                    </a:lnTo>
                    <a:lnTo>
                      <a:pt x="1146" y="273"/>
                    </a:lnTo>
                    <a:lnTo>
                      <a:pt x="1147" y="274"/>
                    </a:lnTo>
                    <a:lnTo>
                      <a:pt x="1148" y="276"/>
                    </a:lnTo>
                    <a:lnTo>
                      <a:pt x="1148" y="277"/>
                    </a:lnTo>
                    <a:lnTo>
                      <a:pt x="1147" y="278"/>
                    </a:lnTo>
                    <a:lnTo>
                      <a:pt x="1148" y="279"/>
                    </a:lnTo>
                    <a:lnTo>
                      <a:pt x="1147" y="280"/>
                    </a:lnTo>
                    <a:lnTo>
                      <a:pt x="1147" y="281"/>
                    </a:lnTo>
                    <a:lnTo>
                      <a:pt x="1147" y="281"/>
                    </a:lnTo>
                    <a:lnTo>
                      <a:pt x="1146" y="282"/>
                    </a:lnTo>
                    <a:lnTo>
                      <a:pt x="1147" y="284"/>
                    </a:lnTo>
                    <a:lnTo>
                      <a:pt x="1146" y="285"/>
                    </a:lnTo>
                    <a:lnTo>
                      <a:pt x="1146" y="285"/>
                    </a:lnTo>
                    <a:lnTo>
                      <a:pt x="1148" y="288"/>
                    </a:lnTo>
                    <a:lnTo>
                      <a:pt x="1148" y="289"/>
                    </a:lnTo>
                    <a:lnTo>
                      <a:pt x="1148" y="290"/>
                    </a:lnTo>
                    <a:lnTo>
                      <a:pt x="1150" y="291"/>
                    </a:lnTo>
                    <a:lnTo>
                      <a:pt x="1150" y="292"/>
                    </a:lnTo>
                    <a:lnTo>
                      <a:pt x="1150" y="293"/>
                    </a:lnTo>
                    <a:lnTo>
                      <a:pt x="1148" y="295"/>
                    </a:lnTo>
                    <a:lnTo>
                      <a:pt x="1147" y="297"/>
                    </a:lnTo>
                    <a:lnTo>
                      <a:pt x="1146" y="298"/>
                    </a:lnTo>
                    <a:lnTo>
                      <a:pt x="1146" y="299"/>
                    </a:lnTo>
                    <a:lnTo>
                      <a:pt x="1145" y="300"/>
                    </a:lnTo>
                    <a:lnTo>
                      <a:pt x="1143" y="301"/>
                    </a:lnTo>
                    <a:lnTo>
                      <a:pt x="1143" y="302"/>
                    </a:lnTo>
                    <a:lnTo>
                      <a:pt x="1145" y="304"/>
                    </a:lnTo>
                    <a:lnTo>
                      <a:pt x="1147" y="304"/>
                    </a:lnTo>
                    <a:lnTo>
                      <a:pt x="1148" y="305"/>
                    </a:lnTo>
                    <a:lnTo>
                      <a:pt x="1149" y="305"/>
                    </a:lnTo>
                    <a:lnTo>
                      <a:pt x="1149" y="307"/>
                    </a:lnTo>
                    <a:lnTo>
                      <a:pt x="1147" y="308"/>
                    </a:lnTo>
                    <a:lnTo>
                      <a:pt x="1146" y="310"/>
                    </a:lnTo>
                    <a:lnTo>
                      <a:pt x="1144" y="311"/>
                    </a:lnTo>
                    <a:lnTo>
                      <a:pt x="1143" y="312"/>
                    </a:lnTo>
                    <a:lnTo>
                      <a:pt x="1142" y="313"/>
                    </a:lnTo>
                    <a:lnTo>
                      <a:pt x="1142" y="314"/>
                    </a:lnTo>
                    <a:lnTo>
                      <a:pt x="1143" y="315"/>
                    </a:lnTo>
                    <a:lnTo>
                      <a:pt x="1144" y="316"/>
                    </a:lnTo>
                    <a:lnTo>
                      <a:pt x="1144" y="317"/>
                    </a:lnTo>
                    <a:lnTo>
                      <a:pt x="1139" y="320"/>
                    </a:lnTo>
                    <a:lnTo>
                      <a:pt x="1139" y="322"/>
                    </a:lnTo>
                    <a:lnTo>
                      <a:pt x="1138" y="322"/>
                    </a:lnTo>
                    <a:lnTo>
                      <a:pt x="1137" y="323"/>
                    </a:lnTo>
                    <a:lnTo>
                      <a:pt x="1136" y="324"/>
                    </a:lnTo>
                    <a:lnTo>
                      <a:pt x="1135" y="325"/>
                    </a:lnTo>
                    <a:lnTo>
                      <a:pt x="1134" y="327"/>
                    </a:lnTo>
                    <a:lnTo>
                      <a:pt x="1134" y="327"/>
                    </a:lnTo>
                    <a:lnTo>
                      <a:pt x="1134" y="329"/>
                    </a:lnTo>
                    <a:lnTo>
                      <a:pt x="1135" y="330"/>
                    </a:lnTo>
                    <a:lnTo>
                      <a:pt x="1134" y="330"/>
                    </a:lnTo>
                    <a:lnTo>
                      <a:pt x="1135" y="331"/>
                    </a:lnTo>
                    <a:lnTo>
                      <a:pt x="1135" y="332"/>
                    </a:lnTo>
                    <a:lnTo>
                      <a:pt x="1133" y="333"/>
                    </a:lnTo>
                    <a:lnTo>
                      <a:pt x="1132" y="335"/>
                    </a:lnTo>
                    <a:lnTo>
                      <a:pt x="1130" y="336"/>
                    </a:lnTo>
                    <a:lnTo>
                      <a:pt x="1127" y="337"/>
                    </a:lnTo>
                    <a:lnTo>
                      <a:pt x="1125" y="339"/>
                    </a:lnTo>
                    <a:lnTo>
                      <a:pt x="1123" y="339"/>
                    </a:lnTo>
                    <a:lnTo>
                      <a:pt x="1118" y="342"/>
                    </a:lnTo>
                    <a:lnTo>
                      <a:pt x="1117" y="342"/>
                    </a:lnTo>
                    <a:lnTo>
                      <a:pt x="1116" y="344"/>
                    </a:lnTo>
                    <a:lnTo>
                      <a:pt x="1117" y="346"/>
                    </a:lnTo>
                    <a:lnTo>
                      <a:pt x="1122" y="348"/>
                    </a:lnTo>
                    <a:lnTo>
                      <a:pt x="1130" y="354"/>
                    </a:lnTo>
                    <a:lnTo>
                      <a:pt x="1133" y="354"/>
                    </a:lnTo>
                    <a:lnTo>
                      <a:pt x="1135" y="354"/>
                    </a:lnTo>
                    <a:lnTo>
                      <a:pt x="1137" y="354"/>
                    </a:lnTo>
                    <a:lnTo>
                      <a:pt x="1140" y="355"/>
                    </a:lnTo>
                    <a:lnTo>
                      <a:pt x="1141" y="356"/>
                    </a:lnTo>
                    <a:lnTo>
                      <a:pt x="1143" y="355"/>
                    </a:lnTo>
                    <a:lnTo>
                      <a:pt x="1146" y="356"/>
                    </a:lnTo>
                    <a:lnTo>
                      <a:pt x="1147" y="356"/>
                    </a:lnTo>
                    <a:lnTo>
                      <a:pt x="1149" y="357"/>
                    </a:lnTo>
                    <a:lnTo>
                      <a:pt x="1154" y="358"/>
                    </a:lnTo>
                    <a:lnTo>
                      <a:pt x="1156" y="358"/>
                    </a:lnTo>
                    <a:lnTo>
                      <a:pt x="1156" y="360"/>
                    </a:lnTo>
                    <a:lnTo>
                      <a:pt x="1158" y="360"/>
                    </a:lnTo>
                    <a:lnTo>
                      <a:pt x="1159" y="361"/>
                    </a:lnTo>
                    <a:lnTo>
                      <a:pt x="1160" y="362"/>
                    </a:lnTo>
                    <a:lnTo>
                      <a:pt x="1162" y="362"/>
                    </a:lnTo>
                    <a:lnTo>
                      <a:pt x="1163" y="362"/>
                    </a:lnTo>
                    <a:lnTo>
                      <a:pt x="1165" y="362"/>
                    </a:lnTo>
                    <a:lnTo>
                      <a:pt x="1171" y="364"/>
                    </a:lnTo>
                    <a:lnTo>
                      <a:pt x="1173" y="364"/>
                    </a:lnTo>
                    <a:lnTo>
                      <a:pt x="1174" y="364"/>
                    </a:lnTo>
                    <a:lnTo>
                      <a:pt x="1177" y="364"/>
                    </a:lnTo>
                    <a:lnTo>
                      <a:pt x="1182" y="363"/>
                    </a:lnTo>
                    <a:lnTo>
                      <a:pt x="1184" y="361"/>
                    </a:lnTo>
                    <a:lnTo>
                      <a:pt x="1187" y="360"/>
                    </a:lnTo>
                    <a:lnTo>
                      <a:pt x="1189" y="359"/>
                    </a:lnTo>
                    <a:lnTo>
                      <a:pt x="1192" y="360"/>
                    </a:lnTo>
                    <a:lnTo>
                      <a:pt x="1193" y="359"/>
                    </a:lnTo>
                    <a:lnTo>
                      <a:pt x="1194" y="358"/>
                    </a:lnTo>
                    <a:lnTo>
                      <a:pt x="1194" y="358"/>
                    </a:lnTo>
                    <a:lnTo>
                      <a:pt x="1197" y="359"/>
                    </a:lnTo>
                    <a:lnTo>
                      <a:pt x="1201" y="360"/>
                    </a:lnTo>
                    <a:lnTo>
                      <a:pt x="1201" y="360"/>
                    </a:lnTo>
                    <a:lnTo>
                      <a:pt x="1202" y="360"/>
                    </a:lnTo>
                    <a:lnTo>
                      <a:pt x="1202" y="361"/>
                    </a:lnTo>
                    <a:lnTo>
                      <a:pt x="1203" y="362"/>
                    </a:lnTo>
                    <a:lnTo>
                      <a:pt x="1203" y="362"/>
                    </a:lnTo>
                    <a:lnTo>
                      <a:pt x="1202" y="362"/>
                    </a:lnTo>
                    <a:lnTo>
                      <a:pt x="1202" y="363"/>
                    </a:lnTo>
                    <a:lnTo>
                      <a:pt x="1203" y="364"/>
                    </a:lnTo>
                    <a:lnTo>
                      <a:pt x="1203" y="365"/>
                    </a:lnTo>
                    <a:lnTo>
                      <a:pt x="1203" y="365"/>
                    </a:lnTo>
                    <a:lnTo>
                      <a:pt x="1204" y="365"/>
                    </a:lnTo>
                    <a:lnTo>
                      <a:pt x="1203" y="367"/>
                    </a:lnTo>
                    <a:lnTo>
                      <a:pt x="1204" y="368"/>
                    </a:lnTo>
                    <a:lnTo>
                      <a:pt x="1203" y="370"/>
                    </a:lnTo>
                    <a:lnTo>
                      <a:pt x="1203" y="370"/>
                    </a:lnTo>
                    <a:lnTo>
                      <a:pt x="1202" y="371"/>
                    </a:lnTo>
                    <a:lnTo>
                      <a:pt x="1202" y="371"/>
                    </a:lnTo>
                    <a:lnTo>
                      <a:pt x="1200" y="371"/>
                    </a:lnTo>
                    <a:lnTo>
                      <a:pt x="1201" y="373"/>
                    </a:lnTo>
                    <a:lnTo>
                      <a:pt x="1201" y="373"/>
                    </a:lnTo>
                    <a:lnTo>
                      <a:pt x="1200" y="373"/>
                    </a:lnTo>
                    <a:lnTo>
                      <a:pt x="1200" y="374"/>
                    </a:lnTo>
                    <a:lnTo>
                      <a:pt x="1199" y="375"/>
                    </a:lnTo>
                    <a:lnTo>
                      <a:pt x="1199" y="375"/>
                    </a:lnTo>
                    <a:lnTo>
                      <a:pt x="1198" y="376"/>
                    </a:lnTo>
                    <a:lnTo>
                      <a:pt x="1199" y="377"/>
                    </a:lnTo>
                    <a:lnTo>
                      <a:pt x="1197" y="377"/>
                    </a:lnTo>
                    <a:lnTo>
                      <a:pt x="1197" y="379"/>
                    </a:lnTo>
                    <a:lnTo>
                      <a:pt x="1198" y="380"/>
                    </a:lnTo>
                    <a:lnTo>
                      <a:pt x="1198" y="380"/>
                    </a:lnTo>
                    <a:lnTo>
                      <a:pt x="1197" y="381"/>
                    </a:lnTo>
                    <a:lnTo>
                      <a:pt x="1196" y="382"/>
                    </a:lnTo>
                    <a:lnTo>
                      <a:pt x="1196" y="382"/>
                    </a:lnTo>
                    <a:lnTo>
                      <a:pt x="1196" y="382"/>
                    </a:lnTo>
                    <a:lnTo>
                      <a:pt x="1195" y="382"/>
                    </a:lnTo>
                    <a:lnTo>
                      <a:pt x="1195" y="383"/>
                    </a:lnTo>
                    <a:lnTo>
                      <a:pt x="1194" y="383"/>
                    </a:lnTo>
                    <a:lnTo>
                      <a:pt x="1195" y="384"/>
                    </a:lnTo>
                    <a:lnTo>
                      <a:pt x="1194" y="385"/>
                    </a:lnTo>
                    <a:lnTo>
                      <a:pt x="1194" y="385"/>
                    </a:lnTo>
                    <a:lnTo>
                      <a:pt x="1192" y="385"/>
                    </a:lnTo>
                    <a:lnTo>
                      <a:pt x="1192" y="387"/>
                    </a:lnTo>
                    <a:lnTo>
                      <a:pt x="1192" y="387"/>
                    </a:lnTo>
                    <a:lnTo>
                      <a:pt x="1192" y="387"/>
                    </a:lnTo>
                    <a:lnTo>
                      <a:pt x="1191" y="387"/>
                    </a:lnTo>
                    <a:lnTo>
                      <a:pt x="1190" y="389"/>
                    </a:lnTo>
                    <a:lnTo>
                      <a:pt x="1190" y="390"/>
                    </a:lnTo>
                    <a:lnTo>
                      <a:pt x="1189" y="391"/>
                    </a:lnTo>
                    <a:lnTo>
                      <a:pt x="1190" y="391"/>
                    </a:lnTo>
                    <a:lnTo>
                      <a:pt x="1192" y="391"/>
                    </a:lnTo>
                    <a:lnTo>
                      <a:pt x="1192" y="391"/>
                    </a:lnTo>
                    <a:lnTo>
                      <a:pt x="1190" y="392"/>
                    </a:lnTo>
                    <a:lnTo>
                      <a:pt x="1191" y="393"/>
                    </a:lnTo>
                    <a:lnTo>
                      <a:pt x="1190" y="394"/>
                    </a:lnTo>
                    <a:lnTo>
                      <a:pt x="1190" y="394"/>
                    </a:lnTo>
                    <a:lnTo>
                      <a:pt x="1192" y="394"/>
                    </a:lnTo>
                    <a:lnTo>
                      <a:pt x="1192" y="395"/>
                    </a:lnTo>
                    <a:lnTo>
                      <a:pt x="1193" y="395"/>
                    </a:lnTo>
                    <a:lnTo>
                      <a:pt x="1192" y="396"/>
                    </a:lnTo>
                    <a:lnTo>
                      <a:pt x="1192" y="396"/>
                    </a:lnTo>
                    <a:lnTo>
                      <a:pt x="1191" y="396"/>
                    </a:lnTo>
                    <a:lnTo>
                      <a:pt x="1189" y="397"/>
                    </a:lnTo>
                    <a:lnTo>
                      <a:pt x="1188" y="398"/>
                    </a:lnTo>
                    <a:lnTo>
                      <a:pt x="1187" y="399"/>
                    </a:lnTo>
                    <a:lnTo>
                      <a:pt x="1186" y="400"/>
                    </a:lnTo>
                    <a:lnTo>
                      <a:pt x="1185" y="400"/>
                    </a:lnTo>
                    <a:lnTo>
                      <a:pt x="1182" y="402"/>
                    </a:lnTo>
                    <a:lnTo>
                      <a:pt x="1181" y="403"/>
                    </a:lnTo>
                    <a:lnTo>
                      <a:pt x="1182" y="404"/>
                    </a:lnTo>
                    <a:lnTo>
                      <a:pt x="1181" y="405"/>
                    </a:lnTo>
                    <a:lnTo>
                      <a:pt x="1178" y="406"/>
                    </a:lnTo>
                    <a:lnTo>
                      <a:pt x="1174" y="406"/>
                    </a:lnTo>
                    <a:lnTo>
                      <a:pt x="1169" y="406"/>
                    </a:lnTo>
                    <a:lnTo>
                      <a:pt x="1167" y="406"/>
                    </a:lnTo>
                    <a:lnTo>
                      <a:pt x="1165" y="406"/>
                    </a:lnTo>
                    <a:lnTo>
                      <a:pt x="1164" y="408"/>
                    </a:lnTo>
                    <a:lnTo>
                      <a:pt x="1164" y="409"/>
                    </a:lnTo>
                    <a:lnTo>
                      <a:pt x="1162" y="409"/>
                    </a:lnTo>
                    <a:lnTo>
                      <a:pt x="1161" y="410"/>
                    </a:lnTo>
                    <a:lnTo>
                      <a:pt x="1154" y="412"/>
                    </a:lnTo>
                    <a:lnTo>
                      <a:pt x="1151" y="414"/>
                    </a:lnTo>
                    <a:lnTo>
                      <a:pt x="1149" y="415"/>
                    </a:lnTo>
                    <a:lnTo>
                      <a:pt x="1148" y="417"/>
                    </a:lnTo>
                    <a:lnTo>
                      <a:pt x="1147" y="418"/>
                    </a:lnTo>
                    <a:lnTo>
                      <a:pt x="1155" y="435"/>
                    </a:lnTo>
                    <a:lnTo>
                      <a:pt x="1160" y="434"/>
                    </a:lnTo>
                    <a:lnTo>
                      <a:pt x="1168" y="433"/>
                    </a:lnTo>
                    <a:lnTo>
                      <a:pt x="1168" y="433"/>
                    </a:lnTo>
                    <a:lnTo>
                      <a:pt x="1169" y="435"/>
                    </a:lnTo>
                    <a:lnTo>
                      <a:pt x="1170" y="437"/>
                    </a:lnTo>
                    <a:lnTo>
                      <a:pt x="1171" y="437"/>
                    </a:lnTo>
                    <a:lnTo>
                      <a:pt x="1175" y="438"/>
                    </a:lnTo>
                    <a:lnTo>
                      <a:pt x="1177" y="439"/>
                    </a:lnTo>
                    <a:lnTo>
                      <a:pt x="1177" y="440"/>
                    </a:lnTo>
                    <a:lnTo>
                      <a:pt x="1177" y="441"/>
                    </a:lnTo>
                    <a:lnTo>
                      <a:pt x="1180" y="443"/>
                    </a:lnTo>
                    <a:lnTo>
                      <a:pt x="1180" y="447"/>
                    </a:lnTo>
                    <a:lnTo>
                      <a:pt x="1181" y="452"/>
                    </a:lnTo>
                    <a:lnTo>
                      <a:pt x="1182" y="452"/>
                    </a:lnTo>
                    <a:lnTo>
                      <a:pt x="1182" y="453"/>
                    </a:lnTo>
                    <a:lnTo>
                      <a:pt x="1181" y="459"/>
                    </a:lnTo>
                    <a:lnTo>
                      <a:pt x="1181" y="460"/>
                    </a:lnTo>
                    <a:lnTo>
                      <a:pt x="1181" y="462"/>
                    </a:lnTo>
                    <a:lnTo>
                      <a:pt x="1182" y="463"/>
                    </a:lnTo>
                    <a:lnTo>
                      <a:pt x="1183" y="464"/>
                    </a:lnTo>
                    <a:lnTo>
                      <a:pt x="1184" y="465"/>
                    </a:lnTo>
                    <a:lnTo>
                      <a:pt x="1184" y="466"/>
                    </a:lnTo>
                    <a:lnTo>
                      <a:pt x="1185" y="467"/>
                    </a:lnTo>
                    <a:lnTo>
                      <a:pt x="1186" y="467"/>
                    </a:lnTo>
                    <a:lnTo>
                      <a:pt x="1189" y="468"/>
                    </a:lnTo>
                    <a:lnTo>
                      <a:pt x="1189" y="469"/>
                    </a:lnTo>
                    <a:lnTo>
                      <a:pt x="1188" y="470"/>
                    </a:lnTo>
                    <a:lnTo>
                      <a:pt x="1188" y="470"/>
                    </a:lnTo>
                    <a:lnTo>
                      <a:pt x="1188" y="473"/>
                    </a:lnTo>
                    <a:lnTo>
                      <a:pt x="1187" y="475"/>
                    </a:lnTo>
                    <a:lnTo>
                      <a:pt x="1187" y="477"/>
                    </a:lnTo>
                    <a:lnTo>
                      <a:pt x="1186" y="478"/>
                    </a:lnTo>
                    <a:lnTo>
                      <a:pt x="1186" y="480"/>
                    </a:lnTo>
                    <a:lnTo>
                      <a:pt x="1186" y="481"/>
                    </a:lnTo>
                    <a:lnTo>
                      <a:pt x="1186" y="483"/>
                    </a:lnTo>
                    <a:lnTo>
                      <a:pt x="1188" y="483"/>
                    </a:lnTo>
                    <a:lnTo>
                      <a:pt x="1188" y="484"/>
                    </a:lnTo>
                    <a:lnTo>
                      <a:pt x="1188" y="487"/>
                    </a:lnTo>
                    <a:lnTo>
                      <a:pt x="1189" y="486"/>
                    </a:lnTo>
                    <a:lnTo>
                      <a:pt x="1192" y="488"/>
                    </a:lnTo>
                    <a:lnTo>
                      <a:pt x="1192" y="488"/>
                    </a:lnTo>
                    <a:lnTo>
                      <a:pt x="1192" y="489"/>
                    </a:lnTo>
                    <a:lnTo>
                      <a:pt x="1195" y="491"/>
                    </a:lnTo>
                    <a:lnTo>
                      <a:pt x="1195" y="491"/>
                    </a:lnTo>
                    <a:lnTo>
                      <a:pt x="1196" y="492"/>
                    </a:lnTo>
                    <a:lnTo>
                      <a:pt x="1196" y="492"/>
                    </a:lnTo>
                    <a:lnTo>
                      <a:pt x="1199" y="493"/>
                    </a:lnTo>
                    <a:lnTo>
                      <a:pt x="1198" y="495"/>
                    </a:lnTo>
                    <a:lnTo>
                      <a:pt x="1198" y="496"/>
                    </a:lnTo>
                    <a:lnTo>
                      <a:pt x="1197" y="497"/>
                    </a:lnTo>
                    <a:lnTo>
                      <a:pt x="1198" y="498"/>
                    </a:lnTo>
                    <a:lnTo>
                      <a:pt x="1200" y="498"/>
                    </a:lnTo>
                    <a:lnTo>
                      <a:pt x="1200" y="499"/>
                    </a:lnTo>
                    <a:lnTo>
                      <a:pt x="1202" y="499"/>
                    </a:lnTo>
                    <a:lnTo>
                      <a:pt x="1202" y="499"/>
                    </a:lnTo>
                    <a:lnTo>
                      <a:pt x="1201" y="500"/>
                    </a:lnTo>
                    <a:lnTo>
                      <a:pt x="1201" y="500"/>
                    </a:lnTo>
                    <a:lnTo>
                      <a:pt x="1202" y="501"/>
                    </a:lnTo>
                    <a:lnTo>
                      <a:pt x="1202" y="502"/>
                    </a:lnTo>
                    <a:lnTo>
                      <a:pt x="1203" y="502"/>
                    </a:lnTo>
                    <a:lnTo>
                      <a:pt x="1206" y="504"/>
                    </a:lnTo>
                    <a:lnTo>
                      <a:pt x="1207" y="504"/>
                    </a:lnTo>
                    <a:lnTo>
                      <a:pt x="1208" y="506"/>
                    </a:lnTo>
                    <a:lnTo>
                      <a:pt x="1210" y="507"/>
                    </a:lnTo>
                    <a:lnTo>
                      <a:pt x="1211" y="509"/>
                    </a:lnTo>
                    <a:lnTo>
                      <a:pt x="1214" y="510"/>
                    </a:lnTo>
                    <a:lnTo>
                      <a:pt x="1214" y="511"/>
                    </a:lnTo>
                    <a:lnTo>
                      <a:pt x="1214" y="513"/>
                    </a:lnTo>
                    <a:lnTo>
                      <a:pt x="1216" y="513"/>
                    </a:lnTo>
                    <a:lnTo>
                      <a:pt x="1216" y="514"/>
                    </a:lnTo>
                    <a:lnTo>
                      <a:pt x="1217" y="515"/>
                    </a:lnTo>
                    <a:lnTo>
                      <a:pt x="1216" y="516"/>
                    </a:lnTo>
                    <a:lnTo>
                      <a:pt x="1216" y="516"/>
                    </a:lnTo>
                    <a:lnTo>
                      <a:pt x="1216" y="518"/>
                    </a:lnTo>
                    <a:lnTo>
                      <a:pt x="1216" y="519"/>
                    </a:lnTo>
                    <a:lnTo>
                      <a:pt x="1219" y="520"/>
                    </a:lnTo>
                    <a:lnTo>
                      <a:pt x="1220" y="519"/>
                    </a:lnTo>
                    <a:lnTo>
                      <a:pt x="1222" y="521"/>
                    </a:lnTo>
                    <a:lnTo>
                      <a:pt x="1223" y="523"/>
                    </a:lnTo>
                    <a:lnTo>
                      <a:pt x="1222" y="523"/>
                    </a:lnTo>
                    <a:lnTo>
                      <a:pt x="1222" y="524"/>
                    </a:lnTo>
                    <a:lnTo>
                      <a:pt x="1223" y="524"/>
                    </a:lnTo>
                    <a:lnTo>
                      <a:pt x="1224" y="525"/>
                    </a:lnTo>
                    <a:lnTo>
                      <a:pt x="1225" y="526"/>
                    </a:lnTo>
                    <a:lnTo>
                      <a:pt x="1225" y="526"/>
                    </a:lnTo>
                    <a:lnTo>
                      <a:pt x="1226" y="527"/>
                    </a:lnTo>
                    <a:lnTo>
                      <a:pt x="1225" y="527"/>
                    </a:lnTo>
                    <a:lnTo>
                      <a:pt x="1223" y="530"/>
                    </a:lnTo>
                    <a:lnTo>
                      <a:pt x="1223" y="530"/>
                    </a:lnTo>
                    <a:lnTo>
                      <a:pt x="1224" y="532"/>
                    </a:lnTo>
                    <a:lnTo>
                      <a:pt x="1227" y="532"/>
                    </a:lnTo>
                    <a:lnTo>
                      <a:pt x="1227" y="534"/>
                    </a:lnTo>
                    <a:lnTo>
                      <a:pt x="1231" y="535"/>
                    </a:lnTo>
                    <a:lnTo>
                      <a:pt x="1231" y="536"/>
                    </a:lnTo>
                    <a:lnTo>
                      <a:pt x="1231" y="537"/>
                    </a:lnTo>
                    <a:lnTo>
                      <a:pt x="1234" y="538"/>
                    </a:lnTo>
                    <a:lnTo>
                      <a:pt x="1235" y="538"/>
                    </a:lnTo>
                    <a:lnTo>
                      <a:pt x="1235" y="539"/>
                    </a:lnTo>
                    <a:lnTo>
                      <a:pt x="1236" y="540"/>
                    </a:lnTo>
                    <a:lnTo>
                      <a:pt x="1237" y="541"/>
                    </a:lnTo>
                    <a:lnTo>
                      <a:pt x="1239" y="541"/>
                    </a:lnTo>
                    <a:lnTo>
                      <a:pt x="1239" y="541"/>
                    </a:lnTo>
                    <a:lnTo>
                      <a:pt x="1238" y="541"/>
                    </a:lnTo>
                    <a:lnTo>
                      <a:pt x="1240" y="542"/>
                    </a:lnTo>
                    <a:lnTo>
                      <a:pt x="1240" y="543"/>
                    </a:lnTo>
                    <a:lnTo>
                      <a:pt x="1241" y="543"/>
                    </a:lnTo>
                    <a:lnTo>
                      <a:pt x="1243" y="542"/>
                    </a:lnTo>
                    <a:lnTo>
                      <a:pt x="1244" y="543"/>
                    </a:lnTo>
                    <a:lnTo>
                      <a:pt x="1243" y="544"/>
                    </a:lnTo>
                    <a:lnTo>
                      <a:pt x="1248" y="549"/>
                    </a:lnTo>
                    <a:lnTo>
                      <a:pt x="1248" y="551"/>
                    </a:lnTo>
                    <a:lnTo>
                      <a:pt x="1249" y="552"/>
                    </a:lnTo>
                    <a:lnTo>
                      <a:pt x="1251" y="552"/>
                    </a:lnTo>
                    <a:lnTo>
                      <a:pt x="1254" y="552"/>
                    </a:lnTo>
                    <a:lnTo>
                      <a:pt x="1254" y="552"/>
                    </a:lnTo>
                    <a:lnTo>
                      <a:pt x="1257" y="553"/>
                    </a:lnTo>
                    <a:lnTo>
                      <a:pt x="1258" y="555"/>
                    </a:lnTo>
                    <a:lnTo>
                      <a:pt x="1258" y="555"/>
                    </a:lnTo>
                    <a:lnTo>
                      <a:pt x="1259" y="556"/>
                    </a:lnTo>
                    <a:lnTo>
                      <a:pt x="1261" y="556"/>
                    </a:lnTo>
                    <a:lnTo>
                      <a:pt x="1254" y="558"/>
                    </a:lnTo>
                    <a:lnTo>
                      <a:pt x="1251" y="558"/>
                    </a:lnTo>
                    <a:lnTo>
                      <a:pt x="1249" y="558"/>
                    </a:lnTo>
                    <a:lnTo>
                      <a:pt x="1248" y="559"/>
                    </a:lnTo>
                    <a:lnTo>
                      <a:pt x="1246" y="559"/>
                    </a:lnTo>
                    <a:lnTo>
                      <a:pt x="1244" y="560"/>
                    </a:lnTo>
                    <a:lnTo>
                      <a:pt x="1244" y="562"/>
                    </a:lnTo>
                    <a:lnTo>
                      <a:pt x="1242" y="563"/>
                    </a:lnTo>
                    <a:lnTo>
                      <a:pt x="1240" y="563"/>
                    </a:lnTo>
                    <a:lnTo>
                      <a:pt x="1233" y="560"/>
                    </a:lnTo>
                    <a:lnTo>
                      <a:pt x="1231" y="560"/>
                    </a:lnTo>
                    <a:lnTo>
                      <a:pt x="1228" y="562"/>
                    </a:lnTo>
                    <a:lnTo>
                      <a:pt x="1224" y="562"/>
                    </a:lnTo>
                    <a:lnTo>
                      <a:pt x="1223" y="562"/>
                    </a:lnTo>
                    <a:lnTo>
                      <a:pt x="1222" y="563"/>
                    </a:lnTo>
                    <a:lnTo>
                      <a:pt x="1221" y="564"/>
                    </a:lnTo>
                    <a:lnTo>
                      <a:pt x="1219" y="563"/>
                    </a:lnTo>
                    <a:lnTo>
                      <a:pt x="1217" y="564"/>
                    </a:lnTo>
                    <a:lnTo>
                      <a:pt x="1214" y="564"/>
                    </a:lnTo>
                    <a:lnTo>
                      <a:pt x="1212" y="565"/>
                    </a:lnTo>
                    <a:lnTo>
                      <a:pt x="1208" y="568"/>
                    </a:lnTo>
                    <a:lnTo>
                      <a:pt x="1206" y="568"/>
                    </a:lnTo>
                    <a:lnTo>
                      <a:pt x="1206" y="568"/>
                    </a:lnTo>
                    <a:lnTo>
                      <a:pt x="1203" y="569"/>
                    </a:lnTo>
                    <a:lnTo>
                      <a:pt x="1203" y="570"/>
                    </a:lnTo>
                    <a:lnTo>
                      <a:pt x="1199" y="572"/>
                    </a:lnTo>
                    <a:lnTo>
                      <a:pt x="1196" y="575"/>
                    </a:lnTo>
                    <a:lnTo>
                      <a:pt x="1194" y="576"/>
                    </a:lnTo>
                    <a:lnTo>
                      <a:pt x="1193" y="576"/>
                    </a:lnTo>
                    <a:lnTo>
                      <a:pt x="1185" y="577"/>
                    </a:lnTo>
                    <a:lnTo>
                      <a:pt x="1182" y="578"/>
                    </a:lnTo>
                    <a:lnTo>
                      <a:pt x="1177" y="579"/>
                    </a:lnTo>
                    <a:lnTo>
                      <a:pt x="1174" y="582"/>
                    </a:lnTo>
                    <a:lnTo>
                      <a:pt x="1171" y="582"/>
                    </a:lnTo>
                    <a:lnTo>
                      <a:pt x="1169" y="581"/>
                    </a:lnTo>
                    <a:lnTo>
                      <a:pt x="1167" y="580"/>
                    </a:lnTo>
                    <a:lnTo>
                      <a:pt x="1166" y="581"/>
                    </a:lnTo>
                    <a:lnTo>
                      <a:pt x="1163" y="582"/>
                    </a:lnTo>
                    <a:lnTo>
                      <a:pt x="1160" y="583"/>
                    </a:lnTo>
                    <a:lnTo>
                      <a:pt x="1157" y="582"/>
                    </a:lnTo>
                    <a:lnTo>
                      <a:pt x="1155" y="581"/>
                    </a:lnTo>
                    <a:lnTo>
                      <a:pt x="1152" y="581"/>
                    </a:lnTo>
                    <a:lnTo>
                      <a:pt x="1148" y="580"/>
                    </a:lnTo>
                    <a:lnTo>
                      <a:pt x="1147" y="580"/>
                    </a:lnTo>
                    <a:lnTo>
                      <a:pt x="1146" y="580"/>
                    </a:lnTo>
                    <a:lnTo>
                      <a:pt x="1142" y="580"/>
                    </a:lnTo>
                    <a:lnTo>
                      <a:pt x="1141" y="580"/>
                    </a:lnTo>
                    <a:lnTo>
                      <a:pt x="1138" y="581"/>
                    </a:lnTo>
                    <a:lnTo>
                      <a:pt x="1133" y="583"/>
                    </a:lnTo>
                    <a:lnTo>
                      <a:pt x="1127" y="585"/>
                    </a:lnTo>
                    <a:lnTo>
                      <a:pt x="1125" y="586"/>
                    </a:lnTo>
                    <a:lnTo>
                      <a:pt x="1125" y="587"/>
                    </a:lnTo>
                    <a:lnTo>
                      <a:pt x="1123" y="589"/>
                    </a:lnTo>
                    <a:lnTo>
                      <a:pt x="1120" y="590"/>
                    </a:lnTo>
                    <a:lnTo>
                      <a:pt x="1118" y="591"/>
                    </a:lnTo>
                    <a:lnTo>
                      <a:pt x="1116" y="592"/>
                    </a:lnTo>
                    <a:lnTo>
                      <a:pt x="1115" y="593"/>
                    </a:lnTo>
                    <a:lnTo>
                      <a:pt x="1113" y="593"/>
                    </a:lnTo>
                    <a:lnTo>
                      <a:pt x="1110" y="592"/>
                    </a:lnTo>
                    <a:lnTo>
                      <a:pt x="1105" y="589"/>
                    </a:lnTo>
                    <a:lnTo>
                      <a:pt x="1102" y="586"/>
                    </a:lnTo>
                    <a:lnTo>
                      <a:pt x="1097" y="585"/>
                    </a:lnTo>
                    <a:lnTo>
                      <a:pt x="1098" y="584"/>
                    </a:lnTo>
                    <a:lnTo>
                      <a:pt x="1096" y="583"/>
                    </a:lnTo>
                    <a:lnTo>
                      <a:pt x="1091" y="579"/>
                    </a:lnTo>
                    <a:lnTo>
                      <a:pt x="1088" y="580"/>
                    </a:lnTo>
                    <a:lnTo>
                      <a:pt x="1084" y="581"/>
                    </a:lnTo>
                    <a:lnTo>
                      <a:pt x="1080" y="580"/>
                    </a:lnTo>
                    <a:lnTo>
                      <a:pt x="1077" y="580"/>
                    </a:lnTo>
                    <a:lnTo>
                      <a:pt x="1074" y="579"/>
                    </a:lnTo>
                    <a:lnTo>
                      <a:pt x="1073" y="579"/>
                    </a:lnTo>
                    <a:lnTo>
                      <a:pt x="1070" y="579"/>
                    </a:lnTo>
                    <a:lnTo>
                      <a:pt x="1069" y="580"/>
                    </a:lnTo>
                    <a:lnTo>
                      <a:pt x="1068" y="581"/>
                    </a:lnTo>
                    <a:lnTo>
                      <a:pt x="1067" y="583"/>
                    </a:lnTo>
                    <a:lnTo>
                      <a:pt x="1067" y="583"/>
                    </a:lnTo>
                    <a:lnTo>
                      <a:pt x="1064" y="584"/>
                    </a:lnTo>
                    <a:lnTo>
                      <a:pt x="1062" y="584"/>
                    </a:lnTo>
                    <a:lnTo>
                      <a:pt x="1060" y="586"/>
                    </a:lnTo>
                    <a:lnTo>
                      <a:pt x="1057" y="586"/>
                    </a:lnTo>
                    <a:lnTo>
                      <a:pt x="1056" y="586"/>
                    </a:lnTo>
                    <a:lnTo>
                      <a:pt x="1055" y="587"/>
                    </a:lnTo>
                    <a:lnTo>
                      <a:pt x="1052" y="589"/>
                    </a:lnTo>
                    <a:lnTo>
                      <a:pt x="1049" y="589"/>
                    </a:lnTo>
                    <a:lnTo>
                      <a:pt x="1047" y="590"/>
                    </a:lnTo>
                    <a:lnTo>
                      <a:pt x="1046" y="589"/>
                    </a:lnTo>
                    <a:lnTo>
                      <a:pt x="1042" y="585"/>
                    </a:lnTo>
                    <a:lnTo>
                      <a:pt x="1040" y="584"/>
                    </a:lnTo>
                    <a:lnTo>
                      <a:pt x="1039" y="584"/>
                    </a:lnTo>
                    <a:lnTo>
                      <a:pt x="1034" y="584"/>
                    </a:lnTo>
                    <a:lnTo>
                      <a:pt x="1030" y="585"/>
                    </a:lnTo>
                    <a:lnTo>
                      <a:pt x="1029" y="585"/>
                    </a:lnTo>
                    <a:lnTo>
                      <a:pt x="1028" y="585"/>
                    </a:lnTo>
                    <a:lnTo>
                      <a:pt x="1027" y="586"/>
                    </a:lnTo>
                    <a:lnTo>
                      <a:pt x="1024" y="587"/>
                    </a:lnTo>
                    <a:lnTo>
                      <a:pt x="1022" y="587"/>
                    </a:lnTo>
                    <a:lnTo>
                      <a:pt x="1020" y="587"/>
                    </a:lnTo>
                    <a:lnTo>
                      <a:pt x="1016" y="586"/>
                    </a:lnTo>
                    <a:lnTo>
                      <a:pt x="1013" y="587"/>
                    </a:lnTo>
                    <a:lnTo>
                      <a:pt x="1012" y="588"/>
                    </a:lnTo>
                    <a:lnTo>
                      <a:pt x="1013" y="590"/>
                    </a:lnTo>
                    <a:lnTo>
                      <a:pt x="1012" y="591"/>
                    </a:lnTo>
                    <a:lnTo>
                      <a:pt x="1013" y="591"/>
                    </a:lnTo>
                    <a:lnTo>
                      <a:pt x="1014" y="593"/>
                    </a:lnTo>
                    <a:lnTo>
                      <a:pt x="1014" y="595"/>
                    </a:lnTo>
                    <a:lnTo>
                      <a:pt x="1016" y="597"/>
                    </a:lnTo>
                    <a:lnTo>
                      <a:pt x="1016" y="598"/>
                    </a:lnTo>
                    <a:lnTo>
                      <a:pt x="1016" y="599"/>
                    </a:lnTo>
                    <a:lnTo>
                      <a:pt x="1013" y="600"/>
                    </a:lnTo>
                    <a:lnTo>
                      <a:pt x="1009" y="602"/>
                    </a:lnTo>
                    <a:lnTo>
                      <a:pt x="1006" y="604"/>
                    </a:lnTo>
                    <a:lnTo>
                      <a:pt x="1005" y="604"/>
                    </a:lnTo>
                    <a:lnTo>
                      <a:pt x="1004" y="604"/>
                    </a:lnTo>
                    <a:lnTo>
                      <a:pt x="1004" y="605"/>
                    </a:lnTo>
                    <a:lnTo>
                      <a:pt x="1001" y="606"/>
                    </a:lnTo>
                    <a:lnTo>
                      <a:pt x="1001" y="607"/>
                    </a:lnTo>
                    <a:lnTo>
                      <a:pt x="1001" y="608"/>
                    </a:lnTo>
                    <a:lnTo>
                      <a:pt x="999" y="608"/>
                    </a:lnTo>
                    <a:lnTo>
                      <a:pt x="997" y="609"/>
                    </a:lnTo>
                    <a:lnTo>
                      <a:pt x="996" y="609"/>
                    </a:lnTo>
                    <a:lnTo>
                      <a:pt x="992" y="609"/>
                    </a:lnTo>
                    <a:lnTo>
                      <a:pt x="991" y="609"/>
                    </a:lnTo>
                    <a:lnTo>
                      <a:pt x="989" y="607"/>
                    </a:lnTo>
                    <a:lnTo>
                      <a:pt x="987" y="606"/>
                    </a:lnTo>
                    <a:lnTo>
                      <a:pt x="983" y="605"/>
                    </a:lnTo>
                    <a:lnTo>
                      <a:pt x="979" y="605"/>
                    </a:lnTo>
                    <a:lnTo>
                      <a:pt x="978" y="605"/>
                    </a:lnTo>
                    <a:lnTo>
                      <a:pt x="976" y="605"/>
                    </a:lnTo>
                    <a:lnTo>
                      <a:pt x="975" y="607"/>
                    </a:lnTo>
                    <a:lnTo>
                      <a:pt x="973" y="607"/>
                    </a:lnTo>
                    <a:lnTo>
                      <a:pt x="972" y="608"/>
                    </a:lnTo>
                    <a:lnTo>
                      <a:pt x="972" y="609"/>
                    </a:lnTo>
                    <a:lnTo>
                      <a:pt x="971" y="610"/>
                    </a:lnTo>
                    <a:lnTo>
                      <a:pt x="971" y="612"/>
                    </a:lnTo>
                    <a:lnTo>
                      <a:pt x="967" y="613"/>
                    </a:lnTo>
                    <a:lnTo>
                      <a:pt x="962" y="614"/>
                    </a:lnTo>
                    <a:lnTo>
                      <a:pt x="959" y="615"/>
                    </a:lnTo>
                    <a:lnTo>
                      <a:pt x="955" y="618"/>
                    </a:lnTo>
                    <a:lnTo>
                      <a:pt x="955" y="618"/>
                    </a:lnTo>
                    <a:lnTo>
                      <a:pt x="956" y="619"/>
                    </a:lnTo>
                    <a:lnTo>
                      <a:pt x="955" y="622"/>
                    </a:lnTo>
                    <a:lnTo>
                      <a:pt x="955" y="624"/>
                    </a:lnTo>
                    <a:lnTo>
                      <a:pt x="953" y="624"/>
                    </a:lnTo>
                    <a:lnTo>
                      <a:pt x="950" y="625"/>
                    </a:lnTo>
                    <a:lnTo>
                      <a:pt x="948" y="625"/>
                    </a:lnTo>
                    <a:lnTo>
                      <a:pt x="947" y="626"/>
                    </a:lnTo>
                    <a:lnTo>
                      <a:pt x="945" y="627"/>
                    </a:lnTo>
                    <a:lnTo>
                      <a:pt x="943" y="628"/>
                    </a:lnTo>
                    <a:lnTo>
                      <a:pt x="940" y="629"/>
                    </a:lnTo>
                    <a:lnTo>
                      <a:pt x="938" y="632"/>
                    </a:lnTo>
                    <a:lnTo>
                      <a:pt x="937" y="632"/>
                    </a:lnTo>
                    <a:lnTo>
                      <a:pt x="934" y="633"/>
                    </a:lnTo>
                    <a:lnTo>
                      <a:pt x="932" y="634"/>
                    </a:lnTo>
                    <a:lnTo>
                      <a:pt x="930" y="635"/>
                    </a:lnTo>
                    <a:lnTo>
                      <a:pt x="929" y="635"/>
                    </a:lnTo>
                    <a:lnTo>
                      <a:pt x="930" y="636"/>
                    </a:lnTo>
                    <a:lnTo>
                      <a:pt x="931" y="637"/>
                    </a:lnTo>
                    <a:lnTo>
                      <a:pt x="929" y="638"/>
                    </a:lnTo>
                    <a:lnTo>
                      <a:pt x="924" y="640"/>
                    </a:lnTo>
                    <a:lnTo>
                      <a:pt x="922" y="640"/>
                    </a:lnTo>
                    <a:lnTo>
                      <a:pt x="921" y="641"/>
                    </a:lnTo>
                    <a:lnTo>
                      <a:pt x="915" y="642"/>
                    </a:lnTo>
                    <a:lnTo>
                      <a:pt x="911" y="643"/>
                    </a:lnTo>
                    <a:lnTo>
                      <a:pt x="908" y="644"/>
                    </a:lnTo>
                    <a:lnTo>
                      <a:pt x="904" y="645"/>
                    </a:lnTo>
                    <a:lnTo>
                      <a:pt x="903" y="646"/>
                    </a:lnTo>
                    <a:lnTo>
                      <a:pt x="902" y="646"/>
                    </a:lnTo>
                    <a:lnTo>
                      <a:pt x="901" y="646"/>
                    </a:lnTo>
                    <a:lnTo>
                      <a:pt x="898" y="646"/>
                    </a:lnTo>
                    <a:lnTo>
                      <a:pt x="897" y="648"/>
                    </a:lnTo>
                    <a:lnTo>
                      <a:pt x="896" y="649"/>
                    </a:lnTo>
                    <a:lnTo>
                      <a:pt x="893" y="648"/>
                    </a:lnTo>
                    <a:lnTo>
                      <a:pt x="892" y="649"/>
                    </a:lnTo>
                    <a:lnTo>
                      <a:pt x="890" y="650"/>
                    </a:lnTo>
                    <a:lnTo>
                      <a:pt x="889" y="650"/>
                    </a:lnTo>
                    <a:lnTo>
                      <a:pt x="888" y="650"/>
                    </a:lnTo>
                    <a:lnTo>
                      <a:pt x="885" y="648"/>
                    </a:lnTo>
                    <a:lnTo>
                      <a:pt x="881" y="645"/>
                    </a:lnTo>
                    <a:lnTo>
                      <a:pt x="878" y="646"/>
                    </a:lnTo>
                    <a:lnTo>
                      <a:pt x="875" y="646"/>
                    </a:lnTo>
                    <a:lnTo>
                      <a:pt x="873" y="646"/>
                    </a:lnTo>
                    <a:lnTo>
                      <a:pt x="872" y="646"/>
                    </a:lnTo>
                    <a:lnTo>
                      <a:pt x="870" y="646"/>
                    </a:lnTo>
                    <a:lnTo>
                      <a:pt x="867" y="649"/>
                    </a:lnTo>
                    <a:lnTo>
                      <a:pt x="862" y="650"/>
                    </a:lnTo>
                    <a:lnTo>
                      <a:pt x="859" y="652"/>
                    </a:lnTo>
                    <a:lnTo>
                      <a:pt x="858" y="653"/>
                    </a:lnTo>
                    <a:lnTo>
                      <a:pt x="853" y="655"/>
                    </a:lnTo>
                    <a:lnTo>
                      <a:pt x="852" y="656"/>
                    </a:lnTo>
                    <a:lnTo>
                      <a:pt x="851" y="656"/>
                    </a:lnTo>
                    <a:lnTo>
                      <a:pt x="850" y="656"/>
                    </a:lnTo>
                    <a:lnTo>
                      <a:pt x="848" y="656"/>
                    </a:lnTo>
                    <a:lnTo>
                      <a:pt x="846" y="658"/>
                    </a:lnTo>
                    <a:lnTo>
                      <a:pt x="842" y="659"/>
                    </a:lnTo>
                    <a:lnTo>
                      <a:pt x="839" y="660"/>
                    </a:lnTo>
                    <a:lnTo>
                      <a:pt x="836" y="660"/>
                    </a:lnTo>
                    <a:lnTo>
                      <a:pt x="834" y="660"/>
                    </a:lnTo>
                    <a:lnTo>
                      <a:pt x="829" y="662"/>
                    </a:lnTo>
                    <a:lnTo>
                      <a:pt x="825" y="662"/>
                    </a:lnTo>
                    <a:lnTo>
                      <a:pt x="820" y="666"/>
                    </a:lnTo>
                    <a:lnTo>
                      <a:pt x="816" y="667"/>
                    </a:lnTo>
                    <a:lnTo>
                      <a:pt x="813" y="668"/>
                    </a:lnTo>
                    <a:lnTo>
                      <a:pt x="812" y="669"/>
                    </a:lnTo>
                    <a:lnTo>
                      <a:pt x="811" y="669"/>
                    </a:lnTo>
                    <a:lnTo>
                      <a:pt x="808" y="670"/>
                    </a:lnTo>
                    <a:lnTo>
                      <a:pt x="806" y="671"/>
                    </a:lnTo>
                    <a:lnTo>
                      <a:pt x="807" y="673"/>
                    </a:lnTo>
                    <a:lnTo>
                      <a:pt x="806" y="673"/>
                    </a:lnTo>
                    <a:lnTo>
                      <a:pt x="805" y="675"/>
                    </a:lnTo>
                    <a:lnTo>
                      <a:pt x="804" y="675"/>
                    </a:lnTo>
                    <a:lnTo>
                      <a:pt x="802" y="676"/>
                    </a:lnTo>
                    <a:lnTo>
                      <a:pt x="800" y="676"/>
                    </a:lnTo>
                    <a:lnTo>
                      <a:pt x="797" y="677"/>
                    </a:lnTo>
                    <a:lnTo>
                      <a:pt x="794" y="679"/>
                    </a:lnTo>
                    <a:lnTo>
                      <a:pt x="788" y="680"/>
                    </a:lnTo>
                    <a:lnTo>
                      <a:pt x="788" y="681"/>
                    </a:lnTo>
                    <a:lnTo>
                      <a:pt x="788" y="682"/>
                    </a:lnTo>
                    <a:lnTo>
                      <a:pt x="787" y="682"/>
                    </a:lnTo>
                    <a:lnTo>
                      <a:pt x="784" y="684"/>
                    </a:lnTo>
                    <a:lnTo>
                      <a:pt x="782" y="684"/>
                    </a:lnTo>
                    <a:lnTo>
                      <a:pt x="780" y="685"/>
                    </a:lnTo>
                    <a:lnTo>
                      <a:pt x="778" y="686"/>
                    </a:lnTo>
                    <a:lnTo>
                      <a:pt x="777" y="687"/>
                    </a:lnTo>
                    <a:lnTo>
                      <a:pt x="774" y="689"/>
                    </a:lnTo>
                    <a:lnTo>
                      <a:pt x="773" y="690"/>
                    </a:lnTo>
                    <a:lnTo>
                      <a:pt x="773" y="692"/>
                    </a:lnTo>
                    <a:lnTo>
                      <a:pt x="775" y="693"/>
                    </a:lnTo>
                    <a:lnTo>
                      <a:pt x="776" y="692"/>
                    </a:lnTo>
                    <a:lnTo>
                      <a:pt x="776" y="693"/>
                    </a:lnTo>
                    <a:lnTo>
                      <a:pt x="776" y="693"/>
                    </a:lnTo>
                    <a:lnTo>
                      <a:pt x="775" y="694"/>
                    </a:lnTo>
                    <a:lnTo>
                      <a:pt x="774" y="694"/>
                    </a:lnTo>
                    <a:lnTo>
                      <a:pt x="773" y="693"/>
                    </a:lnTo>
                    <a:lnTo>
                      <a:pt x="771" y="693"/>
                    </a:lnTo>
                    <a:lnTo>
                      <a:pt x="771" y="696"/>
                    </a:lnTo>
                    <a:lnTo>
                      <a:pt x="771" y="697"/>
                    </a:lnTo>
                    <a:lnTo>
                      <a:pt x="773" y="697"/>
                    </a:lnTo>
                    <a:lnTo>
                      <a:pt x="773" y="698"/>
                    </a:lnTo>
                    <a:lnTo>
                      <a:pt x="770" y="699"/>
                    </a:lnTo>
                    <a:lnTo>
                      <a:pt x="768" y="699"/>
                    </a:lnTo>
                    <a:lnTo>
                      <a:pt x="766" y="699"/>
                    </a:lnTo>
                    <a:lnTo>
                      <a:pt x="765" y="700"/>
                    </a:lnTo>
                    <a:lnTo>
                      <a:pt x="762" y="702"/>
                    </a:lnTo>
                    <a:lnTo>
                      <a:pt x="762" y="703"/>
                    </a:lnTo>
                    <a:lnTo>
                      <a:pt x="759" y="704"/>
                    </a:lnTo>
                    <a:lnTo>
                      <a:pt x="759" y="704"/>
                    </a:lnTo>
                    <a:lnTo>
                      <a:pt x="757" y="706"/>
                    </a:lnTo>
                    <a:lnTo>
                      <a:pt x="756" y="706"/>
                    </a:lnTo>
                    <a:lnTo>
                      <a:pt x="753" y="707"/>
                    </a:lnTo>
                    <a:lnTo>
                      <a:pt x="751" y="707"/>
                    </a:lnTo>
                    <a:lnTo>
                      <a:pt x="752" y="707"/>
                    </a:lnTo>
                    <a:lnTo>
                      <a:pt x="753" y="708"/>
                    </a:lnTo>
                    <a:lnTo>
                      <a:pt x="751" y="710"/>
                    </a:lnTo>
                    <a:lnTo>
                      <a:pt x="752" y="712"/>
                    </a:lnTo>
                    <a:lnTo>
                      <a:pt x="749" y="713"/>
                    </a:lnTo>
                    <a:lnTo>
                      <a:pt x="746" y="714"/>
                    </a:lnTo>
                    <a:lnTo>
                      <a:pt x="744" y="717"/>
                    </a:lnTo>
                    <a:lnTo>
                      <a:pt x="743" y="718"/>
                    </a:lnTo>
                    <a:lnTo>
                      <a:pt x="741" y="718"/>
                    </a:lnTo>
                    <a:lnTo>
                      <a:pt x="738" y="721"/>
                    </a:lnTo>
                    <a:lnTo>
                      <a:pt x="737" y="721"/>
                    </a:lnTo>
                    <a:lnTo>
                      <a:pt x="734" y="723"/>
                    </a:lnTo>
                    <a:lnTo>
                      <a:pt x="733" y="723"/>
                    </a:lnTo>
                    <a:lnTo>
                      <a:pt x="733" y="724"/>
                    </a:lnTo>
                    <a:lnTo>
                      <a:pt x="731" y="724"/>
                    </a:lnTo>
                    <a:lnTo>
                      <a:pt x="730" y="725"/>
                    </a:lnTo>
                    <a:lnTo>
                      <a:pt x="731" y="726"/>
                    </a:lnTo>
                    <a:lnTo>
                      <a:pt x="732" y="726"/>
                    </a:lnTo>
                    <a:lnTo>
                      <a:pt x="732" y="726"/>
                    </a:lnTo>
                    <a:lnTo>
                      <a:pt x="732" y="727"/>
                    </a:lnTo>
                    <a:lnTo>
                      <a:pt x="731" y="728"/>
                    </a:lnTo>
                    <a:lnTo>
                      <a:pt x="732" y="729"/>
                    </a:lnTo>
                    <a:lnTo>
                      <a:pt x="730" y="730"/>
                    </a:lnTo>
                    <a:lnTo>
                      <a:pt x="731" y="733"/>
                    </a:lnTo>
                    <a:lnTo>
                      <a:pt x="731" y="734"/>
                    </a:lnTo>
                    <a:lnTo>
                      <a:pt x="728" y="734"/>
                    </a:lnTo>
                    <a:lnTo>
                      <a:pt x="727" y="736"/>
                    </a:lnTo>
                    <a:lnTo>
                      <a:pt x="728" y="737"/>
                    </a:lnTo>
                    <a:lnTo>
                      <a:pt x="725" y="738"/>
                    </a:lnTo>
                    <a:lnTo>
                      <a:pt x="725" y="739"/>
                    </a:lnTo>
                    <a:lnTo>
                      <a:pt x="722" y="740"/>
                    </a:lnTo>
                    <a:lnTo>
                      <a:pt x="722" y="740"/>
                    </a:lnTo>
                    <a:lnTo>
                      <a:pt x="720" y="740"/>
                    </a:lnTo>
                    <a:lnTo>
                      <a:pt x="720" y="742"/>
                    </a:lnTo>
                    <a:lnTo>
                      <a:pt x="720" y="742"/>
                    </a:lnTo>
                    <a:lnTo>
                      <a:pt x="720" y="743"/>
                    </a:lnTo>
                    <a:lnTo>
                      <a:pt x="720" y="743"/>
                    </a:lnTo>
                    <a:lnTo>
                      <a:pt x="720" y="743"/>
                    </a:lnTo>
                    <a:lnTo>
                      <a:pt x="719" y="743"/>
                    </a:lnTo>
                    <a:lnTo>
                      <a:pt x="719" y="746"/>
                    </a:lnTo>
                    <a:lnTo>
                      <a:pt x="717" y="746"/>
                    </a:lnTo>
                    <a:lnTo>
                      <a:pt x="714" y="745"/>
                    </a:lnTo>
                    <a:lnTo>
                      <a:pt x="713" y="745"/>
                    </a:lnTo>
                    <a:lnTo>
                      <a:pt x="712" y="745"/>
                    </a:lnTo>
                    <a:lnTo>
                      <a:pt x="712" y="745"/>
                    </a:lnTo>
                    <a:lnTo>
                      <a:pt x="710" y="748"/>
                    </a:lnTo>
                    <a:lnTo>
                      <a:pt x="708" y="748"/>
                    </a:lnTo>
                    <a:lnTo>
                      <a:pt x="707" y="750"/>
                    </a:lnTo>
                    <a:lnTo>
                      <a:pt x="707" y="752"/>
                    </a:lnTo>
                    <a:lnTo>
                      <a:pt x="707" y="753"/>
                    </a:lnTo>
                    <a:lnTo>
                      <a:pt x="706" y="754"/>
                    </a:lnTo>
                    <a:lnTo>
                      <a:pt x="706" y="755"/>
                    </a:lnTo>
                    <a:lnTo>
                      <a:pt x="705" y="755"/>
                    </a:lnTo>
                    <a:lnTo>
                      <a:pt x="705" y="755"/>
                    </a:lnTo>
                    <a:lnTo>
                      <a:pt x="705" y="755"/>
                    </a:lnTo>
                    <a:lnTo>
                      <a:pt x="704" y="756"/>
                    </a:lnTo>
                    <a:lnTo>
                      <a:pt x="701" y="756"/>
                    </a:lnTo>
                    <a:lnTo>
                      <a:pt x="700" y="758"/>
                    </a:lnTo>
                    <a:lnTo>
                      <a:pt x="699" y="758"/>
                    </a:lnTo>
                    <a:lnTo>
                      <a:pt x="698" y="758"/>
                    </a:lnTo>
                    <a:lnTo>
                      <a:pt x="695" y="758"/>
                    </a:lnTo>
                    <a:lnTo>
                      <a:pt x="696" y="759"/>
                    </a:lnTo>
                    <a:lnTo>
                      <a:pt x="693" y="759"/>
                    </a:lnTo>
                    <a:lnTo>
                      <a:pt x="692" y="761"/>
                    </a:lnTo>
                    <a:lnTo>
                      <a:pt x="691" y="762"/>
                    </a:lnTo>
                    <a:lnTo>
                      <a:pt x="690" y="764"/>
                    </a:lnTo>
                    <a:lnTo>
                      <a:pt x="687" y="765"/>
                    </a:lnTo>
                    <a:lnTo>
                      <a:pt x="686" y="766"/>
                    </a:lnTo>
                    <a:lnTo>
                      <a:pt x="684" y="766"/>
                    </a:lnTo>
                    <a:lnTo>
                      <a:pt x="684" y="766"/>
                    </a:lnTo>
                    <a:lnTo>
                      <a:pt x="683" y="767"/>
                    </a:lnTo>
                    <a:lnTo>
                      <a:pt x="683" y="766"/>
                    </a:lnTo>
                    <a:lnTo>
                      <a:pt x="681" y="767"/>
                    </a:lnTo>
                    <a:lnTo>
                      <a:pt x="681" y="768"/>
                    </a:lnTo>
                    <a:lnTo>
                      <a:pt x="680" y="769"/>
                    </a:lnTo>
                    <a:lnTo>
                      <a:pt x="678" y="769"/>
                    </a:lnTo>
                    <a:lnTo>
                      <a:pt x="676" y="769"/>
                    </a:lnTo>
                    <a:lnTo>
                      <a:pt x="673" y="769"/>
                    </a:lnTo>
                    <a:lnTo>
                      <a:pt x="673" y="771"/>
                    </a:lnTo>
                    <a:lnTo>
                      <a:pt x="672" y="771"/>
                    </a:lnTo>
                    <a:lnTo>
                      <a:pt x="672" y="772"/>
                    </a:lnTo>
                    <a:lnTo>
                      <a:pt x="672" y="773"/>
                    </a:lnTo>
                    <a:lnTo>
                      <a:pt x="669" y="773"/>
                    </a:lnTo>
                    <a:lnTo>
                      <a:pt x="668" y="773"/>
                    </a:lnTo>
                    <a:lnTo>
                      <a:pt x="665" y="774"/>
                    </a:lnTo>
                    <a:lnTo>
                      <a:pt x="662" y="773"/>
                    </a:lnTo>
                    <a:lnTo>
                      <a:pt x="660" y="774"/>
                    </a:lnTo>
                    <a:lnTo>
                      <a:pt x="659" y="774"/>
                    </a:lnTo>
                    <a:lnTo>
                      <a:pt x="658" y="775"/>
                    </a:lnTo>
                    <a:lnTo>
                      <a:pt x="658" y="776"/>
                    </a:lnTo>
                    <a:lnTo>
                      <a:pt x="656" y="777"/>
                    </a:lnTo>
                    <a:lnTo>
                      <a:pt x="654" y="777"/>
                    </a:lnTo>
                    <a:lnTo>
                      <a:pt x="651" y="777"/>
                    </a:lnTo>
                    <a:lnTo>
                      <a:pt x="649" y="777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647" y="777"/>
                    </a:lnTo>
                    <a:lnTo>
                      <a:pt x="647" y="777"/>
                    </a:lnTo>
                    <a:lnTo>
                      <a:pt x="647" y="778"/>
                    </a:lnTo>
                    <a:lnTo>
                      <a:pt x="646" y="778"/>
                    </a:lnTo>
                    <a:lnTo>
                      <a:pt x="645" y="778"/>
                    </a:lnTo>
                    <a:lnTo>
                      <a:pt x="645" y="778"/>
                    </a:lnTo>
                    <a:lnTo>
                      <a:pt x="645" y="778"/>
                    </a:lnTo>
                    <a:lnTo>
                      <a:pt x="644" y="779"/>
                    </a:lnTo>
                    <a:lnTo>
                      <a:pt x="644" y="779"/>
                    </a:lnTo>
                    <a:lnTo>
                      <a:pt x="643" y="778"/>
                    </a:lnTo>
                    <a:lnTo>
                      <a:pt x="643" y="778"/>
                    </a:lnTo>
                    <a:lnTo>
                      <a:pt x="642" y="778"/>
                    </a:lnTo>
                    <a:lnTo>
                      <a:pt x="642" y="778"/>
                    </a:lnTo>
                    <a:lnTo>
                      <a:pt x="642" y="779"/>
                    </a:lnTo>
                    <a:lnTo>
                      <a:pt x="641" y="779"/>
                    </a:lnTo>
                    <a:lnTo>
                      <a:pt x="641" y="779"/>
                    </a:lnTo>
                    <a:lnTo>
                      <a:pt x="640" y="779"/>
                    </a:lnTo>
                    <a:lnTo>
                      <a:pt x="640" y="779"/>
                    </a:lnTo>
                    <a:lnTo>
                      <a:pt x="639" y="779"/>
                    </a:lnTo>
                    <a:lnTo>
                      <a:pt x="639" y="779"/>
                    </a:lnTo>
                    <a:lnTo>
                      <a:pt x="639" y="779"/>
                    </a:lnTo>
                    <a:lnTo>
                      <a:pt x="639" y="779"/>
                    </a:lnTo>
                    <a:lnTo>
                      <a:pt x="638" y="779"/>
                    </a:lnTo>
                    <a:lnTo>
                      <a:pt x="638" y="779"/>
                    </a:lnTo>
                    <a:lnTo>
                      <a:pt x="637" y="779"/>
                    </a:lnTo>
                    <a:lnTo>
                      <a:pt x="636" y="779"/>
                    </a:lnTo>
                    <a:lnTo>
                      <a:pt x="636" y="779"/>
                    </a:lnTo>
                    <a:lnTo>
                      <a:pt x="635" y="779"/>
                    </a:lnTo>
                    <a:lnTo>
                      <a:pt x="635" y="779"/>
                    </a:lnTo>
                    <a:lnTo>
                      <a:pt x="634" y="779"/>
                    </a:lnTo>
                    <a:lnTo>
                      <a:pt x="634" y="780"/>
                    </a:lnTo>
                    <a:lnTo>
                      <a:pt x="634" y="780"/>
                    </a:lnTo>
                    <a:lnTo>
                      <a:pt x="633" y="780"/>
                    </a:lnTo>
                    <a:lnTo>
                      <a:pt x="633" y="780"/>
                    </a:lnTo>
                    <a:lnTo>
                      <a:pt x="632" y="780"/>
                    </a:lnTo>
                    <a:lnTo>
                      <a:pt x="632" y="780"/>
                    </a:lnTo>
                    <a:lnTo>
                      <a:pt x="632" y="780"/>
                    </a:lnTo>
                    <a:lnTo>
                      <a:pt x="631" y="780"/>
                    </a:lnTo>
                    <a:lnTo>
                      <a:pt x="631" y="780"/>
                    </a:lnTo>
                    <a:lnTo>
                      <a:pt x="630" y="780"/>
                    </a:lnTo>
                    <a:lnTo>
                      <a:pt x="630" y="780"/>
                    </a:lnTo>
                    <a:lnTo>
                      <a:pt x="629" y="780"/>
                    </a:lnTo>
                    <a:lnTo>
                      <a:pt x="629" y="780"/>
                    </a:lnTo>
                    <a:lnTo>
                      <a:pt x="629" y="781"/>
                    </a:lnTo>
                    <a:lnTo>
                      <a:pt x="628" y="781"/>
                    </a:lnTo>
                    <a:lnTo>
                      <a:pt x="628" y="781"/>
                    </a:lnTo>
                    <a:lnTo>
                      <a:pt x="627" y="781"/>
                    </a:lnTo>
                    <a:lnTo>
                      <a:pt x="626" y="781"/>
                    </a:lnTo>
                    <a:lnTo>
                      <a:pt x="626" y="781"/>
                    </a:lnTo>
                    <a:lnTo>
                      <a:pt x="625" y="781"/>
                    </a:lnTo>
                    <a:lnTo>
                      <a:pt x="625" y="781"/>
                    </a:lnTo>
                    <a:lnTo>
                      <a:pt x="624" y="781"/>
                    </a:lnTo>
                    <a:lnTo>
                      <a:pt x="624" y="781"/>
                    </a:lnTo>
                    <a:lnTo>
                      <a:pt x="625" y="781"/>
                    </a:lnTo>
                    <a:lnTo>
                      <a:pt x="625" y="782"/>
                    </a:lnTo>
                    <a:lnTo>
                      <a:pt x="624" y="782"/>
                    </a:lnTo>
                    <a:lnTo>
                      <a:pt x="625" y="782"/>
                    </a:lnTo>
                    <a:lnTo>
                      <a:pt x="625" y="782"/>
                    </a:lnTo>
                    <a:lnTo>
                      <a:pt x="624" y="782"/>
                    </a:lnTo>
                    <a:lnTo>
                      <a:pt x="624" y="782"/>
                    </a:lnTo>
                    <a:lnTo>
                      <a:pt x="623" y="782"/>
                    </a:lnTo>
                    <a:lnTo>
                      <a:pt x="623" y="782"/>
                    </a:lnTo>
                    <a:lnTo>
                      <a:pt x="623" y="782"/>
                    </a:lnTo>
                    <a:lnTo>
                      <a:pt x="623" y="782"/>
                    </a:lnTo>
                    <a:lnTo>
                      <a:pt x="623" y="782"/>
                    </a:lnTo>
                    <a:lnTo>
                      <a:pt x="623" y="782"/>
                    </a:lnTo>
                    <a:lnTo>
                      <a:pt x="622" y="782"/>
                    </a:lnTo>
                    <a:lnTo>
                      <a:pt x="623" y="782"/>
                    </a:lnTo>
                    <a:lnTo>
                      <a:pt x="623" y="782"/>
                    </a:lnTo>
                    <a:lnTo>
                      <a:pt x="623" y="782"/>
                    </a:lnTo>
                    <a:lnTo>
                      <a:pt x="622" y="782"/>
                    </a:lnTo>
                    <a:lnTo>
                      <a:pt x="622" y="783"/>
                    </a:lnTo>
                    <a:lnTo>
                      <a:pt x="622" y="783"/>
                    </a:lnTo>
                    <a:lnTo>
                      <a:pt x="622" y="784"/>
                    </a:lnTo>
                    <a:lnTo>
                      <a:pt x="622" y="784"/>
                    </a:lnTo>
                    <a:lnTo>
                      <a:pt x="622" y="784"/>
                    </a:lnTo>
                    <a:lnTo>
                      <a:pt x="622" y="784"/>
                    </a:lnTo>
                    <a:lnTo>
                      <a:pt x="622" y="785"/>
                    </a:lnTo>
                    <a:lnTo>
                      <a:pt x="622" y="785"/>
                    </a:lnTo>
                    <a:lnTo>
                      <a:pt x="622" y="785"/>
                    </a:lnTo>
                    <a:lnTo>
                      <a:pt x="621" y="785"/>
                    </a:lnTo>
                    <a:lnTo>
                      <a:pt x="621" y="786"/>
                    </a:lnTo>
                    <a:lnTo>
                      <a:pt x="621" y="785"/>
                    </a:lnTo>
                    <a:lnTo>
                      <a:pt x="621" y="785"/>
                    </a:lnTo>
                    <a:lnTo>
                      <a:pt x="621" y="786"/>
                    </a:lnTo>
                    <a:lnTo>
                      <a:pt x="621" y="786"/>
                    </a:lnTo>
                    <a:lnTo>
                      <a:pt x="620" y="786"/>
                    </a:lnTo>
                    <a:lnTo>
                      <a:pt x="620" y="786"/>
                    </a:lnTo>
                    <a:lnTo>
                      <a:pt x="620" y="786"/>
                    </a:lnTo>
                    <a:lnTo>
                      <a:pt x="620" y="786"/>
                    </a:lnTo>
                    <a:lnTo>
                      <a:pt x="619" y="786"/>
                    </a:lnTo>
                    <a:lnTo>
                      <a:pt x="619" y="787"/>
                    </a:lnTo>
                    <a:lnTo>
                      <a:pt x="619" y="787"/>
                    </a:lnTo>
                    <a:lnTo>
                      <a:pt x="619" y="787"/>
                    </a:lnTo>
                    <a:lnTo>
                      <a:pt x="618" y="787"/>
                    </a:lnTo>
                    <a:lnTo>
                      <a:pt x="618" y="788"/>
                    </a:lnTo>
                    <a:lnTo>
                      <a:pt x="617" y="788"/>
                    </a:lnTo>
                    <a:lnTo>
                      <a:pt x="618" y="788"/>
                    </a:lnTo>
                    <a:lnTo>
                      <a:pt x="618" y="788"/>
                    </a:lnTo>
                    <a:lnTo>
                      <a:pt x="617" y="788"/>
                    </a:lnTo>
                    <a:lnTo>
                      <a:pt x="616" y="788"/>
                    </a:lnTo>
                    <a:lnTo>
                      <a:pt x="616" y="789"/>
                    </a:lnTo>
                    <a:lnTo>
                      <a:pt x="617" y="789"/>
                    </a:lnTo>
                    <a:lnTo>
                      <a:pt x="616" y="789"/>
                    </a:lnTo>
                    <a:lnTo>
                      <a:pt x="616" y="789"/>
                    </a:lnTo>
                    <a:lnTo>
                      <a:pt x="616" y="789"/>
                    </a:lnTo>
                    <a:lnTo>
                      <a:pt x="616" y="790"/>
                    </a:lnTo>
                    <a:lnTo>
                      <a:pt x="615" y="790"/>
                    </a:lnTo>
                    <a:lnTo>
                      <a:pt x="615" y="790"/>
                    </a:lnTo>
                    <a:lnTo>
                      <a:pt x="615" y="790"/>
                    </a:lnTo>
                    <a:lnTo>
                      <a:pt x="615" y="790"/>
                    </a:lnTo>
                    <a:lnTo>
                      <a:pt x="615" y="790"/>
                    </a:lnTo>
                    <a:lnTo>
                      <a:pt x="615" y="790"/>
                    </a:lnTo>
                    <a:lnTo>
                      <a:pt x="615" y="791"/>
                    </a:lnTo>
                    <a:lnTo>
                      <a:pt x="615" y="791"/>
                    </a:lnTo>
                    <a:lnTo>
                      <a:pt x="615" y="791"/>
                    </a:lnTo>
                    <a:lnTo>
                      <a:pt x="615" y="791"/>
                    </a:lnTo>
                    <a:lnTo>
                      <a:pt x="615" y="791"/>
                    </a:lnTo>
                    <a:lnTo>
                      <a:pt x="615" y="791"/>
                    </a:lnTo>
                    <a:lnTo>
                      <a:pt x="614" y="791"/>
                    </a:lnTo>
                    <a:lnTo>
                      <a:pt x="614" y="791"/>
                    </a:lnTo>
                    <a:lnTo>
                      <a:pt x="613" y="791"/>
                    </a:lnTo>
                    <a:lnTo>
                      <a:pt x="613" y="791"/>
                    </a:lnTo>
                    <a:lnTo>
                      <a:pt x="612" y="791"/>
                    </a:lnTo>
                    <a:lnTo>
                      <a:pt x="612" y="792"/>
                    </a:lnTo>
                    <a:lnTo>
                      <a:pt x="612" y="792"/>
                    </a:lnTo>
                    <a:lnTo>
                      <a:pt x="612" y="792"/>
                    </a:lnTo>
                    <a:lnTo>
                      <a:pt x="613" y="792"/>
                    </a:lnTo>
                    <a:lnTo>
                      <a:pt x="612" y="792"/>
                    </a:lnTo>
                    <a:lnTo>
                      <a:pt x="612" y="792"/>
                    </a:lnTo>
                    <a:lnTo>
                      <a:pt x="612" y="793"/>
                    </a:lnTo>
                    <a:lnTo>
                      <a:pt x="612" y="793"/>
                    </a:lnTo>
                    <a:lnTo>
                      <a:pt x="612" y="793"/>
                    </a:lnTo>
                    <a:lnTo>
                      <a:pt x="612" y="793"/>
                    </a:lnTo>
                    <a:lnTo>
                      <a:pt x="612" y="794"/>
                    </a:lnTo>
                    <a:lnTo>
                      <a:pt x="611" y="794"/>
                    </a:lnTo>
                    <a:lnTo>
                      <a:pt x="611" y="794"/>
                    </a:lnTo>
                    <a:lnTo>
                      <a:pt x="610" y="794"/>
                    </a:lnTo>
                    <a:lnTo>
                      <a:pt x="610" y="794"/>
                    </a:lnTo>
                    <a:lnTo>
                      <a:pt x="610" y="794"/>
                    </a:lnTo>
                    <a:lnTo>
                      <a:pt x="610" y="794"/>
                    </a:lnTo>
                    <a:lnTo>
                      <a:pt x="610" y="795"/>
                    </a:lnTo>
                    <a:lnTo>
                      <a:pt x="610" y="795"/>
                    </a:lnTo>
                    <a:lnTo>
                      <a:pt x="609" y="795"/>
                    </a:lnTo>
                    <a:lnTo>
                      <a:pt x="610" y="795"/>
                    </a:lnTo>
                    <a:lnTo>
                      <a:pt x="610" y="795"/>
                    </a:lnTo>
                    <a:lnTo>
                      <a:pt x="609" y="795"/>
                    </a:lnTo>
                    <a:lnTo>
                      <a:pt x="609" y="796"/>
                    </a:lnTo>
                    <a:lnTo>
                      <a:pt x="609" y="796"/>
                    </a:lnTo>
                    <a:lnTo>
                      <a:pt x="608" y="796"/>
                    </a:lnTo>
                    <a:lnTo>
                      <a:pt x="608" y="796"/>
                    </a:lnTo>
                    <a:lnTo>
                      <a:pt x="608" y="796"/>
                    </a:lnTo>
                    <a:lnTo>
                      <a:pt x="607" y="796"/>
                    </a:lnTo>
                    <a:lnTo>
                      <a:pt x="607" y="796"/>
                    </a:lnTo>
                    <a:lnTo>
                      <a:pt x="607" y="796"/>
                    </a:lnTo>
                    <a:lnTo>
                      <a:pt x="607" y="796"/>
                    </a:lnTo>
                    <a:lnTo>
                      <a:pt x="607" y="796"/>
                    </a:lnTo>
                    <a:lnTo>
                      <a:pt x="607" y="796"/>
                    </a:lnTo>
                    <a:lnTo>
                      <a:pt x="607" y="796"/>
                    </a:lnTo>
                    <a:lnTo>
                      <a:pt x="607" y="796"/>
                    </a:lnTo>
                    <a:lnTo>
                      <a:pt x="607" y="796"/>
                    </a:lnTo>
                    <a:lnTo>
                      <a:pt x="607" y="796"/>
                    </a:lnTo>
                    <a:lnTo>
                      <a:pt x="607" y="796"/>
                    </a:lnTo>
                    <a:lnTo>
                      <a:pt x="607" y="797"/>
                    </a:lnTo>
                    <a:lnTo>
                      <a:pt x="606" y="797"/>
                    </a:lnTo>
                    <a:lnTo>
                      <a:pt x="606" y="797"/>
                    </a:lnTo>
                    <a:lnTo>
                      <a:pt x="606" y="797"/>
                    </a:lnTo>
                    <a:lnTo>
                      <a:pt x="606" y="798"/>
                    </a:lnTo>
                    <a:lnTo>
                      <a:pt x="605" y="798"/>
                    </a:lnTo>
                    <a:lnTo>
                      <a:pt x="605" y="798"/>
                    </a:lnTo>
                    <a:lnTo>
                      <a:pt x="604" y="798"/>
                    </a:lnTo>
                    <a:lnTo>
                      <a:pt x="603" y="799"/>
                    </a:lnTo>
                    <a:lnTo>
                      <a:pt x="603" y="799"/>
                    </a:lnTo>
                    <a:lnTo>
                      <a:pt x="603" y="799"/>
                    </a:lnTo>
                    <a:lnTo>
                      <a:pt x="603" y="800"/>
                    </a:lnTo>
                    <a:lnTo>
                      <a:pt x="602" y="800"/>
                    </a:lnTo>
                    <a:lnTo>
                      <a:pt x="602" y="800"/>
                    </a:lnTo>
                    <a:lnTo>
                      <a:pt x="602" y="801"/>
                    </a:lnTo>
                    <a:lnTo>
                      <a:pt x="602" y="801"/>
                    </a:lnTo>
                    <a:lnTo>
                      <a:pt x="602" y="801"/>
                    </a:lnTo>
                    <a:lnTo>
                      <a:pt x="601" y="801"/>
                    </a:lnTo>
                    <a:lnTo>
                      <a:pt x="601" y="801"/>
                    </a:lnTo>
                    <a:lnTo>
                      <a:pt x="600" y="801"/>
                    </a:lnTo>
                    <a:lnTo>
                      <a:pt x="600" y="801"/>
                    </a:lnTo>
                    <a:lnTo>
                      <a:pt x="600" y="801"/>
                    </a:lnTo>
                    <a:lnTo>
                      <a:pt x="599" y="801"/>
                    </a:lnTo>
                    <a:lnTo>
                      <a:pt x="599" y="801"/>
                    </a:lnTo>
                    <a:lnTo>
                      <a:pt x="599" y="801"/>
                    </a:lnTo>
                    <a:lnTo>
                      <a:pt x="598" y="801"/>
                    </a:lnTo>
                    <a:lnTo>
                      <a:pt x="598" y="801"/>
                    </a:lnTo>
                    <a:lnTo>
                      <a:pt x="597" y="801"/>
                    </a:lnTo>
                    <a:lnTo>
                      <a:pt x="597" y="801"/>
                    </a:lnTo>
                    <a:lnTo>
                      <a:pt x="596" y="801"/>
                    </a:lnTo>
                    <a:lnTo>
                      <a:pt x="596" y="801"/>
                    </a:lnTo>
                    <a:lnTo>
                      <a:pt x="596" y="801"/>
                    </a:lnTo>
                    <a:lnTo>
                      <a:pt x="596" y="802"/>
                    </a:lnTo>
                    <a:lnTo>
                      <a:pt x="596" y="802"/>
                    </a:lnTo>
                    <a:lnTo>
                      <a:pt x="596" y="803"/>
                    </a:lnTo>
                    <a:lnTo>
                      <a:pt x="596" y="803"/>
                    </a:lnTo>
                    <a:lnTo>
                      <a:pt x="596" y="804"/>
                    </a:lnTo>
                    <a:lnTo>
                      <a:pt x="596" y="804"/>
                    </a:lnTo>
                    <a:lnTo>
                      <a:pt x="596" y="804"/>
                    </a:lnTo>
                    <a:lnTo>
                      <a:pt x="596" y="805"/>
                    </a:lnTo>
                    <a:lnTo>
                      <a:pt x="596" y="805"/>
                    </a:lnTo>
                    <a:lnTo>
                      <a:pt x="597" y="805"/>
                    </a:lnTo>
                    <a:lnTo>
                      <a:pt x="597" y="805"/>
                    </a:lnTo>
                    <a:lnTo>
                      <a:pt x="596" y="805"/>
                    </a:lnTo>
                    <a:lnTo>
                      <a:pt x="596" y="806"/>
                    </a:lnTo>
                    <a:lnTo>
                      <a:pt x="596" y="806"/>
                    </a:lnTo>
                    <a:lnTo>
                      <a:pt x="597" y="806"/>
                    </a:lnTo>
                    <a:lnTo>
                      <a:pt x="597" y="807"/>
                    </a:lnTo>
                    <a:lnTo>
                      <a:pt x="598" y="807"/>
                    </a:lnTo>
                    <a:lnTo>
                      <a:pt x="598" y="807"/>
                    </a:lnTo>
                    <a:lnTo>
                      <a:pt x="598" y="808"/>
                    </a:lnTo>
                    <a:lnTo>
                      <a:pt x="597" y="808"/>
                    </a:lnTo>
                    <a:lnTo>
                      <a:pt x="597" y="808"/>
                    </a:lnTo>
                    <a:lnTo>
                      <a:pt x="597" y="808"/>
                    </a:lnTo>
                    <a:lnTo>
                      <a:pt x="596" y="808"/>
                    </a:lnTo>
                    <a:lnTo>
                      <a:pt x="597" y="809"/>
                    </a:lnTo>
                    <a:lnTo>
                      <a:pt x="598" y="809"/>
                    </a:lnTo>
                    <a:lnTo>
                      <a:pt x="598" y="810"/>
                    </a:lnTo>
                    <a:lnTo>
                      <a:pt x="599" y="810"/>
                    </a:lnTo>
                    <a:lnTo>
                      <a:pt x="599" y="810"/>
                    </a:lnTo>
                    <a:lnTo>
                      <a:pt x="600" y="810"/>
                    </a:lnTo>
                    <a:lnTo>
                      <a:pt x="600" y="811"/>
                    </a:lnTo>
                    <a:lnTo>
                      <a:pt x="600" y="811"/>
                    </a:lnTo>
                    <a:lnTo>
                      <a:pt x="601" y="811"/>
                    </a:lnTo>
                    <a:lnTo>
                      <a:pt x="601" y="811"/>
                    </a:lnTo>
                    <a:lnTo>
                      <a:pt x="601" y="811"/>
                    </a:lnTo>
                    <a:lnTo>
                      <a:pt x="601" y="812"/>
                    </a:lnTo>
                    <a:lnTo>
                      <a:pt x="602" y="812"/>
                    </a:lnTo>
                    <a:lnTo>
                      <a:pt x="602" y="812"/>
                    </a:lnTo>
                    <a:lnTo>
                      <a:pt x="603" y="812"/>
                    </a:lnTo>
                    <a:lnTo>
                      <a:pt x="603" y="812"/>
                    </a:lnTo>
                    <a:lnTo>
                      <a:pt x="603" y="813"/>
                    </a:lnTo>
                    <a:lnTo>
                      <a:pt x="603" y="813"/>
                    </a:lnTo>
                    <a:lnTo>
                      <a:pt x="603" y="813"/>
                    </a:lnTo>
                    <a:lnTo>
                      <a:pt x="603" y="813"/>
                    </a:lnTo>
                    <a:lnTo>
                      <a:pt x="603" y="814"/>
                    </a:lnTo>
                    <a:lnTo>
                      <a:pt x="603" y="814"/>
                    </a:lnTo>
                    <a:lnTo>
                      <a:pt x="602" y="814"/>
                    </a:lnTo>
                    <a:lnTo>
                      <a:pt x="602" y="814"/>
                    </a:lnTo>
                    <a:lnTo>
                      <a:pt x="602" y="815"/>
                    </a:lnTo>
                    <a:lnTo>
                      <a:pt x="602" y="815"/>
                    </a:lnTo>
                    <a:lnTo>
                      <a:pt x="600" y="817"/>
                    </a:lnTo>
                    <a:lnTo>
                      <a:pt x="599" y="818"/>
                    </a:lnTo>
                    <a:lnTo>
                      <a:pt x="591" y="817"/>
                    </a:lnTo>
                    <a:lnTo>
                      <a:pt x="572" y="813"/>
                    </a:lnTo>
                    <a:lnTo>
                      <a:pt x="571" y="813"/>
                    </a:lnTo>
                    <a:lnTo>
                      <a:pt x="571" y="813"/>
                    </a:lnTo>
                    <a:lnTo>
                      <a:pt x="570" y="813"/>
                    </a:lnTo>
                    <a:lnTo>
                      <a:pt x="569" y="813"/>
                    </a:lnTo>
                    <a:lnTo>
                      <a:pt x="569" y="813"/>
                    </a:lnTo>
                    <a:lnTo>
                      <a:pt x="569" y="813"/>
                    </a:lnTo>
                    <a:lnTo>
                      <a:pt x="568" y="813"/>
                    </a:lnTo>
                    <a:lnTo>
                      <a:pt x="568" y="813"/>
                    </a:lnTo>
                    <a:lnTo>
                      <a:pt x="568" y="813"/>
                    </a:lnTo>
                    <a:lnTo>
                      <a:pt x="567" y="813"/>
                    </a:lnTo>
                    <a:lnTo>
                      <a:pt x="567" y="813"/>
                    </a:lnTo>
                    <a:lnTo>
                      <a:pt x="567" y="813"/>
                    </a:lnTo>
                    <a:lnTo>
                      <a:pt x="566" y="813"/>
                    </a:lnTo>
                    <a:lnTo>
                      <a:pt x="566" y="812"/>
                    </a:lnTo>
                    <a:lnTo>
                      <a:pt x="566" y="812"/>
                    </a:lnTo>
                    <a:lnTo>
                      <a:pt x="566" y="812"/>
                    </a:lnTo>
                    <a:lnTo>
                      <a:pt x="565" y="812"/>
                    </a:lnTo>
                    <a:lnTo>
                      <a:pt x="565" y="812"/>
                    </a:lnTo>
                    <a:lnTo>
                      <a:pt x="564" y="812"/>
                    </a:lnTo>
                    <a:lnTo>
                      <a:pt x="565" y="811"/>
                    </a:lnTo>
                    <a:lnTo>
                      <a:pt x="564" y="811"/>
                    </a:lnTo>
                    <a:lnTo>
                      <a:pt x="564" y="811"/>
                    </a:lnTo>
                    <a:lnTo>
                      <a:pt x="564" y="811"/>
                    </a:lnTo>
                    <a:lnTo>
                      <a:pt x="563" y="811"/>
                    </a:lnTo>
                    <a:lnTo>
                      <a:pt x="562" y="811"/>
                    </a:lnTo>
                    <a:lnTo>
                      <a:pt x="562" y="811"/>
                    </a:lnTo>
                    <a:lnTo>
                      <a:pt x="562" y="811"/>
                    </a:lnTo>
                    <a:lnTo>
                      <a:pt x="561" y="811"/>
                    </a:lnTo>
                    <a:lnTo>
                      <a:pt x="561" y="811"/>
                    </a:lnTo>
                    <a:lnTo>
                      <a:pt x="560" y="811"/>
                    </a:lnTo>
                    <a:lnTo>
                      <a:pt x="560" y="811"/>
                    </a:lnTo>
                    <a:lnTo>
                      <a:pt x="559" y="811"/>
                    </a:lnTo>
                    <a:lnTo>
                      <a:pt x="559" y="811"/>
                    </a:lnTo>
                    <a:lnTo>
                      <a:pt x="558" y="811"/>
                    </a:lnTo>
                    <a:lnTo>
                      <a:pt x="558" y="811"/>
                    </a:lnTo>
                    <a:lnTo>
                      <a:pt x="558" y="811"/>
                    </a:lnTo>
                    <a:lnTo>
                      <a:pt x="557" y="811"/>
                    </a:lnTo>
                    <a:lnTo>
                      <a:pt x="557" y="811"/>
                    </a:lnTo>
                    <a:lnTo>
                      <a:pt x="557" y="811"/>
                    </a:lnTo>
                    <a:lnTo>
                      <a:pt x="556" y="811"/>
                    </a:lnTo>
                    <a:lnTo>
                      <a:pt x="556" y="810"/>
                    </a:lnTo>
                    <a:lnTo>
                      <a:pt x="555" y="810"/>
                    </a:lnTo>
                    <a:lnTo>
                      <a:pt x="555" y="810"/>
                    </a:lnTo>
                    <a:lnTo>
                      <a:pt x="555" y="810"/>
                    </a:lnTo>
                    <a:lnTo>
                      <a:pt x="554" y="810"/>
                    </a:lnTo>
                    <a:lnTo>
                      <a:pt x="554" y="810"/>
                    </a:lnTo>
                    <a:lnTo>
                      <a:pt x="554" y="809"/>
                    </a:lnTo>
                    <a:lnTo>
                      <a:pt x="554" y="809"/>
                    </a:lnTo>
                    <a:lnTo>
                      <a:pt x="553" y="809"/>
                    </a:lnTo>
                    <a:lnTo>
                      <a:pt x="553" y="809"/>
                    </a:lnTo>
                    <a:lnTo>
                      <a:pt x="553" y="809"/>
                    </a:lnTo>
                    <a:lnTo>
                      <a:pt x="552" y="809"/>
                    </a:lnTo>
                    <a:lnTo>
                      <a:pt x="552" y="809"/>
                    </a:lnTo>
                    <a:lnTo>
                      <a:pt x="552" y="809"/>
                    </a:lnTo>
                    <a:lnTo>
                      <a:pt x="552" y="809"/>
                    </a:lnTo>
                    <a:lnTo>
                      <a:pt x="552" y="809"/>
                    </a:lnTo>
                    <a:lnTo>
                      <a:pt x="552" y="808"/>
                    </a:lnTo>
                    <a:lnTo>
                      <a:pt x="551" y="808"/>
                    </a:lnTo>
                    <a:lnTo>
                      <a:pt x="551" y="808"/>
                    </a:lnTo>
                    <a:lnTo>
                      <a:pt x="550" y="808"/>
                    </a:lnTo>
                    <a:lnTo>
                      <a:pt x="550" y="808"/>
                    </a:lnTo>
                    <a:lnTo>
                      <a:pt x="549" y="808"/>
                    </a:lnTo>
                    <a:lnTo>
                      <a:pt x="548" y="809"/>
                    </a:lnTo>
                    <a:lnTo>
                      <a:pt x="548" y="809"/>
                    </a:lnTo>
                    <a:lnTo>
                      <a:pt x="547" y="809"/>
                    </a:lnTo>
                    <a:lnTo>
                      <a:pt x="547" y="809"/>
                    </a:lnTo>
                    <a:lnTo>
                      <a:pt x="540" y="812"/>
                    </a:lnTo>
                    <a:lnTo>
                      <a:pt x="529" y="812"/>
                    </a:lnTo>
                    <a:lnTo>
                      <a:pt x="523" y="812"/>
                    </a:lnTo>
                    <a:lnTo>
                      <a:pt x="513" y="811"/>
                    </a:lnTo>
                    <a:lnTo>
                      <a:pt x="467" y="811"/>
                    </a:lnTo>
                    <a:lnTo>
                      <a:pt x="467" y="805"/>
                    </a:lnTo>
                    <a:lnTo>
                      <a:pt x="448" y="758"/>
                    </a:lnTo>
                    <a:lnTo>
                      <a:pt x="448" y="758"/>
                    </a:lnTo>
                    <a:lnTo>
                      <a:pt x="488" y="704"/>
                    </a:lnTo>
                    <a:lnTo>
                      <a:pt x="474" y="704"/>
                    </a:lnTo>
                    <a:lnTo>
                      <a:pt x="474" y="661"/>
                    </a:lnTo>
                    <a:lnTo>
                      <a:pt x="473" y="661"/>
                    </a:lnTo>
                    <a:lnTo>
                      <a:pt x="472" y="660"/>
                    </a:lnTo>
                    <a:lnTo>
                      <a:pt x="442" y="638"/>
                    </a:lnTo>
                    <a:lnTo>
                      <a:pt x="364" y="581"/>
                    </a:lnTo>
                    <a:lnTo>
                      <a:pt x="353" y="564"/>
                    </a:lnTo>
                    <a:lnTo>
                      <a:pt x="328" y="547"/>
                    </a:lnTo>
                    <a:lnTo>
                      <a:pt x="322" y="542"/>
                    </a:lnTo>
                    <a:lnTo>
                      <a:pt x="273" y="508"/>
                    </a:lnTo>
                    <a:lnTo>
                      <a:pt x="252" y="491"/>
                    </a:lnTo>
                    <a:lnTo>
                      <a:pt x="249" y="488"/>
                    </a:lnTo>
                    <a:lnTo>
                      <a:pt x="231" y="474"/>
                    </a:lnTo>
                    <a:lnTo>
                      <a:pt x="161" y="432"/>
                    </a:lnTo>
                    <a:lnTo>
                      <a:pt x="160" y="431"/>
                    </a:lnTo>
                    <a:lnTo>
                      <a:pt x="159" y="431"/>
                    </a:lnTo>
                    <a:lnTo>
                      <a:pt x="79" y="431"/>
                    </a:lnTo>
                    <a:lnTo>
                      <a:pt x="71" y="417"/>
                    </a:lnTo>
                    <a:lnTo>
                      <a:pt x="55" y="405"/>
                    </a:lnTo>
                    <a:lnTo>
                      <a:pt x="57" y="396"/>
                    </a:lnTo>
                    <a:lnTo>
                      <a:pt x="60" y="392"/>
                    </a:lnTo>
                    <a:lnTo>
                      <a:pt x="61" y="383"/>
                    </a:lnTo>
                    <a:lnTo>
                      <a:pt x="60" y="369"/>
                    </a:lnTo>
                    <a:lnTo>
                      <a:pt x="61" y="365"/>
                    </a:lnTo>
                    <a:lnTo>
                      <a:pt x="62" y="354"/>
                    </a:lnTo>
                    <a:lnTo>
                      <a:pt x="64" y="350"/>
                    </a:lnTo>
                    <a:lnTo>
                      <a:pt x="62" y="343"/>
                    </a:lnTo>
                    <a:lnTo>
                      <a:pt x="60" y="337"/>
                    </a:lnTo>
                    <a:lnTo>
                      <a:pt x="56" y="321"/>
                    </a:lnTo>
                    <a:lnTo>
                      <a:pt x="50" y="311"/>
                    </a:lnTo>
                    <a:lnTo>
                      <a:pt x="48" y="307"/>
                    </a:lnTo>
                    <a:lnTo>
                      <a:pt x="50" y="300"/>
                    </a:lnTo>
                    <a:lnTo>
                      <a:pt x="53" y="296"/>
                    </a:lnTo>
                    <a:lnTo>
                      <a:pt x="54" y="289"/>
                    </a:lnTo>
                    <a:lnTo>
                      <a:pt x="50" y="281"/>
                    </a:lnTo>
                    <a:lnTo>
                      <a:pt x="39" y="267"/>
                    </a:lnTo>
                    <a:lnTo>
                      <a:pt x="39" y="251"/>
                    </a:lnTo>
                    <a:lnTo>
                      <a:pt x="23" y="236"/>
                    </a:lnTo>
                    <a:lnTo>
                      <a:pt x="20" y="231"/>
                    </a:lnTo>
                    <a:lnTo>
                      <a:pt x="20" y="223"/>
                    </a:lnTo>
                    <a:lnTo>
                      <a:pt x="19" y="221"/>
                    </a:lnTo>
                    <a:lnTo>
                      <a:pt x="7" y="213"/>
                    </a:lnTo>
                    <a:lnTo>
                      <a:pt x="6" y="210"/>
                    </a:lnTo>
                    <a:lnTo>
                      <a:pt x="4" y="198"/>
                    </a:lnTo>
                    <a:lnTo>
                      <a:pt x="4" y="197"/>
                    </a:lnTo>
                    <a:lnTo>
                      <a:pt x="4" y="189"/>
                    </a:lnTo>
                    <a:lnTo>
                      <a:pt x="0" y="180"/>
                    </a:lnTo>
                    <a:lnTo>
                      <a:pt x="1" y="178"/>
                    </a:lnTo>
                    <a:lnTo>
                      <a:pt x="22" y="159"/>
                    </a:lnTo>
                    <a:lnTo>
                      <a:pt x="33" y="153"/>
                    </a:lnTo>
                    <a:lnTo>
                      <a:pt x="45" y="143"/>
                    </a:lnTo>
                    <a:lnTo>
                      <a:pt x="52" y="140"/>
                    </a:lnTo>
                    <a:lnTo>
                      <a:pt x="56" y="136"/>
                    </a:lnTo>
                    <a:lnTo>
                      <a:pt x="63" y="123"/>
                    </a:lnTo>
                    <a:lnTo>
                      <a:pt x="68" y="118"/>
                    </a:lnTo>
                    <a:lnTo>
                      <a:pt x="81" y="108"/>
                    </a:lnTo>
                    <a:lnTo>
                      <a:pt x="88" y="100"/>
                    </a:lnTo>
                    <a:lnTo>
                      <a:pt x="92" y="83"/>
                    </a:lnTo>
                    <a:lnTo>
                      <a:pt x="90" y="75"/>
                    </a:lnTo>
                    <a:lnTo>
                      <a:pt x="84" y="61"/>
                    </a:lnTo>
                    <a:lnTo>
                      <a:pt x="189" y="61"/>
                    </a:lnTo>
                    <a:lnTo>
                      <a:pt x="191" y="61"/>
                    </a:lnTo>
                    <a:lnTo>
                      <a:pt x="330" y="60"/>
                    </a:lnTo>
                    <a:lnTo>
                      <a:pt x="331" y="59"/>
                    </a:lnTo>
                    <a:lnTo>
                      <a:pt x="330" y="59"/>
                    </a:lnTo>
                    <a:lnTo>
                      <a:pt x="331" y="58"/>
                    </a:lnTo>
                    <a:lnTo>
                      <a:pt x="333" y="59"/>
                    </a:lnTo>
                    <a:lnTo>
                      <a:pt x="333" y="59"/>
                    </a:lnTo>
                    <a:lnTo>
                      <a:pt x="334" y="60"/>
                    </a:lnTo>
                    <a:lnTo>
                      <a:pt x="334" y="60"/>
                    </a:lnTo>
                    <a:lnTo>
                      <a:pt x="333" y="61"/>
                    </a:lnTo>
                    <a:lnTo>
                      <a:pt x="333" y="62"/>
                    </a:lnTo>
                    <a:lnTo>
                      <a:pt x="336" y="61"/>
                    </a:lnTo>
                    <a:lnTo>
                      <a:pt x="337" y="62"/>
                    </a:lnTo>
                    <a:lnTo>
                      <a:pt x="338" y="62"/>
                    </a:lnTo>
                    <a:lnTo>
                      <a:pt x="340" y="62"/>
                    </a:lnTo>
                    <a:lnTo>
                      <a:pt x="340" y="62"/>
                    </a:lnTo>
                    <a:lnTo>
                      <a:pt x="340" y="61"/>
                    </a:lnTo>
                    <a:lnTo>
                      <a:pt x="341" y="60"/>
                    </a:lnTo>
                    <a:lnTo>
                      <a:pt x="342" y="61"/>
                    </a:lnTo>
                    <a:lnTo>
                      <a:pt x="342" y="61"/>
                    </a:lnTo>
                    <a:lnTo>
                      <a:pt x="344" y="61"/>
                    </a:lnTo>
                    <a:lnTo>
                      <a:pt x="345" y="62"/>
                    </a:lnTo>
                    <a:lnTo>
                      <a:pt x="347" y="62"/>
                    </a:lnTo>
                    <a:lnTo>
                      <a:pt x="350" y="61"/>
                    </a:lnTo>
                    <a:lnTo>
                      <a:pt x="351" y="61"/>
                    </a:lnTo>
                    <a:lnTo>
                      <a:pt x="351" y="60"/>
                    </a:lnTo>
                    <a:lnTo>
                      <a:pt x="350" y="59"/>
                    </a:lnTo>
                    <a:lnTo>
                      <a:pt x="349" y="59"/>
                    </a:lnTo>
                    <a:lnTo>
                      <a:pt x="349" y="58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4" y="58"/>
                    </a:lnTo>
                    <a:lnTo>
                      <a:pt x="355" y="58"/>
                    </a:lnTo>
                    <a:lnTo>
                      <a:pt x="358" y="58"/>
                    </a:lnTo>
                    <a:lnTo>
                      <a:pt x="358" y="58"/>
                    </a:lnTo>
                    <a:lnTo>
                      <a:pt x="358" y="59"/>
                    </a:lnTo>
                    <a:lnTo>
                      <a:pt x="358" y="60"/>
                    </a:lnTo>
                    <a:lnTo>
                      <a:pt x="359" y="61"/>
                    </a:lnTo>
                    <a:lnTo>
                      <a:pt x="360" y="62"/>
                    </a:lnTo>
                    <a:lnTo>
                      <a:pt x="362" y="62"/>
                    </a:lnTo>
                    <a:lnTo>
                      <a:pt x="363" y="62"/>
                    </a:lnTo>
                    <a:lnTo>
                      <a:pt x="365" y="61"/>
                    </a:lnTo>
                    <a:lnTo>
                      <a:pt x="366" y="61"/>
                    </a:lnTo>
                    <a:lnTo>
                      <a:pt x="366" y="61"/>
                    </a:lnTo>
                    <a:lnTo>
                      <a:pt x="364" y="60"/>
                    </a:lnTo>
                    <a:lnTo>
                      <a:pt x="364" y="59"/>
                    </a:lnTo>
                    <a:lnTo>
                      <a:pt x="365" y="58"/>
                    </a:lnTo>
                    <a:lnTo>
                      <a:pt x="366" y="57"/>
                    </a:lnTo>
                    <a:lnTo>
                      <a:pt x="367" y="57"/>
                    </a:lnTo>
                    <a:lnTo>
                      <a:pt x="368" y="57"/>
                    </a:lnTo>
                    <a:lnTo>
                      <a:pt x="369" y="59"/>
                    </a:lnTo>
                    <a:lnTo>
                      <a:pt x="369" y="59"/>
                    </a:lnTo>
                    <a:lnTo>
                      <a:pt x="370" y="59"/>
                    </a:lnTo>
                    <a:lnTo>
                      <a:pt x="370" y="59"/>
                    </a:lnTo>
                    <a:lnTo>
                      <a:pt x="369" y="58"/>
                    </a:lnTo>
                    <a:lnTo>
                      <a:pt x="370" y="57"/>
                    </a:lnTo>
                    <a:lnTo>
                      <a:pt x="371" y="58"/>
                    </a:lnTo>
                    <a:lnTo>
                      <a:pt x="373" y="59"/>
                    </a:lnTo>
                    <a:lnTo>
                      <a:pt x="374" y="60"/>
                    </a:lnTo>
                    <a:lnTo>
                      <a:pt x="374" y="59"/>
                    </a:lnTo>
                    <a:lnTo>
                      <a:pt x="375" y="59"/>
                    </a:lnTo>
                    <a:lnTo>
                      <a:pt x="375" y="59"/>
                    </a:lnTo>
                    <a:lnTo>
                      <a:pt x="376" y="59"/>
                    </a:lnTo>
                    <a:lnTo>
                      <a:pt x="378" y="59"/>
                    </a:lnTo>
                    <a:lnTo>
                      <a:pt x="379" y="58"/>
                    </a:lnTo>
                    <a:lnTo>
                      <a:pt x="379" y="57"/>
                    </a:lnTo>
                    <a:lnTo>
                      <a:pt x="381" y="56"/>
                    </a:lnTo>
                    <a:lnTo>
                      <a:pt x="381" y="56"/>
                    </a:lnTo>
                    <a:lnTo>
                      <a:pt x="382" y="56"/>
                    </a:lnTo>
                    <a:lnTo>
                      <a:pt x="383" y="57"/>
                    </a:lnTo>
                    <a:lnTo>
                      <a:pt x="385" y="57"/>
                    </a:lnTo>
                    <a:lnTo>
                      <a:pt x="388" y="58"/>
                    </a:lnTo>
                    <a:lnTo>
                      <a:pt x="389" y="58"/>
                    </a:lnTo>
                    <a:lnTo>
                      <a:pt x="392" y="57"/>
                    </a:lnTo>
                    <a:lnTo>
                      <a:pt x="397" y="57"/>
                    </a:lnTo>
                    <a:lnTo>
                      <a:pt x="399" y="57"/>
                    </a:lnTo>
                    <a:lnTo>
                      <a:pt x="400" y="57"/>
                    </a:lnTo>
                    <a:lnTo>
                      <a:pt x="402" y="58"/>
                    </a:lnTo>
                    <a:lnTo>
                      <a:pt x="403" y="58"/>
                    </a:lnTo>
                    <a:lnTo>
                      <a:pt x="404" y="57"/>
                    </a:lnTo>
                    <a:lnTo>
                      <a:pt x="404" y="56"/>
                    </a:lnTo>
                    <a:lnTo>
                      <a:pt x="407" y="55"/>
                    </a:lnTo>
                    <a:lnTo>
                      <a:pt x="410" y="53"/>
                    </a:lnTo>
                    <a:lnTo>
                      <a:pt x="412" y="52"/>
                    </a:lnTo>
                    <a:lnTo>
                      <a:pt x="414" y="52"/>
                    </a:lnTo>
                    <a:lnTo>
                      <a:pt x="417" y="51"/>
                    </a:lnTo>
                    <a:lnTo>
                      <a:pt x="419" y="49"/>
                    </a:lnTo>
                    <a:lnTo>
                      <a:pt x="419" y="48"/>
                    </a:lnTo>
                    <a:lnTo>
                      <a:pt x="419" y="47"/>
                    </a:lnTo>
                    <a:lnTo>
                      <a:pt x="422" y="47"/>
                    </a:lnTo>
                    <a:lnTo>
                      <a:pt x="424" y="47"/>
                    </a:lnTo>
                    <a:lnTo>
                      <a:pt x="424" y="47"/>
                    </a:lnTo>
                    <a:lnTo>
                      <a:pt x="424" y="46"/>
                    </a:lnTo>
                    <a:lnTo>
                      <a:pt x="421" y="46"/>
                    </a:lnTo>
                    <a:lnTo>
                      <a:pt x="421" y="45"/>
                    </a:lnTo>
                    <a:lnTo>
                      <a:pt x="422" y="44"/>
                    </a:lnTo>
                    <a:lnTo>
                      <a:pt x="424" y="44"/>
                    </a:lnTo>
                    <a:lnTo>
                      <a:pt x="425" y="44"/>
                    </a:lnTo>
                    <a:lnTo>
                      <a:pt x="423" y="42"/>
                    </a:lnTo>
                    <a:lnTo>
                      <a:pt x="426" y="41"/>
                    </a:lnTo>
                    <a:lnTo>
                      <a:pt x="430" y="42"/>
                    </a:lnTo>
                    <a:lnTo>
                      <a:pt x="431" y="42"/>
                    </a:lnTo>
                    <a:lnTo>
                      <a:pt x="431" y="39"/>
                    </a:lnTo>
                    <a:lnTo>
                      <a:pt x="434" y="41"/>
                    </a:lnTo>
                    <a:lnTo>
                      <a:pt x="435" y="41"/>
                    </a:lnTo>
                    <a:lnTo>
                      <a:pt x="436" y="41"/>
                    </a:lnTo>
                    <a:lnTo>
                      <a:pt x="438" y="40"/>
                    </a:lnTo>
                    <a:lnTo>
                      <a:pt x="440" y="40"/>
                    </a:lnTo>
                    <a:lnTo>
                      <a:pt x="441" y="41"/>
                    </a:lnTo>
                    <a:lnTo>
                      <a:pt x="441" y="40"/>
                    </a:lnTo>
                    <a:lnTo>
                      <a:pt x="441" y="39"/>
                    </a:lnTo>
                    <a:lnTo>
                      <a:pt x="440" y="38"/>
                    </a:lnTo>
                    <a:lnTo>
                      <a:pt x="441" y="38"/>
                    </a:lnTo>
                    <a:lnTo>
                      <a:pt x="442" y="38"/>
                    </a:lnTo>
                    <a:lnTo>
                      <a:pt x="442" y="40"/>
                    </a:lnTo>
                    <a:lnTo>
                      <a:pt x="443" y="40"/>
                    </a:lnTo>
                    <a:lnTo>
                      <a:pt x="443" y="39"/>
                    </a:lnTo>
                    <a:lnTo>
                      <a:pt x="445" y="38"/>
                    </a:lnTo>
                    <a:lnTo>
                      <a:pt x="446" y="38"/>
                    </a:lnTo>
                    <a:lnTo>
                      <a:pt x="446" y="38"/>
                    </a:lnTo>
                    <a:lnTo>
                      <a:pt x="446" y="36"/>
                    </a:lnTo>
                    <a:lnTo>
                      <a:pt x="447" y="36"/>
                    </a:lnTo>
                    <a:lnTo>
                      <a:pt x="447" y="36"/>
                    </a:lnTo>
                    <a:lnTo>
                      <a:pt x="448" y="36"/>
                    </a:lnTo>
                    <a:lnTo>
                      <a:pt x="449" y="36"/>
                    </a:lnTo>
                    <a:lnTo>
                      <a:pt x="448" y="35"/>
                    </a:lnTo>
                    <a:lnTo>
                      <a:pt x="449" y="34"/>
                    </a:lnTo>
                    <a:lnTo>
                      <a:pt x="450" y="35"/>
                    </a:lnTo>
                    <a:lnTo>
                      <a:pt x="452" y="34"/>
                    </a:lnTo>
                    <a:lnTo>
                      <a:pt x="452" y="34"/>
                    </a:lnTo>
                    <a:lnTo>
                      <a:pt x="452" y="33"/>
                    </a:lnTo>
                    <a:lnTo>
                      <a:pt x="453" y="33"/>
                    </a:lnTo>
                    <a:lnTo>
                      <a:pt x="454" y="33"/>
                    </a:lnTo>
                    <a:lnTo>
                      <a:pt x="455" y="32"/>
                    </a:lnTo>
                    <a:lnTo>
                      <a:pt x="455" y="32"/>
                    </a:lnTo>
                    <a:lnTo>
                      <a:pt x="454" y="32"/>
                    </a:lnTo>
                    <a:lnTo>
                      <a:pt x="454" y="31"/>
                    </a:lnTo>
                    <a:lnTo>
                      <a:pt x="454" y="30"/>
                    </a:lnTo>
                    <a:lnTo>
                      <a:pt x="458" y="30"/>
                    </a:lnTo>
                    <a:lnTo>
                      <a:pt x="459" y="30"/>
                    </a:lnTo>
                    <a:lnTo>
                      <a:pt x="459" y="30"/>
                    </a:lnTo>
                    <a:lnTo>
                      <a:pt x="459" y="29"/>
                    </a:lnTo>
                    <a:lnTo>
                      <a:pt x="461" y="29"/>
                    </a:lnTo>
                    <a:lnTo>
                      <a:pt x="464" y="29"/>
                    </a:lnTo>
                    <a:lnTo>
                      <a:pt x="466" y="30"/>
                    </a:lnTo>
                    <a:lnTo>
                      <a:pt x="467" y="30"/>
                    </a:lnTo>
                    <a:lnTo>
                      <a:pt x="467" y="31"/>
                    </a:lnTo>
                    <a:lnTo>
                      <a:pt x="467" y="32"/>
                    </a:lnTo>
                    <a:lnTo>
                      <a:pt x="470" y="33"/>
                    </a:lnTo>
                    <a:lnTo>
                      <a:pt x="474" y="33"/>
                    </a:lnTo>
                    <a:lnTo>
                      <a:pt x="476" y="32"/>
                    </a:lnTo>
                    <a:lnTo>
                      <a:pt x="477" y="32"/>
                    </a:lnTo>
                    <a:lnTo>
                      <a:pt x="479" y="33"/>
                    </a:lnTo>
                    <a:lnTo>
                      <a:pt x="483" y="33"/>
                    </a:lnTo>
                    <a:lnTo>
                      <a:pt x="485" y="34"/>
                    </a:lnTo>
                    <a:lnTo>
                      <a:pt x="487" y="33"/>
                    </a:lnTo>
                    <a:lnTo>
                      <a:pt x="489" y="33"/>
                    </a:lnTo>
                    <a:lnTo>
                      <a:pt x="491" y="34"/>
                    </a:lnTo>
                    <a:lnTo>
                      <a:pt x="493" y="33"/>
                    </a:lnTo>
                    <a:lnTo>
                      <a:pt x="493" y="33"/>
                    </a:lnTo>
                    <a:lnTo>
                      <a:pt x="495" y="32"/>
                    </a:lnTo>
                    <a:lnTo>
                      <a:pt x="496" y="32"/>
                    </a:lnTo>
                    <a:lnTo>
                      <a:pt x="497" y="33"/>
                    </a:lnTo>
                    <a:lnTo>
                      <a:pt x="498" y="36"/>
                    </a:lnTo>
                    <a:lnTo>
                      <a:pt x="499" y="37"/>
                    </a:lnTo>
                    <a:lnTo>
                      <a:pt x="499" y="38"/>
                    </a:lnTo>
                    <a:lnTo>
                      <a:pt x="500" y="39"/>
                    </a:lnTo>
                    <a:lnTo>
                      <a:pt x="501" y="40"/>
                    </a:lnTo>
                    <a:lnTo>
                      <a:pt x="503" y="39"/>
                    </a:lnTo>
                    <a:lnTo>
                      <a:pt x="503" y="38"/>
                    </a:lnTo>
                    <a:lnTo>
                      <a:pt x="502" y="38"/>
                    </a:lnTo>
                    <a:lnTo>
                      <a:pt x="502" y="38"/>
                    </a:lnTo>
                    <a:lnTo>
                      <a:pt x="503" y="38"/>
                    </a:lnTo>
                    <a:lnTo>
                      <a:pt x="504" y="38"/>
                    </a:lnTo>
                    <a:lnTo>
                      <a:pt x="505" y="38"/>
                    </a:lnTo>
                    <a:lnTo>
                      <a:pt x="506" y="38"/>
                    </a:lnTo>
                    <a:lnTo>
                      <a:pt x="508" y="38"/>
                    </a:lnTo>
                    <a:lnTo>
                      <a:pt x="508" y="38"/>
                    </a:lnTo>
                    <a:lnTo>
                      <a:pt x="509" y="39"/>
                    </a:lnTo>
                    <a:lnTo>
                      <a:pt x="509" y="39"/>
                    </a:lnTo>
                    <a:lnTo>
                      <a:pt x="508" y="39"/>
                    </a:lnTo>
                    <a:lnTo>
                      <a:pt x="509" y="41"/>
                    </a:lnTo>
                    <a:lnTo>
                      <a:pt x="509" y="41"/>
                    </a:lnTo>
                    <a:lnTo>
                      <a:pt x="508" y="43"/>
                    </a:lnTo>
                    <a:lnTo>
                      <a:pt x="508" y="43"/>
                    </a:lnTo>
                    <a:lnTo>
                      <a:pt x="514" y="43"/>
                    </a:lnTo>
                    <a:lnTo>
                      <a:pt x="515" y="44"/>
                    </a:lnTo>
                    <a:lnTo>
                      <a:pt x="519" y="44"/>
                    </a:lnTo>
                    <a:lnTo>
                      <a:pt x="523" y="44"/>
                    </a:lnTo>
                    <a:lnTo>
                      <a:pt x="525" y="45"/>
                    </a:lnTo>
                    <a:lnTo>
                      <a:pt x="526" y="46"/>
                    </a:lnTo>
                    <a:lnTo>
                      <a:pt x="526" y="47"/>
                    </a:lnTo>
                    <a:lnTo>
                      <a:pt x="529" y="48"/>
                    </a:lnTo>
                    <a:lnTo>
                      <a:pt x="531" y="51"/>
                    </a:lnTo>
                    <a:lnTo>
                      <a:pt x="532" y="51"/>
                    </a:lnTo>
                    <a:lnTo>
                      <a:pt x="532" y="53"/>
                    </a:lnTo>
                    <a:lnTo>
                      <a:pt x="533" y="53"/>
                    </a:lnTo>
                    <a:lnTo>
                      <a:pt x="536" y="54"/>
                    </a:lnTo>
                    <a:lnTo>
                      <a:pt x="538" y="53"/>
                    </a:lnTo>
                    <a:lnTo>
                      <a:pt x="541" y="52"/>
                    </a:lnTo>
                    <a:lnTo>
                      <a:pt x="544" y="52"/>
                    </a:lnTo>
                    <a:lnTo>
                      <a:pt x="545" y="51"/>
                    </a:lnTo>
                    <a:lnTo>
                      <a:pt x="546" y="51"/>
                    </a:lnTo>
                    <a:lnTo>
                      <a:pt x="547" y="51"/>
                    </a:lnTo>
                    <a:lnTo>
                      <a:pt x="547" y="49"/>
                    </a:lnTo>
                    <a:lnTo>
                      <a:pt x="548" y="49"/>
                    </a:lnTo>
                    <a:lnTo>
                      <a:pt x="550" y="48"/>
                    </a:lnTo>
                    <a:lnTo>
                      <a:pt x="552" y="49"/>
                    </a:lnTo>
                    <a:lnTo>
                      <a:pt x="552" y="50"/>
                    </a:lnTo>
                    <a:lnTo>
                      <a:pt x="553" y="52"/>
                    </a:lnTo>
                    <a:lnTo>
                      <a:pt x="553" y="53"/>
                    </a:lnTo>
                    <a:lnTo>
                      <a:pt x="552" y="53"/>
                    </a:lnTo>
                    <a:lnTo>
                      <a:pt x="552" y="55"/>
                    </a:lnTo>
                    <a:lnTo>
                      <a:pt x="554" y="57"/>
                    </a:lnTo>
                    <a:lnTo>
                      <a:pt x="556" y="58"/>
                    </a:lnTo>
                    <a:lnTo>
                      <a:pt x="559" y="59"/>
                    </a:lnTo>
                    <a:lnTo>
                      <a:pt x="562" y="60"/>
                    </a:lnTo>
                    <a:lnTo>
                      <a:pt x="563" y="60"/>
                    </a:lnTo>
                    <a:lnTo>
                      <a:pt x="564" y="60"/>
                    </a:lnTo>
                    <a:lnTo>
                      <a:pt x="566" y="59"/>
                    </a:lnTo>
                    <a:lnTo>
                      <a:pt x="568" y="55"/>
                    </a:lnTo>
                    <a:lnTo>
                      <a:pt x="569" y="55"/>
                    </a:lnTo>
                    <a:lnTo>
                      <a:pt x="570" y="55"/>
                    </a:lnTo>
                    <a:lnTo>
                      <a:pt x="571" y="56"/>
                    </a:lnTo>
                    <a:lnTo>
                      <a:pt x="571" y="57"/>
                    </a:lnTo>
                    <a:lnTo>
                      <a:pt x="571" y="58"/>
                    </a:lnTo>
                    <a:lnTo>
                      <a:pt x="570" y="59"/>
                    </a:lnTo>
                    <a:lnTo>
                      <a:pt x="568" y="59"/>
                    </a:lnTo>
                    <a:lnTo>
                      <a:pt x="568" y="59"/>
                    </a:lnTo>
                    <a:lnTo>
                      <a:pt x="570" y="60"/>
                    </a:lnTo>
                    <a:lnTo>
                      <a:pt x="571" y="61"/>
                    </a:lnTo>
                    <a:lnTo>
                      <a:pt x="573" y="61"/>
                    </a:lnTo>
                    <a:lnTo>
                      <a:pt x="574" y="61"/>
                    </a:lnTo>
                    <a:lnTo>
                      <a:pt x="574" y="61"/>
                    </a:lnTo>
                    <a:lnTo>
                      <a:pt x="575" y="62"/>
                    </a:lnTo>
                    <a:lnTo>
                      <a:pt x="574" y="63"/>
                    </a:lnTo>
                    <a:lnTo>
                      <a:pt x="573" y="64"/>
                    </a:lnTo>
                    <a:lnTo>
                      <a:pt x="573" y="64"/>
                    </a:lnTo>
                    <a:lnTo>
                      <a:pt x="571" y="65"/>
                    </a:lnTo>
                    <a:lnTo>
                      <a:pt x="571" y="67"/>
                    </a:lnTo>
                    <a:lnTo>
                      <a:pt x="572" y="69"/>
                    </a:lnTo>
                    <a:lnTo>
                      <a:pt x="569" y="72"/>
                    </a:lnTo>
                    <a:lnTo>
                      <a:pt x="570" y="76"/>
                    </a:lnTo>
                    <a:lnTo>
                      <a:pt x="569" y="77"/>
                    </a:lnTo>
                    <a:lnTo>
                      <a:pt x="568" y="77"/>
                    </a:lnTo>
                    <a:lnTo>
                      <a:pt x="568" y="77"/>
                    </a:lnTo>
                    <a:lnTo>
                      <a:pt x="569" y="77"/>
                    </a:lnTo>
                    <a:lnTo>
                      <a:pt x="570" y="78"/>
                    </a:lnTo>
                    <a:lnTo>
                      <a:pt x="571" y="78"/>
                    </a:lnTo>
                    <a:lnTo>
                      <a:pt x="572" y="80"/>
                    </a:lnTo>
                    <a:lnTo>
                      <a:pt x="574" y="82"/>
                    </a:lnTo>
                    <a:lnTo>
                      <a:pt x="575" y="83"/>
                    </a:lnTo>
                    <a:lnTo>
                      <a:pt x="575" y="83"/>
                    </a:lnTo>
                    <a:lnTo>
                      <a:pt x="576" y="84"/>
                    </a:lnTo>
                    <a:lnTo>
                      <a:pt x="578" y="84"/>
                    </a:lnTo>
                    <a:lnTo>
                      <a:pt x="579" y="86"/>
                    </a:lnTo>
                    <a:lnTo>
                      <a:pt x="580" y="86"/>
                    </a:lnTo>
                    <a:lnTo>
                      <a:pt x="581" y="87"/>
                    </a:lnTo>
                    <a:lnTo>
                      <a:pt x="582" y="86"/>
                    </a:lnTo>
                    <a:lnTo>
                      <a:pt x="585" y="86"/>
                    </a:lnTo>
                    <a:lnTo>
                      <a:pt x="587" y="84"/>
                    </a:lnTo>
                    <a:lnTo>
                      <a:pt x="588" y="84"/>
                    </a:lnTo>
                    <a:lnTo>
                      <a:pt x="590" y="84"/>
                    </a:lnTo>
                    <a:lnTo>
                      <a:pt x="592" y="84"/>
                    </a:lnTo>
                    <a:lnTo>
                      <a:pt x="593" y="83"/>
                    </a:lnTo>
                    <a:lnTo>
                      <a:pt x="597" y="83"/>
                    </a:lnTo>
                    <a:lnTo>
                      <a:pt x="598" y="83"/>
                    </a:lnTo>
                    <a:lnTo>
                      <a:pt x="599" y="83"/>
                    </a:lnTo>
                    <a:lnTo>
                      <a:pt x="599" y="83"/>
                    </a:lnTo>
                    <a:lnTo>
                      <a:pt x="600" y="84"/>
                    </a:lnTo>
                    <a:lnTo>
                      <a:pt x="600" y="87"/>
                    </a:lnTo>
                    <a:lnTo>
                      <a:pt x="601" y="88"/>
                    </a:lnTo>
                    <a:lnTo>
                      <a:pt x="602" y="89"/>
                    </a:lnTo>
                    <a:lnTo>
                      <a:pt x="600" y="89"/>
                    </a:lnTo>
                    <a:lnTo>
                      <a:pt x="599" y="89"/>
                    </a:lnTo>
                    <a:lnTo>
                      <a:pt x="598" y="90"/>
                    </a:lnTo>
                    <a:lnTo>
                      <a:pt x="600" y="89"/>
                    </a:lnTo>
                    <a:lnTo>
                      <a:pt x="602" y="89"/>
                    </a:lnTo>
                    <a:lnTo>
                      <a:pt x="605" y="89"/>
                    </a:lnTo>
                    <a:lnTo>
                      <a:pt x="609" y="89"/>
                    </a:lnTo>
                    <a:lnTo>
                      <a:pt x="613" y="88"/>
                    </a:lnTo>
                    <a:lnTo>
                      <a:pt x="613" y="88"/>
                    </a:lnTo>
                    <a:lnTo>
                      <a:pt x="614" y="87"/>
                    </a:lnTo>
                    <a:lnTo>
                      <a:pt x="615" y="86"/>
                    </a:lnTo>
                    <a:lnTo>
                      <a:pt x="616" y="86"/>
                    </a:lnTo>
                    <a:lnTo>
                      <a:pt x="619" y="87"/>
                    </a:lnTo>
                    <a:lnTo>
                      <a:pt x="621" y="88"/>
                    </a:lnTo>
                    <a:lnTo>
                      <a:pt x="626" y="86"/>
                    </a:lnTo>
                    <a:lnTo>
                      <a:pt x="629" y="83"/>
                    </a:lnTo>
                    <a:lnTo>
                      <a:pt x="631" y="82"/>
                    </a:lnTo>
                    <a:lnTo>
                      <a:pt x="632" y="81"/>
                    </a:lnTo>
                    <a:lnTo>
                      <a:pt x="633" y="80"/>
                    </a:lnTo>
                    <a:lnTo>
                      <a:pt x="634" y="80"/>
                    </a:lnTo>
                    <a:lnTo>
                      <a:pt x="635" y="81"/>
                    </a:lnTo>
                    <a:lnTo>
                      <a:pt x="638" y="83"/>
                    </a:lnTo>
                    <a:lnTo>
                      <a:pt x="642" y="81"/>
                    </a:lnTo>
                    <a:lnTo>
                      <a:pt x="644" y="81"/>
                    </a:lnTo>
                    <a:lnTo>
                      <a:pt x="645" y="81"/>
                    </a:lnTo>
                    <a:lnTo>
                      <a:pt x="646" y="81"/>
                    </a:lnTo>
                    <a:lnTo>
                      <a:pt x="649" y="81"/>
                    </a:lnTo>
                    <a:lnTo>
                      <a:pt x="651" y="81"/>
                    </a:lnTo>
                    <a:lnTo>
                      <a:pt x="658" y="81"/>
                    </a:lnTo>
                    <a:lnTo>
                      <a:pt x="660" y="81"/>
                    </a:lnTo>
                    <a:lnTo>
                      <a:pt x="663" y="81"/>
                    </a:lnTo>
                    <a:lnTo>
                      <a:pt x="664" y="81"/>
                    </a:lnTo>
                    <a:lnTo>
                      <a:pt x="668" y="81"/>
                    </a:lnTo>
                    <a:lnTo>
                      <a:pt x="670" y="83"/>
                    </a:lnTo>
                    <a:lnTo>
                      <a:pt x="672" y="83"/>
                    </a:lnTo>
                    <a:lnTo>
                      <a:pt x="672" y="84"/>
                    </a:lnTo>
                    <a:lnTo>
                      <a:pt x="673" y="84"/>
                    </a:lnTo>
                    <a:lnTo>
                      <a:pt x="673" y="84"/>
                    </a:lnTo>
                    <a:lnTo>
                      <a:pt x="671" y="87"/>
                    </a:lnTo>
                    <a:lnTo>
                      <a:pt x="672" y="88"/>
                    </a:lnTo>
                    <a:lnTo>
                      <a:pt x="672" y="89"/>
                    </a:lnTo>
                    <a:lnTo>
                      <a:pt x="671" y="89"/>
                    </a:lnTo>
                    <a:lnTo>
                      <a:pt x="670" y="90"/>
                    </a:lnTo>
                    <a:lnTo>
                      <a:pt x="670" y="92"/>
                    </a:lnTo>
                    <a:lnTo>
                      <a:pt x="670" y="92"/>
                    </a:lnTo>
                    <a:lnTo>
                      <a:pt x="669" y="93"/>
                    </a:lnTo>
                    <a:lnTo>
                      <a:pt x="670" y="93"/>
                    </a:lnTo>
                    <a:lnTo>
                      <a:pt x="670" y="94"/>
                    </a:lnTo>
                    <a:lnTo>
                      <a:pt x="670" y="95"/>
                    </a:lnTo>
                    <a:lnTo>
                      <a:pt x="671" y="95"/>
                    </a:lnTo>
                    <a:lnTo>
                      <a:pt x="672" y="96"/>
                    </a:lnTo>
                    <a:lnTo>
                      <a:pt x="673" y="97"/>
                    </a:lnTo>
                    <a:lnTo>
                      <a:pt x="675" y="97"/>
                    </a:lnTo>
                    <a:lnTo>
                      <a:pt x="676" y="96"/>
                    </a:lnTo>
                    <a:lnTo>
                      <a:pt x="680" y="93"/>
                    </a:lnTo>
                    <a:lnTo>
                      <a:pt x="680" y="93"/>
                    </a:lnTo>
                    <a:lnTo>
                      <a:pt x="681" y="92"/>
                    </a:lnTo>
                    <a:lnTo>
                      <a:pt x="686" y="90"/>
                    </a:lnTo>
                    <a:lnTo>
                      <a:pt x="688" y="88"/>
                    </a:lnTo>
                    <a:lnTo>
                      <a:pt x="690" y="86"/>
                    </a:lnTo>
                    <a:lnTo>
                      <a:pt x="691" y="84"/>
                    </a:lnTo>
                    <a:lnTo>
                      <a:pt x="691" y="84"/>
                    </a:lnTo>
                    <a:lnTo>
                      <a:pt x="693" y="84"/>
                    </a:lnTo>
                    <a:lnTo>
                      <a:pt x="697" y="84"/>
                    </a:lnTo>
                    <a:lnTo>
                      <a:pt x="698" y="86"/>
                    </a:lnTo>
                    <a:lnTo>
                      <a:pt x="698" y="87"/>
                    </a:lnTo>
                    <a:lnTo>
                      <a:pt x="700" y="87"/>
                    </a:lnTo>
                    <a:lnTo>
                      <a:pt x="701" y="88"/>
                    </a:lnTo>
                    <a:lnTo>
                      <a:pt x="702" y="89"/>
                    </a:lnTo>
                    <a:lnTo>
                      <a:pt x="703" y="89"/>
                    </a:lnTo>
                    <a:lnTo>
                      <a:pt x="703" y="89"/>
                    </a:lnTo>
                    <a:lnTo>
                      <a:pt x="704" y="90"/>
                    </a:lnTo>
                    <a:lnTo>
                      <a:pt x="708" y="91"/>
                    </a:lnTo>
                    <a:lnTo>
                      <a:pt x="711" y="91"/>
                    </a:lnTo>
                    <a:lnTo>
                      <a:pt x="715" y="90"/>
                    </a:lnTo>
                    <a:lnTo>
                      <a:pt x="719" y="89"/>
                    </a:lnTo>
                    <a:lnTo>
                      <a:pt x="720" y="88"/>
                    </a:lnTo>
                    <a:lnTo>
                      <a:pt x="723" y="87"/>
                    </a:lnTo>
                    <a:lnTo>
                      <a:pt x="727" y="86"/>
                    </a:lnTo>
                    <a:lnTo>
                      <a:pt x="730" y="84"/>
                    </a:lnTo>
                    <a:lnTo>
                      <a:pt x="734" y="81"/>
                    </a:lnTo>
                    <a:lnTo>
                      <a:pt x="735" y="80"/>
                    </a:lnTo>
                    <a:lnTo>
                      <a:pt x="739" y="79"/>
                    </a:lnTo>
                    <a:lnTo>
                      <a:pt x="742" y="78"/>
                    </a:lnTo>
                    <a:lnTo>
                      <a:pt x="746" y="77"/>
                    </a:lnTo>
                    <a:lnTo>
                      <a:pt x="748" y="76"/>
                    </a:lnTo>
                    <a:lnTo>
                      <a:pt x="749" y="75"/>
                    </a:lnTo>
                    <a:lnTo>
                      <a:pt x="751" y="75"/>
                    </a:lnTo>
                    <a:lnTo>
                      <a:pt x="752" y="75"/>
                    </a:lnTo>
                    <a:lnTo>
                      <a:pt x="753" y="74"/>
                    </a:lnTo>
                    <a:lnTo>
                      <a:pt x="755" y="71"/>
                    </a:lnTo>
                    <a:lnTo>
                      <a:pt x="756" y="70"/>
                    </a:lnTo>
                    <a:lnTo>
                      <a:pt x="756" y="70"/>
                    </a:lnTo>
                    <a:lnTo>
                      <a:pt x="758" y="70"/>
                    </a:lnTo>
                    <a:lnTo>
                      <a:pt x="761" y="66"/>
                    </a:lnTo>
                    <a:lnTo>
                      <a:pt x="761" y="64"/>
                    </a:lnTo>
                    <a:lnTo>
                      <a:pt x="762" y="62"/>
                    </a:lnTo>
                    <a:lnTo>
                      <a:pt x="763" y="60"/>
                    </a:lnTo>
                    <a:lnTo>
                      <a:pt x="762" y="59"/>
                    </a:lnTo>
                    <a:lnTo>
                      <a:pt x="763" y="59"/>
                    </a:lnTo>
                    <a:lnTo>
                      <a:pt x="764" y="57"/>
                    </a:lnTo>
                    <a:lnTo>
                      <a:pt x="766" y="56"/>
                    </a:lnTo>
                    <a:lnTo>
                      <a:pt x="767" y="56"/>
                    </a:lnTo>
                    <a:lnTo>
                      <a:pt x="767" y="57"/>
                    </a:lnTo>
                    <a:lnTo>
                      <a:pt x="769" y="57"/>
                    </a:lnTo>
                    <a:lnTo>
                      <a:pt x="769" y="57"/>
                    </a:lnTo>
                    <a:lnTo>
                      <a:pt x="769" y="58"/>
                    </a:lnTo>
                    <a:lnTo>
                      <a:pt x="770" y="60"/>
                    </a:lnTo>
                    <a:lnTo>
                      <a:pt x="771" y="60"/>
                    </a:lnTo>
                    <a:lnTo>
                      <a:pt x="772" y="62"/>
                    </a:lnTo>
                    <a:lnTo>
                      <a:pt x="774" y="62"/>
                    </a:lnTo>
                    <a:lnTo>
                      <a:pt x="775" y="62"/>
                    </a:lnTo>
                    <a:lnTo>
                      <a:pt x="777" y="62"/>
                    </a:lnTo>
                    <a:lnTo>
                      <a:pt x="780" y="63"/>
                    </a:lnTo>
                    <a:lnTo>
                      <a:pt x="781" y="63"/>
                    </a:lnTo>
                    <a:lnTo>
                      <a:pt x="782" y="63"/>
                    </a:lnTo>
                    <a:lnTo>
                      <a:pt x="783" y="64"/>
                    </a:lnTo>
                    <a:lnTo>
                      <a:pt x="783" y="64"/>
                    </a:lnTo>
                    <a:lnTo>
                      <a:pt x="784" y="64"/>
                    </a:lnTo>
                    <a:lnTo>
                      <a:pt x="785" y="64"/>
                    </a:lnTo>
                    <a:lnTo>
                      <a:pt x="786" y="64"/>
                    </a:lnTo>
                    <a:lnTo>
                      <a:pt x="787" y="64"/>
                    </a:lnTo>
                    <a:lnTo>
                      <a:pt x="788" y="64"/>
                    </a:lnTo>
                    <a:lnTo>
                      <a:pt x="788" y="63"/>
                    </a:lnTo>
                    <a:lnTo>
                      <a:pt x="792" y="64"/>
                    </a:lnTo>
                    <a:lnTo>
                      <a:pt x="792" y="64"/>
                    </a:lnTo>
                    <a:lnTo>
                      <a:pt x="793" y="65"/>
                    </a:lnTo>
                    <a:lnTo>
                      <a:pt x="794" y="65"/>
                    </a:lnTo>
                    <a:lnTo>
                      <a:pt x="796" y="66"/>
                    </a:lnTo>
                    <a:lnTo>
                      <a:pt x="797" y="66"/>
                    </a:lnTo>
                    <a:lnTo>
                      <a:pt x="799" y="66"/>
                    </a:lnTo>
                    <a:lnTo>
                      <a:pt x="800" y="66"/>
                    </a:lnTo>
                    <a:lnTo>
                      <a:pt x="801" y="66"/>
                    </a:lnTo>
                    <a:lnTo>
                      <a:pt x="803" y="65"/>
                    </a:lnTo>
                    <a:lnTo>
                      <a:pt x="805" y="64"/>
                    </a:lnTo>
                    <a:lnTo>
                      <a:pt x="807" y="64"/>
                    </a:lnTo>
                    <a:lnTo>
                      <a:pt x="808" y="65"/>
                    </a:lnTo>
                    <a:lnTo>
                      <a:pt x="809" y="65"/>
                    </a:lnTo>
                    <a:lnTo>
                      <a:pt x="811" y="64"/>
                    </a:lnTo>
                    <a:lnTo>
                      <a:pt x="813" y="64"/>
                    </a:lnTo>
                    <a:lnTo>
                      <a:pt x="815" y="63"/>
                    </a:lnTo>
                    <a:lnTo>
                      <a:pt x="818" y="62"/>
                    </a:lnTo>
                    <a:lnTo>
                      <a:pt x="820" y="62"/>
                    </a:lnTo>
                    <a:lnTo>
                      <a:pt x="820" y="62"/>
                    </a:lnTo>
                    <a:lnTo>
                      <a:pt x="820" y="62"/>
                    </a:lnTo>
                    <a:lnTo>
                      <a:pt x="822" y="62"/>
                    </a:lnTo>
                    <a:lnTo>
                      <a:pt x="823" y="63"/>
                    </a:lnTo>
                    <a:lnTo>
                      <a:pt x="823" y="63"/>
                    </a:lnTo>
                    <a:lnTo>
                      <a:pt x="826" y="63"/>
                    </a:lnTo>
                    <a:lnTo>
                      <a:pt x="831" y="62"/>
                    </a:lnTo>
                    <a:lnTo>
                      <a:pt x="832" y="63"/>
                    </a:lnTo>
                    <a:lnTo>
                      <a:pt x="833" y="63"/>
                    </a:lnTo>
                    <a:lnTo>
                      <a:pt x="834" y="64"/>
                    </a:lnTo>
                    <a:lnTo>
                      <a:pt x="836" y="64"/>
                    </a:lnTo>
                    <a:lnTo>
                      <a:pt x="837" y="64"/>
                    </a:lnTo>
                    <a:lnTo>
                      <a:pt x="839" y="64"/>
                    </a:lnTo>
                    <a:lnTo>
                      <a:pt x="843" y="66"/>
                    </a:lnTo>
                    <a:lnTo>
                      <a:pt x="844" y="67"/>
                    </a:lnTo>
                    <a:lnTo>
                      <a:pt x="845" y="67"/>
                    </a:lnTo>
                    <a:lnTo>
                      <a:pt x="845" y="68"/>
                    </a:lnTo>
                    <a:lnTo>
                      <a:pt x="845" y="69"/>
                    </a:lnTo>
                    <a:lnTo>
                      <a:pt x="851" y="71"/>
                    </a:lnTo>
                    <a:lnTo>
                      <a:pt x="852" y="71"/>
                    </a:lnTo>
                    <a:lnTo>
                      <a:pt x="853" y="71"/>
                    </a:lnTo>
                    <a:lnTo>
                      <a:pt x="854" y="71"/>
                    </a:lnTo>
                    <a:lnTo>
                      <a:pt x="856" y="71"/>
                    </a:lnTo>
                    <a:lnTo>
                      <a:pt x="858" y="71"/>
                    </a:lnTo>
                    <a:lnTo>
                      <a:pt x="860" y="71"/>
                    </a:lnTo>
                    <a:lnTo>
                      <a:pt x="863" y="71"/>
                    </a:lnTo>
                    <a:lnTo>
                      <a:pt x="864" y="71"/>
                    </a:lnTo>
                    <a:lnTo>
                      <a:pt x="864" y="72"/>
                    </a:lnTo>
                    <a:lnTo>
                      <a:pt x="866" y="72"/>
                    </a:lnTo>
                    <a:lnTo>
                      <a:pt x="867" y="72"/>
                    </a:lnTo>
                    <a:lnTo>
                      <a:pt x="870" y="72"/>
                    </a:lnTo>
                    <a:lnTo>
                      <a:pt x="871" y="71"/>
                    </a:lnTo>
                    <a:lnTo>
                      <a:pt x="872" y="72"/>
                    </a:lnTo>
                    <a:lnTo>
                      <a:pt x="874" y="72"/>
                    </a:lnTo>
                    <a:lnTo>
                      <a:pt x="875" y="72"/>
                    </a:lnTo>
                    <a:lnTo>
                      <a:pt x="880" y="72"/>
                    </a:lnTo>
                    <a:lnTo>
                      <a:pt x="884" y="74"/>
                    </a:lnTo>
                    <a:lnTo>
                      <a:pt x="886" y="74"/>
                    </a:lnTo>
                    <a:lnTo>
                      <a:pt x="887" y="75"/>
                    </a:lnTo>
                    <a:lnTo>
                      <a:pt x="889" y="75"/>
                    </a:lnTo>
                    <a:lnTo>
                      <a:pt x="890" y="75"/>
                    </a:lnTo>
                    <a:lnTo>
                      <a:pt x="891" y="76"/>
                    </a:lnTo>
                    <a:lnTo>
                      <a:pt x="894" y="76"/>
                    </a:lnTo>
                    <a:lnTo>
                      <a:pt x="895" y="76"/>
                    </a:lnTo>
                    <a:lnTo>
                      <a:pt x="896" y="75"/>
                    </a:lnTo>
                    <a:lnTo>
                      <a:pt x="899" y="75"/>
                    </a:lnTo>
                    <a:lnTo>
                      <a:pt x="900" y="75"/>
                    </a:lnTo>
                    <a:lnTo>
                      <a:pt x="901" y="75"/>
                    </a:lnTo>
                    <a:lnTo>
                      <a:pt x="901" y="74"/>
                    </a:lnTo>
                    <a:lnTo>
                      <a:pt x="902" y="74"/>
                    </a:lnTo>
                    <a:lnTo>
                      <a:pt x="903" y="74"/>
                    </a:lnTo>
                    <a:lnTo>
                      <a:pt x="905" y="73"/>
                    </a:lnTo>
                    <a:lnTo>
                      <a:pt x="905" y="72"/>
                    </a:lnTo>
                    <a:lnTo>
                      <a:pt x="908" y="72"/>
                    </a:lnTo>
                    <a:lnTo>
                      <a:pt x="909" y="72"/>
                    </a:lnTo>
                    <a:lnTo>
                      <a:pt x="910" y="72"/>
                    </a:lnTo>
                    <a:lnTo>
                      <a:pt x="913" y="72"/>
                    </a:lnTo>
                    <a:lnTo>
                      <a:pt x="915" y="72"/>
                    </a:lnTo>
                    <a:lnTo>
                      <a:pt x="916" y="72"/>
                    </a:lnTo>
                    <a:lnTo>
                      <a:pt x="918" y="73"/>
                    </a:lnTo>
                    <a:lnTo>
                      <a:pt x="919" y="74"/>
                    </a:lnTo>
                    <a:lnTo>
                      <a:pt x="920" y="76"/>
                    </a:lnTo>
                    <a:lnTo>
                      <a:pt x="921" y="76"/>
                    </a:lnTo>
                    <a:lnTo>
                      <a:pt x="922" y="76"/>
                    </a:lnTo>
                    <a:lnTo>
                      <a:pt x="923" y="77"/>
                    </a:lnTo>
                    <a:lnTo>
                      <a:pt x="923" y="78"/>
                    </a:lnTo>
                    <a:lnTo>
                      <a:pt x="923" y="78"/>
                    </a:lnTo>
                    <a:lnTo>
                      <a:pt x="924" y="78"/>
                    </a:lnTo>
                    <a:lnTo>
                      <a:pt x="927" y="78"/>
                    </a:lnTo>
                    <a:lnTo>
                      <a:pt x="928" y="80"/>
                    </a:lnTo>
                    <a:lnTo>
                      <a:pt x="930" y="81"/>
                    </a:lnTo>
                    <a:lnTo>
                      <a:pt x="931" y="81"/>
                    </a:lnTo>
                    <a:lnTo>
                      <a:pt x="931" y="80"/>
                    </a:lnTo>
                    <a:lnTo>
                      <a:pt x="933" y="80"/>
                    </a:lnTo>
                    <a:lnTo>
                      <a:pt x="934" y="80"/>
                    </a:lnTo>
                    <a:lnTo>
                      <a:pt x="935" y="81"/>
                    </a:lnTo>
                    <a:lnTo>
                      <a:pt x="937" y="81"/>
                    </a:lnTo>
                    <a:lnTo>
                      <a:pt x="939" y="81"/>
                    </a:lnTo>
                    <a:lnTo>
                      <a:pt x="941" y="82"/>
                    </a:lnTo>
                    <a:lnTo>
                      <a:pt x="944" y="83"/>
                    </a:lnTo>
                    <a:lnTo>
                      <a:pt x="945" y="83"/>
                    </a:lnTo>
                    <a:lnTo>
                      <a:pt x="947" y="83"/>
                    </a:lnTo>
                    <a:lnTo>
                      <a:pt x="949" y="83"/>
                    </a:lnTo>
                    <a:lnTo>
                      <a:pt x="951" y="82"/>
                    </a:lnTo>
                    <a:lnTo>
                      <a:pt x="954" y="82"/>
                    </a:lnTo>
                    <a:lnTo>
                      <a:pt x="955" y="81"/>
                    </a:lnTo>
                    <a:lnTo>
                      <a:pt x="958" y="78"/>
                    </a:lnTo>
                    <a:lnTo>
                      <a:pt x="958" y="76"/>
                    </a:lnTo>
                    <a:lnTo>
                      <a:pt x="962" y="74"/>
                    </a:lnTo>
                    <a:lnTo>
                      <a:pt x="965" y="72"/>
                    </a:lnTo>
                    <a:lnTo>
                      <a:pt x="969" y="72"/>
                    </a:lnTo>
                    <a:lnTo>
                      <a:pt x="971" y="72"/>
                    </a:lnTo>
                    <a:lnTo>
                      <a:pt x="973" y="71"/>
                    </a:lnTo>
                    <a:lnTo>
                      <a:pt x="975" y="71"/>
                    </a:lnTo>
                    <a:lnTo>
                      <a:pt x="977" y="71"/>
                    </a:lnTo>
                    <a:lnTo>
                      <a:pt x="979" y="70"/>
                    </a:lnTo>
                    <a:lnTo>
                      <a:pt x="980" y="69"/>
                    </a:lnTo>
                    <a:lnTo>
                      <a:pt x="981" y="69"/>
                    </a:lnTo>
                    <a:lnTo>
                      <a:pt x="982" y="69"/>
                    </a:lnTo>
                    <a:lnTo>
                      <a:pt x="982" y="68"/>
                    </a:lnTo>
                    <a:lnTo>
                      <a:pt x="984" y="69"/>
                    </a:lnTo>
                    <a:lnTo>
                      <a:pt x="986" y="69"/>
                    </a:lnTo>
                    <a:lnTo>
                      <a:pt x="987" y="69"/>
                    </a:lnTo>
                    <a:lnTo>
                      <a:pt x="989" y="67"/>
                    </a:lnTo>
                    <a:lnTo>
                      <a:pt x="990" y="69"/>
                    </a:lnTo>
                    <a:lnTo>
                      <a:pt x="992" y="69"/>
                    </a:lnTo>
                    <a:lnTo>
                      <a:pt x="995" y="69"/>
                    </a:lnTo>
                    <a:lnTo>
                      <a:pt x="996" y="70"/>
                    </a:lnTo>
                    <a:lnTo>
                      <a:pt x="998" y="70"/>
                    </a:lnTo>
                    <a:lnTo>
                      <a:pt x="999" y="71"/>
                    </a:lnTo>
                    <a:lnTo>
                      <a:pt x="1000" y="70"/>
                    </a:lnTo>
                    <a:lnTo>
                      <a:pt x="1001" y="70"/>
                    </a:lnTo>
                    <a:lnTo>
                      <a:pt x="1005" y="71"/>
                    </a:lnTo>
                    <a:lnTo>
                      <a:pt x="1006" y="71"/>
                    </a:lnTo>
                    <a:lnTo>
                      <a:pt x="1007" y="71"/>
                    </a:lnTo>
                    <a:lnTo>
                      <a:pt x="1008" y="71"/>
                    </a:lnTo>
                    <a:lnTo>
                      <a:pt x="1008" y="70"/>
                    </a:lnTo>
                    <a:lnTo>
                      <a:pt x="1011" y="70"/>
                    </a:lnTo>
                    <a:lnTo>
                      <a:pt x="1013" y="69"/>
                    </a:lnTo>
                    <a:lnTo>
                      <a:pt x="1013" y="69"/>
                    </a:lnTo>
                    <a:lnTo>
                      <a:pt x="1015" y="67"/>
                    </a:lnTo>
                    <a:lnTo>
                      <a:pt x="1018" y="67"/>
                    </a:lnTo>
                    <a:lnTo>
                      <a:pt x="1020" y="66"/>
                    </a:lnTo>
                    <a:lnTo>
                      <a:pt x="1022" y="65"/>
                    </a:lnTo>
                    <a:lnTo>
                      <a:pt x="1022" y="64"/>
                    </a:lnTo>
                    <a:lnTo>
                      <a:pt x="1024" y="64"/>
                    </a:lnTo>
                    <a:lnTo>
                      <a:pt x="1025" y="63"/>
                    </a:lnTo>
                    <a:lnTo>
                      <a:pt x="1027" y="62"/>
                    </a:lnTo>
                    <a:lnTo>
                      <a:pt x="1028" y="62"/>
                    </a:lnTo>
                    <a:lnTo>
                      <a:pt x="1029" y="61"/>
                    </a:lnTo>
                    <a:lnTo>
                      <a:pt x="1031" y="61"/>
                    </a:lnTo>
                    <a:lnTo>
                      <a:pt x="1031" y="61"/>
                    </a:lnTo>
                    <a:lnTo>
                      <a:pt x="1034" y="61"/>
                    </a:lnTo>
                    <a:lnTo>
                      <a:pt x="1036" y="60"/>
                    </a:lnTo>
                    <a:lnTo>
                      <a:pt x="1037" y="60"/>
                    </a:lnTo>
                    <a:lnTo>
                      <a:pt x="1039" y="59"/>
                    </a:lnTo>
                    <a:lnTo>
                      <a:pt x="1043" y="59"/>
                    </a:lnTo>
                    <a:lnTo>
                      <a:pt x="1045" y="58"/>
                    </a:lnTo>
                    <a:lnTo>
                      <a:pt x="1047" y="58"/>
                    </a:lnTo>
                    <a:lnTo>
                      <a:pt x="1051" y="57"/>
                    </a:lnTo>
                    <a:lnTo>
                      <a:pt x="1053" y="57"/>
                    </a:lnTo>
                    <a:lnTo>
                      <a:pt x="1055" y="57"/>
                    </a:lnTo>
                    <a:lnTo>
                      <a:pt x="1058" y="56"/>
                    </a:lnTo>
                    <a:lnTo>
                      <a:pt x="1058" y="56"/>
                    </a:lnTo>
                    <a:lnTo>
                      <a:pt x="1060" y="53"/>
                    </a:lnTo>
                    <a:lnTo>
                      <a:pt x="1062" y="53"/>
                    </a:lnTo>
                    <a:lnTo>
                      <a:pt x="1065" y="50"/>
                    </a:lnTo>
                    <a:lnTo>
                      <a:pt x="1067" y="49"/>
                    </a:lnTo>
                    <a:lnTo>
                      <a:pt x="1069" y="48"/>
                    </a:lnTo>
                    <a:lnTo>
                      <a:pt x="1069" y="46"/>
                    </a:lnTo>
                    <a:lnTo>
                      <a:pt x="1070" y="44"/>
                    </a:lnTo>
                    <a:lnTo>
                      <a:pt x="1070" y="42"/>
                    </a:lnTo>
                    <a:lnTo>
                      <a:pt x="1069" y="41"/>
                    </a:lnTo>
                    <a:lnTo>
                      <a:pt x="1067" y="41"/>
                    </a:lnTo>
                    <a:lnTo>
                      <a:pt x="1067" y="39"/>
                    </a:lnTo>
                    <a:lnTo>
                      <a:pt x="1066" y="38"/>
                    </a:lnTo>
                    <a:lnTo>
                      <a:pt x="1068" y="36"/>
                    </a:lnTo>
                    <a:lnTo>
                      <a:pt x="1068" y="34"/>
                    </a:lnTo>
                    <a:lnTo>
                      <a:pt x="1069" y="33"/>
                    </a:lnTo>
                    <a:lnTo>
                      <a:pt x="1069" y="32"/>
                    </a:lnTo>
                    <a:lnTo>
                      <a:pt x="1069" y="32"/>
                    </a:lnTo>
                    <a:lnTo>
                      <a:pt x="1071" y="30"/>
                    </a:lnTo>
                    <a:lnTo>
                      <a:pt x="1072" y="30"/>
                    </a:lnTo>
                    <a:lnTo>
                      <a:pt x="1074" y="30"/>
                    </a:lnTo>
                    <a:lnTo>
                      <a:pt x="1075" y="29"/>
                    </a:lnTo>
                    <a:lnTo>
                      <a:pt x="1076" y="28"/>
                    </a:lnTo>
                    <a:lnTo>
                      <a:pt x="1077" y="27"/>
                    </a:lnTo>
                    <a:lnTo>
                      <a:pt x="1078" y="26"/>
                    </a:lnTo>
                    <a:lnTo>
                      <a:pt x="1078" y="22"/>
                    </a:lnTo>
                    <a:lnTo>
                      <a:pt x="1081" y="21"/>
                    </a:lnTo>
                    <a:lnTo>
                      <a:pt x="1082" y="21"/>
                    </a:lnTo>
                    <a:lnTo>
                      <a:pt x="1082" y="20"/>
                    </a:lnTo>
                    <a:lnTo>
                      <a:pt x="1082" y="19"/>
                    </a:lnTo>
                    <a:lnTo>
                      <a:pt x="1082" y="17"/>
                    </a:lnTo>
                    <a:lnTo>
                      <a:pt x="1082" y="16"/>
                    </a:lnTo>
                    <a:lnTo>
                      <a:pt x="1082" y="15"/>
                    </a:lnTo>
                    <a:lnTo>
                      <a:pt x="1083" y="13"/>
                    </a:lnTo>
                    <a:lnTo>
                      <a:pt x="1083" y="10"/>
                    </a:lnTo>
                    <a:lnTo>
                      <a:pt x="1083" y="9"/>
                    </a:lnTo>
                    <a:lnTo>
                      <a:pt x="1083" y="8"/>
                    </a:lnTo>
                    <a:lnTo>
                      <a:pt x="1085" y="9"/>
                    </a:lnTo>
                    <a:lnTo>
                      <a:pt x="1087" y="8"/>
                    </a:lnTo>
                    <a:lnTo>
                      <a:pt x="1088" y="8"/>
                    </a:lnTo>
                    <a:lnTo>
                      <a:pt x="1091" y="8"/>
                    </a:lnTo>
                    <a:lnTo>
                      <a:pt x="1092" y="8"/>
                    </a:lnTo>
                    <a:lnTo>
                      <a:pt x="1092" y="7"/>
                    </a:lnTo>
                    <a:lnTo>
                      <a:pt x="1093" y="7"/>
                    </a:lnTo>
                    <a:lnTo>
                      <a:pt x="1094" y="7"/>
                    </a:lnTo>
                    <a:lnTo>
                      <a:pt x="1095" y="5"/>
                    </a:lnTo>
                    <a:lnTo>
                      <a:pt x="1095" y="5"/>
                    </a:lnTo>
                    <a:lnTo>
                      <a:pt x="1097" y="4"/>
                    </a:lnTo>
                    <a:lnTo>
                      <a:pt x="1100" y="3"/>
                    </a:lnTo>
                    <a:lnTo>
                      <a:pt x="1103" y="4"/>
                    </a:lnTo>
                    <a:lnTo>
                      <a:pt x="1104" y="3"/>
                    </a:lnTo>
                    <a:lnTo>
                      <a:pt x="1105" y="2"/>
                    </a:lnTo>
                    <a:lnTo>
                      <a:pt x="1107" y="2"/>
                    </a:lnTo>
                    <a:lnTo>
                      <a:pt x="1108" y="1"/>
                    </a:lnTo>
                    <a:lnTo>
                      <a:pt x="1109" y="0"/>
                    </a:lnTo>
                    <a:lnTo>
                      <a:pt x="1110" y="1"/>
                    </a:lnTo>
                    <a:lnTo>
                      <a:pt x="1112" y="0"/>
                    </a:lnTo>
                    <a:lnTo>
                      <a:pt x="1113" y="0"/>
                    </a:lnTo>
                    <a:lnTo>
                      <a:pt x="1115" y="0"/>
                    </a:lnTo>
                    <a:lnTo>
                      <a:pt x="1116" y="0"/>
                    </a:lnTo>
                    <a:lnTo>
                      <a:pt x="1117" y="0"/>
                    </a:lnTo>
                    <a:lnTo>
                      <a:pt x="1118" y="0"/>
                    </a:lnTo>
                    <a:lnTo>
                      <a:pt x="1119" y="0"/>
                    </a:lnTo>
                    <a:lnTo>
                      <a:pt x="1120" y="1"/>
                    </a:lnTo>
                    <a:lnTo>
                      <a:pt x="1123" y="2"/>
                    </a:lnTo>
                    <a:lnTo>
                      <a:pt x="1124" y="2"/>
                    </a:lnTo>
                    <a:lnTo>
                      <a:pt x="1126" y="2"/>
                    </a:lnTo>
                    <a:lnTo>
                      <a:pt x="1127" y="2"/>
                    </a:lnTo>
                    <a:lnTo>
                      <a:pt x="1128" y="2"/>
                    </a:lnTo>
                    <a:lnTo>
                      <a:pt x="1130" y="1"/>
                    </a:lnTo>
                    <a:lnTo>
                      <a:pt x="1132" y="0"/>
                    </a:lnTo>
                    <a:lnTo>
                      <a:pt x="1133" y="0"/>
                    </a:lnTo>
                    <a:lnTo>
                      <a:pt x="1135" y="1"/>
                    </a:lnTo>
                    <a:lnTo>
                      <a:pt x="1138" y="2"/>
                    </a:lnTo>
                    <a:lnTo>
                      <a:pt x="1139" y="2"/>
                    </a:lnTo>
                    <a:lnTo>
                      <a:pt x="1141" y="3"/>
                    </a:lnTo>
                    <a:lnTo>
                      <a:pt x="1142" y="2"/>
                    </a:lnTo>
                    <a:lnTo>
                      <a:pt x="1143" y="2"/>
                    </a:lnTo>
                    <a:lnTo>
                      <a:pt x="1145" y="2"/>
                    </a:lnTo>
                    <a:lnTo>
                      <a:pt x="1146" y="2"/>
                    </a:lnTo>
                    <a:lnTo>
                      <a:pt x="1149" y="2"/>
                    </a:lnTo>
                    <a:lnTo>
                      <a:pt x="1152" y="3"/>
                    </a:lnTo>
                    <a:lnTo>
                      <a:pt x="1154" y="3"/>
                    </a:lnTo>
                    <a:lnTo>
                      <a:pt x="1159" y="2"/>
                    </a:lnTo>
                    <a:lnTo>
                      <a:pt x="1160" y="2"/>
                    </a:lnTo>
                    <a:lnTo>
                      <a:pt x="1165" y="1"/>
                    </a:lnTo>
                    <a:lnTo>
                      <a:pt x="1165" y="0"/>
                    </a:lnTo>
                    <a:lnTo>
                      <a:pt x="1167" y="0"/>
                    </a:lnTo>
                    <a:lnTo>
                      <a:pt x="1170" y="0"/>
                    </a:lnTo>
                    <a:lnTo>
                      <a:pt x="1171" y="0"/>
                    </a:lnTo>
                    <a:lnTo>
                      <a:pt x="1173" y="0"/>
                    </a:lnTo>
                    <a:lnTo>
                      <a:pt x="1174" y="1"/>
                    </a:lnTo>
                    <a:lnTo>
                      <a:pt x="1175" y="3"/>
                    </a:lnTo>
                    <a:lnTo>
                      <a:pt x="1175" y="3"/>
                    </a:lnTo>
                    <a:lnTo>
                      <a:pt x="1177" y="4"/>
                    </a:lnTo>
                    <a:lnTo>
                      <a:pt x="1178" y="4"/>
                    </a:lnTo>
                    <a:lnTo>
                      <a:pt x="1179" y="5"/>
                    </a:lnTo>
                    <a:lnTo>
                      <a:pt x="1182" y="5"/>
                    </a:lnTo>
                    <a:lnTo>
                      <a:pt x="1183" y="4"/>
                    </a:lnTo>
                    <a:lnTo>
                      <a:pt x="1185" y="4"/>
                    </a:lnTo>
                    <a:lnTo>
                      <a:pt x="1186" y="4"/>
                    </a:lnTo>
                    <a:lnTo>
                      <a:pt x="1189" y="4"/>
                    </a:lnTo>
                    <a:lnTo>
                      <a:pt x="1192" y="4"/>
                    </a:lnTo>
                    <a:lnTo>
                      <a:pt x="1194" y="4"/>
                    </a:lnTo>
                    <a:lnTo>
                      <a:pt x="1195" y="3"/>
                    </a:lnTo>
                    <a:lnTo>
                      <a:pt x="1198" y="3"/>
                    </a:lnTo>
                    <a:lnTo>
                      <a:pt x="1199" y="4"/>
                    </a:lnTo>
                    <a:lnTo>
                      <a:pt x="1199" y="4"/>
                    </a:lnTo>
                    <a:lnTo>
                      <a:pt x="1200" y="5"/>
                    </a:lnTo>
                    <a:lnTo>
                      <a:pt x="1200" y="5"/>
                    </a:lnTo>
                    <a:lnTo>
                      <a:pt x="1201" y="5"/>
                    </a:lnTo>
                    <a:lnTo>
                      <a:pt x="1202" y="5"/>
                    </a:lnTo>
                    <a:lnTo>
                      <a:pt x="1202" y="5"/>
                    </a:lnTo>
                    <a:lnTo>
                      <a:pt x="1203" y="5"/>
                    </a:lnTo>
                    <a:lnTo>
                      <a:pt x="1203" y="5"/>
                    </a:lnTo>
                    <a:lnTo>
                      <a:pt x="1204" y="5"/>
                    </a:lnTo>
                    <a:lnTo>
                      <a:pt x="1205" y="6"/>
                    </a:lnTo>
                    <a:lnTo>
                      <a:pt x="1207" y="6"/>
                    </a:lnTo>
                    <a:lnTo>
                      <a:pt x="1209" y="4"/>
                    </a:lnTo>
                    <a:lnTo>
                      <a:pt x="1212" y="5"/>
                    </a:lnTo>
                    <a:lnTo>
                      <a:pt x="1213" y="5"/>
                    </a:lnTo>
                    <a:lnTo>
                      <a:pt x="1214" y="6"/>
                    </a:lnTo>
                    <a:lnTo>
                      <a:pt x="1216" y="5"/>
                    </a:lnTo>
                    <a:lnTo>
                      <a:pt x="1217" y="5"/>
                    </a:lnTo>
                    <a:lnTo>
                      <a:pt x="1219" y="5"/>
                    </a:lnTo>
                    <a:lnTo>
                      <a:pt x="1219" y="7"/>
                    </a:lnTo>
                    <a:lnTo>
                      <a:pt x="1220" y="7"/>
                    </a:lnTo>
                    <a:lnTo>
                      <a:pt x="1220" y="8"/>
                    </a:lnTo>
                    <a:lnTo>
                      <a:pt x="1221" y="9"/>
                    </a:lnTo>
                    <a:lnTo>
                      <a:pt x="1221" y="11"/>
                    </a:lnTo>
                    <a:lnTo>
                      <a:pt x="1221" y="12"/>
                    </a:lnTo>
                    <a:lnTo>
                      <a:pt x="1221" y="14"/>
                    </a:lnTo>
                    <a:lnTo>
                      <a:pt x="1223" y="15"/>
                    </a:lnTo>
                    <a:lnTo>
                      <a:pt x="1224" y="15"/>
                    </a:lnTo>
                    <a:lnTo>
                      <a:pt x="1225" y="14"/>
                    </a:lnTo>
                    <a:lnTo>
                      <a:pt x="1228" y="14"/>
                    </a:lnTo>
                    <a:lnTo>
                      <a:pt x="1230" y="13"/>
                    </a:lnTo>
                    <a:lnTo>
                      <a:pt x="1234" y="13"/>
                    </a:lnTo>
                    <a:lnTo>
                      <a:pt x="1236" y="14"/>
                    </a:lnTo>
                    <a:lnTo>
                      <a:pt x="1238" y="15"/>
                    </a:lnTo>
                    <a:lnTo>
                      <a:pt x="1238" y="15"/>
                    </a:lnTo>
                    <a:lnTo>
                      <a:pt x="1239" y="16"/>
                    </a:lnTo>
                    <a:lnTo>
                      <a:pt x="1241" y="16"/>
                    </a:lnTo>
                    <a:lnTo>
                      <a:pt x="1242" y="17"/>
                    </a:lnTo>
                    <a:lnTo>
                      <a:pt x="1242" y="17"/>
                    </a:lnTo>
                    <a:lnTo>
                      <a:pt x="1242" y="18"/>
                    </a:lnTo>
                    <a:lnTo>
                      <a:pt x="1247" y="22"/>
                    </a:lnTo>
                    <a:lnTo>
                      <a:pt x="1250" y="22"/>
                    </a:lnTo>
                    <a:lnTo>
                      <a:pt x="1250" y="23"/>
                    </a:lnTo>
                    <a:lnTo>
                      <a:pt x="1250" y="24"/>
                    </a:lnTo>
                    <a:lnTo>
                      <a:pt x="1252" y="24"/>
                    </a:lnTo>
                    <a:lnTo>
                      <a:pt x="1254" y="24"/>
                    </a:lnTo>
                    <a:lnTo>
                      <a:pt x="1257" y="24"/>
                    </a:lnTo>
                    <a:lnTo>
                      <a:pt x="1259" y="25"/>
                    </a:lnTo>
                    <a:lnTo>
                      <a:pt x="1261" y="26"/>
                    </a:lnTo>
                    <a:lnTo>
                      <a:pt x="1263" y="26"/>
                    </a:lnTo>
                    <a:lnTo>
                      <a:pt x="1265" y="25"/>
                    </a:lnTo>
                    <a:lnTo>
                      <a:pt x="1267" y="26"/>
                    </a:lnTo>
                    <a:lnTo>
                      <a:pt x="1268" y="26"/>
                    </a:lnTo>
                    <a:lnTo>
                      <a:pt x="1268" y="27"/>
                    </a:lnTo>
                    <a:lnTo>
                      <a:pt x="1268" y="28"/>
                    </a:lnTo>
                    <a:lnTo>
                      <a:pt x="1270" y="29"/>
                    </a:lnTo>
                    <a:lnTo>
                      <a:pt x="1273" y="30"/>
                    </a:lnTo>
                    <a:lnTo>
                      <a:pt x="1274" y="31"/>
                    </a:lnTo>
                    <a:lnTo>
                      <a:pt x="1275" y="31"/>
                    </a:lnTo>
                    <a:lnTo>
                      <a:pt x="1277" y="32"/>
                    </a:lnTo>
                    <a:lnTo>
                      <a:pt x="1278" y="31"/>
                    </a:lnTo>
                    <a:lnTo>
                      <a:pt x="1278" y="31"/>
                    </a:lnTo>
                    <a:lnTo>
                      <a:pt x="1280" y="31"/>
                    </a:lnTo>
                    <a:lnTo>
                      <a:pt x="1281" y="31"/>
                    </a:lnTo>
                    <a:lnTo>
                      <a:pt x="1283" y="31"/>
                    </a:lnTo>
                    <a:lnTo>
                      <a:pt x="1286" y="32"/>
                    </a:lnTo>
                    <a:lnTo>
                      <a:pt x="1285" y="33"/>
                    </a:lnTo>
                    <a:lnTo>
                      <a:pt x="1282" y="35"/>
                    </a:lnTo>
                    <a:close/>
                  </a:path>
                </a:pathLst>
              </a:custGeom>
              <a:solidFill>
                <a:srgbClr val="63B1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10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" name="Google Shape;126;p60"/>
              <p:cNvSpPr/>
              <p:nvPr/>
            </p:nvSpPr>
            <p:spPr>
              <a:xfrm>
                <a:off x="3389" y="276"/>
                <a:ext cx="865" cy="716"/>
              </a:xfrm>
              <a:custGeom>
                <a:avLst/>
                <a:gdLst/>
                <a:ahLst/>
                <a:cxnLst/>
                <a:rect l="l" t="t" r="r" b="b"/>
                <a:pathLst>
                  <a:path w="865" h="716" extrusionOk="0">
                    <a:moveTo>
                      <a:pt x="839" y="45"/>
                    </a:moveTo>
                    <a:lnTo>
                      <a:pt x="837" y="45"/>
                    </a:lnTo>
                    <a:lnTo>
                      <a:pt x="836" y="44"/>
                    </a:lnTo>
                    <a:lnTo>
                      <a:pt x="834" y="44"/>
                    </a:lnTo>
                    <a:lnTo>
                      <a:pt x="828" y="43"/>
                    </a:lnTo>
                    <a:lnTo>
                      <a:pt x="826" y="43"/>
                    </a:lnTo>
                    <a:lnTo>
                      <a:pt x="824" y="42"/>
                    </a:lnTo>
                    <a:lnTo>
                      <a:pt x="822" y="42"/>
                    </a:lnTo>
                    <a:lnTo>
                      <a:pt x="818" y="43"/>
                    </a:lnTo>
                    <a:lnTo>
                      <a:pt x="814" y="45"/>
                    </a:lnTo>
                    <a:lnTo>
                      <a:pt x="801" y="51"/>
                    </a:lnTo>
                    <a:lnTo>
                      <a:pt x="800" y="51"/>
                    </a:lnTo>
                    <a:lnTo>
                      <a:pt x="799" y="52"/>
                    </a:lnTo>
                    <a:lnTo>
                      <a:pt x="799" y="51"/>
                    </a:lnTo>
                    <a:lnTo>
                      <a:pt x="797" y="51"/>
                    </a:lnTo>
                    <a:lnTo>
                      <a:pt x="798" y="52"/>
                    </a:lnTo>
                    <a:lnTo>
                      <a:pt x="798" y="51"/>
                    </a:lnTo>
                    <a:lnTo>
                      <a:pt x="798" y="52"/>
                    </a:lnTo>
                    <a:lnTo>
                      <a:pt x="797" y="52"/>
                    </a:lnTo>
                    <a:lnTo>
                      <a:pt x="797" y="52"/>
                    </a:lnTo>
                    <a:lnTo>
                      <a:pt x="797" y="52"/>
                    </a:lnTo>
                    <a:lnTo>
                      <a:pt x="796" y="51"/>
                    </a:lnTo>
                    <a:lnTo>
                      <a:pt x="796" y="50"/>
                    </a:lnTo>
                    <a:lnTo>
                      <a:pt x="797" y="51"/>
                    </a:lnTo>
                    <a:lnTo>
                      <a:pt x="799" y="49"/>
                    </a:lnTo>
                    <a:lnTo>
                      <a:pt x="798" y="49"/>
                    </a:lnTo>
                    <a:lnTo>
                      <a:pt x="796" y="50"/>
                    </a:lnTo>
                    <a:lnTo>
                      <a:pt x="796" y="51"/>
                    </a:lnTo>
                    <a:lnTo>
                      <a:pt x="793" y="55"/>
                    </a:lnTo>
                    <a:lnTo>
                      <a:pt x="793" y="56"/>
                    </a:lnTo>
                    <a:lnTo>
                      <a:pt x="793" y="57"/>
                    </a:lnTo>
                    <a:lnTo>
                      <a:pt x="793" y="57"/>
                    </a:lnTo>
                    <a:lnTo>
                      <a:pt x="792" y="58"/>
                    </a:lnTo>
                    <a:lnTo>
                      <a:pt x="794" y="61"/>
                    </a:lnTo>
                    <a:lnTo>
                      <a:pt x="794" y="60"/>
                    </a:lnTo>
                    <a:lnTo>
                      <a:pt x="794" y="61"/>
                    </a:lnTo>
                    <a:lnTo>
                      <a:pt x="791" y="63"/>
                    </a:lnTo>
                    <a:lnTo>
                      <a:pt x="792" y="63"/>
                    </a:lnTo>
                    <a:lnTo>
                      <a:pt x="793" y="64"/>
                    </a:lnTo>
                    <a:lnTo>
                      <a:pt x="793" y="63"/>
                    </a:lnTo>
                    <a:lnTo>
                      <a:pt x="794" y="63"/>
                    </a:lnTo>
                    <a:lnTo>
                      <a:pt x="795" y="61"/>
                    </a:lnTo>
                    <a:lnTo>
                      <a:pt x="796" y="60"/>
                    </a:lnTo>
                    <a:lnTo>
                      <a:pt x="794" y="58"/>
                    </a:lnTo>
                    <a:lnTo>
                      <a:pt x="796" y="58"/>
                    </a:lnTo>
                    <a:lnTo>
                      <a:pt x="797" y="58"/>
                    </a:lnTo>
                    <a:lnTo>
                      <a:pt x="806" y="61"/>
                    </a:lnTo>
                    <a:lnTo>
                      <a:pt x="820" y="67"/>
                    </a:lnTo>
                    <a:lnTo>
                      <a:pt x="825" y="68"/>
                    </a:lnTo>
                    <a:lnTo>
                      <a:pt x="831" y="69"/>
                    </a:lnTo>
                    <a:lnTo>
                      <a:pt x="833" y="69"/>
                    </a:lnTo>
                    <a:lnTo>
                      <a:pt x="834" y="69"/>
                    </a:lnTo>
                    <a:lnTo>
                      <a:pt x="834" y="70"/>
                    </a:lnTo>
                    <a:lnTo>
                      <a:pt x="829" y="72"/>
                    </a:lnTo>
                    <a:lnTo>
                      <a:pt x="828" y="72"/>
                    </a:lnTo>
                    <a:lnTo>
                      <a:pt x="829" y="72"/>
                    </a:lnTo>
                    <a:lnTo>
                      <a:pt x="830" y="72"/>
                    </a:lnTo>
                    <a:lnTo>
                      <a:pt x="830" y="73"/>
                    </a:lnTo>
                    <a:lnTo>
                      <a:pt x="830" y="73"/>
                    </a:lnTo>
                    <a:lnTo>
                      <a:pt x="830" y="72"/>
                    </a:lnTo>
                    <a:lnTo>
                      <a:pt x="832" y="72"/>
                    </a:lnTo>
                    <a:lnTo>
                      <a:pt x="832" y="71"/>
                    </a:lnTo>
                    <a:lnTo>
                      <a:pt x="832" y="72"/>
                    </a:lnTo>
                    <a:lnTo>
                      <a:pt x="826" y="76"/>
                    </a:lnTo>
                    <a:lnTo>
                      <a:pt x="812" y="81"/>
                    </a:lnTo>
                    <a:lnTo>
                      <a:pt x="803" y="85"/>
                    </a:lnTo>
                    <a:lnTo>
                      <a:pt x="801" y="86"/>
                    </a:lnTo>
                    <a:lnTo>
                      <a:pt x="801" y="87"/>
                    </a:lnTo>
                    <a:lnTo>
                      <a:pt x="800" y="87"/>
                    </a:lnTo>
                    <a:lnTo>
                      <a:pt x="800" y="88"/>
                    </a:lnTo>
                    <a:lnTo>
                      <a:pt x="800" y="88"/>
                    </a:lnTo>
                    <a:lnTo>
                      <a:pt x="799" y="88"/>
                    </a:lnTo>
                    <a:lnTo>
                      <a:pt x="799" y="88"/>
                    </a:lnTo>
                    <a:lnTo>
                      <a:pt x="798" y="89"/>
                    </a:lnTo>
                    <a:lnTo>
                      <a:pt x="799" y="89"/>
                    </a:lnTo>
                    <a:lnTo>
                      <a:pt x="796" y="90"/>
                    </a:lnTo>
                    <a:lnTo>
                      <a:pt x="796" y="92"/>
                    </a:lnTo>
                    <a:lnTo>
                      <a:pt x="797" y="92"/>
                    </a:lnTo>
                    <a:lnTo>
                      <a:pt x="796" y="92"/>
                    </a:lnTo>
                    <a:lnTo>
                      <a:pt x="796" y="93"/>
                    </a:lnTo>
                    <a:lnTo>
                      <a:pt x="797" y="93"/>
                    </a:lnTo>
                    <a:lnTo>
                      <a:pt x="797" y="93"/>
                    </a:lnTo>
                    <a:lnTo>
                      <a:pt x="796" y="93"/>
                    </a:lnTo>
                    <a:lnTo>
                      <a:pt x="797" y="94"/>
                    </a:lnTo>
                    <a:lnTo>
                      <a:pt x="795" y="94"/>
                    </a:lnTo>
                    <a:lnTo>
                      <a:pt x="795" y="94"/>
                    </a:lnTo>
                    <a:lnTo>
                      <a:pt x="796" y="94"/>
                    </a:lnTo>
                    <a:lnTo>
                      <a:pt x="796" y="95"/>
                    </a:lnTo>
                    <a:lnTo>
                      <a:pt x="794" y="94"/>
                    </a:lnTo>
                    <a:lnTo>
                      <a:pt x="794" y="96"/>
                    </a:lnTo>
                    <a:lnTo>
                      <a:pt x="795" y="96"/>
                    </a:lnTo>
                    <a:lnTo>
                      <a:pt x="795" y="95"/>
                    </a:lnTo>
                    <a:lnTo>
                      <a:pt x="796" y="98"/>
                    </a:lnTo>
                    <a:lnTo>
                      <a:pt x="797" y="98"/>
                    </a:lnTo>
                    <a:lnTo>
                      <a:pt x="796" y="98"/>
                    </a:lnTo>
                    <a:lnTo>
                      <a:pt x="796" y="99"/>
                    </a:lnTo>
                    <a:lnTo>
                      <a:pt x="795" y="100"/>
                    </a:lnTo>
                    <a:lnTo>
                      <a:pt x="794" y="100"/>
                    </a:lnTo>
                    <a:lnTo>
                      <a:pt x="794" y="99"/>
                    </a:lnTo>
                    <a:lnTo>
                      <a:pt x="796" y="98"/>
                    </a:lnTo>
                    <a:lnTo>
                      <a:pt x="794" y="97"/>
                    </a:lnTo>
                    <a:lnTo>
                      <a:pt x="794" y="98"/>
                    </a:lnTo>
                    <a:lnTo>
                      <a:pt x="792" y="99"/>
                    </a:lnTo>
                    <a:lnTo>
                      <a:pt x="792" y="102"/>
                    </a:lnTo>
                    <a:lnTo>
                      <a:pt x="793" y="103"/>
                    </a:lnTo>
                    <a:lnTo>
                      <a:pt x="796" y="102"/>
                    </a:lnTo>
                    <a:lnTo>
                      <a:pt x="798" y="102"/>
                    </a:lnTo>
                    <a:lnTo>
                      <a:pt x="798" y="102"/>
                    </a:lnTo>
                    <a:lnTo>
                      <a:pt x="798" y="102"/>
                    </a:lnTo>
                    <a:lnTo>
                      <a:pt x="798" y="103"/>
                    </a:lnTo>
                    <a:lnTo>
                      <a:pt x="798" y="104"/>
                    </a:lnTo>
                    <a:lnTo>
                      <a:pt x="800" y="106"/>
                    </a:lnTo>
                    <a:lnTo>
                      <a:pt x="800" y="107"/>
                    </a:lnTo>
                    <a:lnTo>
                      <a:pt x="800" y="107"/>
                    </a:lnTo>
                    <a:lnTo>
                      <a:pt x="800" y="106"/>
                    </a:lnTo>
                    <a:lnTo>
                      <a:pt x="800" y="106"/>
                    </a:lnTo>
                    <a:lnTo>
                      <a:pt x="799" y="106"/>
                    </a:lnTo>
                    <a:lnTo>
                      <a:pt x="799" y="103"/>
                    </a:lnTo>
                    <a:lnTo>
                      <a:pt x="800" y="104"/>
                    </a:lnTo>
                    <a:lnTo>
                      <a:pt x="801" y="104"/>
                    </a:lnTo>
                    <a:lnTo>
                      <a:pt x="802" y="106"/>
                    </a:lnTo>
                    <a:lnTo>
                      <a:pt x="805" y="106"/>
                    </a:lnTo>
                    <a:lnTo>
                      <a:pt x="805" y="106"/>
                    </a:lnTo>
                    <a:lnTo>
                      <a:pt x="804" y="105"/>
                    </a:lnTo>
                    <a:lnTo>
                      <a:pt x="804" y="106"/>
                    </a:lnTo>
                    <a:lnTo>
                      <a:pt x="803" y="105"/>
                    </a:lnTo>
                    <a:lnTo>
                      <a:pt x="805" y="105"/>
                    </a:lnTo>
                    <a:lnTo>
                      <a:pt x="808" y="106"/>
                    </a:lnTo>
                    <a:lnTo>
                      <a:pt x="809" y="107"/>
                    </a:lnTo>
                    <a:lnTo>
                      <a:pt x="810" y="107"/>
                    </a:lnTo>
                    <a:lnTo>
                      <a:pt x="818" y="108"/>
                    </a:lnTo>
                    <a:lnTo>
                      <a:pt x="818" y="109"/>
                    </a:lnTo>
                    <a:lnTo>
                      <a:pt x="817" y="109"/>
                    </a:lnTo>
                    <a:lnTo>
                      <a:pt x="818" y="111"/>
                    </a:lnTo>
                    <a:lnTo>
                      <a:pt x="816" y="114"/>
                    </a:lnTo>
                    <a:lnTo>
                      <a:pt x="817" y="114"/>
                    </a:lnTo>
                    <a:lnTo>
                      <a:pt x="813" y="118"/>
                    </a:lnTo>
                    <a:lnTo>
                      <a:pt x="807" y="121"/>
                    </a:lnTo>
                    <a:lnTo>
                      <a:pt x="806" y="123"/>
                    </a:lnTo>
                    <a:lnTo>
                      <a:pt x="798" y="128"/>
                    </a:lnTo>
                    <a:lnTo>
                      <a:pt x="798" y="129"/>
                    </a:lnTo>
                    <a:lnTo>
                      <a:pt x="796" y="130"/>
                    </a:lnTo>
                    <a:lnTo>
                      <a:pt x="795" y="131"/>
                    </a:lnTo>
                    <a:lnTo>
                      <a:pt x="794" y="134"/>
                    </a:lnTo>
                    <a:lnTo>
                      <a:pt x="794" y="135"/>
                    </a:lnTo>
                    <a:lnTo>
                      <a:pt x="796" y="137"/>
                    </a:lnTo>
                    <a:lnTo>
                      <a:pt x="796" y="138"/>
                    </a:lnTo>
                    <a:lnTo>
                      <a:pt x="798" y="139"/>
                    </a:lnTo>
                    <a:lnTo>
                      <a:pt x="799" y="139"/>
                    </a:lnTo>
                    <a:lnTo>
                      <a:pt x="800" y="140"/>
                    </a:lnTo>
                    <a:lnTo>
                      <a:pt x="800" y="141"/>
                    </a:lnTo>
                    <a:lnTo>
                      <a:pt x="794" y="142"/>
                    </a:lnTo>
                    <a:lnTo>
                      <a:pt x="781" y="147"/>
                    </a:lnTo>
                    <a:lnTo>
                      <a:pt x="778" y="147"/>
                    </a:lnTo>
                    <a:lnTo>
                      <a:pt x="777" y="147"/>
                    </a:lnTo>
                    <a:lnTo>
                      <a:pt x="777" y="148"/>
                    </a:lnTo>
                    <a:lnTo>
                      <a:pt x="775" y="152"/>
                    </a:lnTo>
                    <a:lnTo>
                      <a:pt x="775" y="154"/>
                    </a:lnTo>
                    <a:lnTo>
                      <a:pt x="773" y="155"/>
                    </a:lnTo>
                    <a:lnTo>
                      <a:pt x="773" y="155"/>
                    </a:lnTo>
                    <a:lnTo>
                      <a:pt x="774" y="155"/>
                    </a:lnTo>
                    <a:lnTo>
                      <a:pt x="773" y="156"/>
                    </a:lnTo>
                    <a:lnTo>
                      <a:pt x="774" y="156"/>
                    </a:lnTo>
                    <a:lnTo>
                      <a:pt x="773" y="156"/>
                    </a:lnTo>
                    <a:lnTo>
                      <a:pt x="767" y="162"/>
                    </a:lnTo>
                    <a:lnTo>
                      <a:pt x="760" y="167"/>
                    </a:lnTo>
                    <a:lnTo>
                      <a:pt x="759" y="166"/>
                    </a:lnTo>
                    <a:lnTo>
                      <a:pt x="759" y="165"/>
                    </a:lnTo>
                    <a:lnTo>
                      <a:pt x="758" y="163"/>
                    </a:lnTo>
                    <a:lnTo>
                      <a:pt x="758" y="163"/>
                    </a:lnTo>
                    <a:lnTo>
                      <a:pt x="757" y="166"/>
                    </a:lnTo>
                    <a:lnTo>
                      <a:pt x="755" y="166"/>
                    </a:lnTo>
                    <a:lnTo>
                      <a:pt x="752" y="165"/>
                    </a:lnTo>
                    <a:lnTo>
                      <a:pt x="751" y="163"/>
                    </a:lnTo>
                    <a:lnTo>
                      <a:pt x="750" y="163"/>
                    </a:lnTo>
                    <a:lnTo>
                      <a:pt x="747" y="163"/>
                    </a:lnTo>
                    <a:lnTo>
                      <a:pt x="746" y="162"/>
                    </a:lnTo>
                    <a:lnTo>
                      <a:pt x="745" y="162"/>
                    </a:lnTo>
                    <a:lnTo>
                      <a:pt x="744" y="160"/>
                    </a:lnTo>
                    <a:lnTo>
                      <a:pt x="743" y="160"/>
                    </a:lnTo>
                    <a:lnTo>
                      <a:pt x="744" y="161"/>
                    </a:lnTo>
                    <a:lnTo>
                      <a:pt x="744" y="162"/>
                    </a:lnTo>
                    <a:lnTo>
                      <a:pt x="745" y="162"/>
                    </a:lnTo>
                    <a:lnTo>
                      <a:pt x="746" y="163"/>
                    </a:lnTo>
                    <a:lnTo>
                      <a:pt x="746" y="163"/>
                    </a:lnTo>
                    <a:lnTo>
                      <a:pt x="750" y="163"/>
                    </a:lnTo>
                    <a:lnTo>
                      <a:pt x="751" y="166"/>
                    </a:lnTo>
                    <a:lnTo>
                      <a:pt x="752" y="166"/>
                    </a:lnTo>
                    <a:lnTo>
                      <a:pt x="754" y="167"/>
                    </a:lnTo>
                    <a:lnTo>
                      <a:pt x="756" y="169"/>
                    </a:lnTo>
                    <a:lnTo>
                      <a:pt x="758" y="172"/>
                    </a:lnTo>
                    <a:lnTo>
                      <a:pt x="758" y="173"/>
                    </a:lnTo>
                    <a:lnTo>
                      <a:pt x="759" y="173"/>
                    </a:lnTo>
                    <a:lnTo>
                      <a:pt x="759" y="172"/>
                    </a:lnTo>
                    <a:lnTo>
                      <a:pt x="761" y="171"/>
                    </a:lnTo>
                    <a:lnTo>
                      <a:pt x="762" y="171"/>
                    </a:lnTo>
                    <a:lnTo>
                      <a:pt x="761" y="171"/>
                    </a:lnTo>
                    <a:lnTo>
                      <a:pt x="763" y="170"/>
                    </a:lnTo>
                    <a:lnTo>
                      <a:pt x="764" y="171"/>
                    </a:lnTo>
                    <a:lnTo>
                      <a:pt x="765" y="172"/>
                    </a:lnTo>
                    <a:lnTo>
                      <a:pt x="767" y="173"/>
                    </a:lnTo>
                    <a:lnTo>
                      <a:pt x="768" y="173"/>
                    </a:lnTo>
                    <a:lnTo>
                      <a:pt x="769" y="173"/>
                    </a:lnTo>
                    <a:lnTo>
                      <a:pt x="771" y="175"/>
                    </a:lnTo>
                    <a:lnTo>
                      <a:pt x="771" y="177"/>
                    </a:lnTo>
                    <a:lnTo>
                      <a:pt x="771" y="177"/>
                    </a:lnTo>
                    <a:lnTo>
                      <a:pt x="772" y="177"/>
                    </a:lnTo>
                    <a:lnTo>
                      <a:pt x="773" y="178"/>
                    </a:lnTo>
                    <a:lnTo>
                      <a:pt x="774" y="177"/>
                    </a:lnTo>
                    <a:lnTo>
                      <a:pt x="773" y="179"/>
                    </a:lnTo>
                    <a:lnTo>
                      <a:pt x="774" y="180"/>
                    </a:lnTo>
                    <a:lnTo>
                      <a:pt x="774" y="183"/>
                    </a:lnTo>
                    <a:lnTo>
                      <a:pt x="775" y="182"/>
                    </a:lnTo>
                    <a:lnTo>
                      <a:pt x="776" y="183"/>
                    </a:lnTo>
                    <a:lnTo>
                      <a:pt x="776" y="183"/>
                    </a:lnTo>
                    <a:lnTo>
                      <a:pt x="776" y="183"/>
                    </a:lnTo>
                    <a:lnTo>
                      <a:pt x="775" y="181"/>
                    </a:lnTo>
                    <a:lnTo>
                      <a:pt x="777" y="180"/>
                    </a:lnTo>
                    <a:lnTo>
                      <a:pt x="780" y="181"/>
                    </a:lnTo>
                    <a:lnTo>
                      <a:pt x="780" y="181"/>
                    </a:lnTo>
                    <a:lnTo>
                      <a:pt x="782" y="182"/>
                    </a:lnTo>
                    <a:lnTo>
                      <a:pt x="781" y="183"/>
                    </a:lnTo>
                    <a:lnTo>
                      <a:pt x="782" y="183"/>
                    </a:lnTo>
                    <a:lnTo>
                      <a:pt x="783" y="182"/>
                    </a:lnTo>
                    <a:lnTo>
                      <a:pt x="784" y="182"/>
                    </a:lnTo>
                    <a:lnTo>
                      <a:pt x="783" y="181"/>
                    </a:lnTo>
                    <a:lnTo>
                      <a:pt x="785" y="180"/>
                    </a:lnTo>
                    <a:lnTo>
                      <a:pt x="788" y="180"/>
                    </a:lnTo>
                    <a:lnTo>
                      <a:pt x="790" y="181"/>
                    </a:lnTo>
                    <a:lnTo>
                      <a:pt x="787" y="184"/>
                    </a:lnTo>
                    <a:lnTo>
                      <a:pt x="787" y="186"/>
                    </a:lnTo>
                    <a:lnTo>
                      <a:pt x="786" y="187"/>
                    </a:lnTo>
                    <a:lnTo>
                      <a:pt x="785" y="188"/>
                    </a:lnTo>
                    <a:lnTo>
                      <a:pt x="785" y="188"/>
                    </a:lnTo>
                    <a:lnTo>
                      <a:pt x="784" y="188"/>
                    </a:lnTo>
                    <a:lnTo>
                      <a:pt x="784" y="189"/>
                    </a:lnTo>
                    <a:lnTo>
                      <a:pt x="785" y="191"/>
                    </a:lnTo>
                    <a:lnTo>
                      <a:pt x="785" y="192"/>
                    </a:lnTo>
                    <a:lnTo>
                      <a:pt x="784" y="192"/>
                    </a:lnTo>
                    <a:lnTo>
                      <a:pt x="784" y="193"/>
                    </a:lnTo>
                    <a:lnTo>
                      <a:pt x="785" y="193"/>
                    </a:lnTo>
                    <a:lnTo>
                      <a:pt x="784" y="197"/>
                    </a:lnTo>
                    <a:lnTo>
                      <a:pt x="783" y="197"/>
                    </a:lnTo>
                    <a:lnTo>
                      <a:pt x="782" y="197"/>
                    </a:lnTo>
                    <a:lnTo>
                      <a:pt x="780" y="199"/>
                    </a:lnTo>
                    <a:lnTo>
                      <a:pt x="778" y="200"/>
                    </a:lnTo>
                    <a:lnTo>
                      <a:pt x="779" y="201"/>
                    </a:lnTo>
                    <a:lnTo>
                      <a:pt x="782" y="203"/>
                    </a:lnTo>
                    <a:lnTo>
                      <a:pt x="783" y="204"/>
                    </a:lnTo>
                    <a:lnTo>
                      <a:pt x="779" y="206"/>
                    </a:lnTo>
                    <a:lnTo>
                      <a:pt x="777" y="206"/>
                    </a:lnTo>
                    <a:lnTo>
                      <a:pt x="778" y="206"/>
                    </a:lnTo>
                    <a:lnTo>
                      <a:pt x="777" y="206"/>
                    </a:lnTo>
                    <a:lnTo>
                      <a:pt x="775" y="208"/>
                    </a:lnTo>
                    <a:lnTo>
                      <a:pt x="772" y="210"/>
                    </a:lnTo>
                    <a:lnTo>
                      <a:pt x="773" y="212"/>
                    </a:lnTo>
                    <a:lnTo>
                      <a:pt x="773" y="212"/>
                    </a:lnTo>
                    <a:lnTo>
                      <a:pt x="774" y="212"/>
                    </a:lnTo>
                    <a:lnTo>
                      <a:pt x="773" y="215"/>
                    </a:lnTo>
                    <a:lnTo>
                      <a:pt x="776" y="216"/>
                    </a:lnTo>
                    <a:lnTo>
                      <a:pt x="780" y="217"/>
                    </a:lnTo>
                    <a:lnTo>
                      <a:pt x="782" y="218"/>
                    </a:lnTo>
                    <a:lnTo>
                      <a:pt x="784" y="219"/>
                    </a:lnTo>
                    <a:lnTo>
                      <a:pt x="785" y="220"/>
                    </a:lnTo>
                    <a:lnTo>
                      <a:pt x="785" y="222"/>
                    </a:lnTo>
                    <a:lnTo>
                      <a:pt x="784" y="224"/>
                    </a:lnTo>
                    <a:lnTo>
                      <a:pt x="783" y="223"/>
                    </a:lnTo>
                    <a:lnTo>
                      <a:pt x="779" y="225"/>
                    </a:lnTo>
                    <a:lnTo>
                      <a:pt x="777" y="225"/>
                    </a:lnTo>
                    <a:lnTo>
                      <a:pt x="777" y="224"/>
                    </a:lnTo>
                    <a:lnTo>
                      <a:pt x="777" y="225"/>
                    </a:lnTo>
                    <a:lnTo>
                      <a:pt x="776" y="225"/>
                    </a:lnTo>
                    <a:lnTo>
                      <a:pt x="776" y="227"/>
                    </a:lnTo>
                    <a:lnTo>
                      <a:pt x="773" y="229"/>
                    </a:lnTo>
                    <a:lnTo>
                      <a:pt x="772" y="230"/>
                    </a:lnTo>
                    <a:lnTo>
                      <a:pt x="775" y="229"/>
                    </a:lnTo>
                    <a:lnTo>
                      <a:pt x="777" y="228"/>
                    </a:lnTo>
                    <a:lnTo>
                      <a:pt x="777" y="229"/>
                    </a:lnTo>
                    <a:lnTo>
                      <a:pt x="778" y="228"/>
                    </a:lnTo>
                    <a:lnTo>
                      <a:pt x="779" y="228"/>
                    </a:lnTo>
                    <a:lnTo>
                      <a:pt x="780" y="229"/>
                    </a:lnTo>
                    <a:lnTo>
                      <a:pt x="780" y="229"/>
                    </a:lnTo>
                    <a:lnTo>
                      <a:pt x="779" y="229"/>
                    </a:lnTo>
                    <a:lnTo>
                      <a:pt x="779" y="230"/>
                    </a:lnTo>
                    <a:lnTo>
                      <a:pt x="778" y="231"/>
                    </a:lnTo>
                    <a:lnTo>
                      <a:pt x="779" y="231"/>
                    </a:lnTo>
                    <a:lnTo>
                      <a:pt x="779" y="232"/>
                    </a:lnTo>
                    <a:lnTo>
                      <a:pt x="775" y="233"/>
                    </a:lnTo>
                    <a:lnTo>
                      <a:pt x="772" y="234"/>
                    </a:lnTo>
                    <a:lnTo>
                      <a:pt x="775" y="233"/>
                    </a:lnTo>
                    <a:lnTo>
                      <a:pt x="779" y="233"/>
                    </a:lnTo>
                    <a:lnTo>
                      <a:pt x="780" y="234"/>
                    </a:lnTo>
                    <a:lnTo>
                      <a:pt x="779" y="234"/>
                    </a:lnTo>
                    <a:lnTo>
                      <a:pt x="779" y="236"/>
                    </a:lnTo>
                    <a:lnTo>
                      <a:pt x="778" y="236"/>
                    </a:lnTo>
                    <a:lnTo>
                      <a:pt x="777" y="236"/>
                    </a:lnTo>
                    <a:lnTo>
                      <a:pt x="776" y="236"/>
                    </a:lnTo>
                    <a:lnTo>
                      <a:pt x="774" y="237"/>
                    </a:lnTo>
                    <a:lnTo>
                      <a:pt x="773" y="237"/>
                    </a:lnTo>
                    <a:lnTo>
                      <a:pt x="772" y="237"/>
                    </a:lnTo>
                    <a:lnTo>
                      <a:pt x="773" y="239"/>
                    </a:lnTo>
                    <a:lnTo>
                      <a:pt x="773" y="237"/>
                    </a:lnTo>
                    <a:lnTo>
                      <a:pt x="775" y="237"/>
                    </a:lnTo>
                    <a:lnTo>
                      <a:pt x="776" y="236"/>
                    </a:lnTo>
                    <a:lnTo>
                      <a:pt x="778" y="237"/>
                    </a:lnTo>
                    <a:lnTo>
                      <a:pt x="778" y="237"/>
                    </a:lnTo>
                    <a:lnTo>
                      <a:pt x="779" y="239"/>
                    </a:lnTo>
                    <a:lnTo>
                      <a:pt x="778" y="243"/>
                    </a:lnTo>
                    <a:lnTo>
                      <a:pt x="779" y="245"/>
                    </a:lnTo>
                    <a:lnTo>
                      <a:pt x="782" y="247"/>
                    </a:lnTo>
                    <a:lnTo>
                      <a:pt x="782" y="246"/>
                    </a:lnTo>
                    <a:lnTo>
                      <a:pt x="785" y="247"/>
                    </a:lnTo>
                    <a:lnTo>
                      <a:pt x="786" y="246"/>
                    </a:lnTo>
                    <a:lnTo>
                      <a:pt x="787" y="246"/>
                    </a:lnTo>
                    <a:lnTo>
                      <a:pt x="786" y="248"/>
                    </a:lnTo>
                    <a:lnTo>
                      <a:pt x="787" y="251"/>
                    </a:lnTo>
                    <a:lnTo>
                      <a:pt x="786" y="252"/>
                    </a:lnTo>
                    <a:lnTo>
                      <a:pt x="787" y="254"/>
                    </a:lnTo>
                    <a:lnTo>
                      <a:pt x="787" y="255"/>
                    </a:lnTo>
                    <a:lnTo>
                      <a:pt x="786" y="256"/>
                    </a:lnTo>
                    <a:lnTo>
                      <a:pt x="786" y="256"/>
                    </a:lnTo>
                    <a:lnTo>
                      <a:pt x="786" y="257"/>
                    </a:lnTo>
                    <a:lnTo>
                      <a:pt x="786" y="258"/>
                    </a:lnTo>
                    <a:lnTo>
                      <a:pt x="786" y="260"/>
                    </a:lnTo>
                    <a:lnTo>
                      <a:pt x="786" y="260"/>
                    </a:lnTo>
                    <a:lnTo>
                      <a:pt x="789" y="263"/>
                    </a:lnTo>
                    <a:lnTo>
                      <a:pt x="792" y="265"/>
                    </a:lnTo>
                    <a:lnTo>
                      <a:pt x="795" y="266"/>
                    </a:lnTo>
                    <a:lnTo>
                      <a:pt x="799" y="267"/>
                    </a:lnTo>
                    <a:lnTo>
                      <a:pt x="801" y="267"/>
                    </a:lnTo>
                    <a:lnTo>
                      <a:pt x="801" y="267"/>
                    </a:lnTo>
                    <a:lnTo>
                      <a:pt x="803" y="267"/>
                    </a:lnTo>
                    <a:lnTo>
                      <a:pt x="802" y="267"/>
                    </a:lnTo>
                    <a:lnTo>
                      <a:pt x="802" y="268"/>
                    </a:lnTo>
                    <a:lnTo>
                      <a:pt x="803" y="267"/>
                    </a:lnTo>
                    <a:lnTo>
                      <a:pt x="802" y="268"/>
                    </a:lnTo>
                    <a:lnTo>
                      <a:pt x="799" y="270"/>
                    </a:lnTo>
                    <a:lnTo>
                      <a:pt x="797" y="271"/>
                    </a:lnTo>
                    <a:lnTo>
                      <a:pt x="794" y="273"/>
                    </a:lnTo>
                    <a:lnTo>
                      <a:pt x="792" y="276"/>
                    </a:lnTo>
                    <a:lnTo>
                      <a:pt x="792" y="279"/>
                    </a:lnTo>
                    <a:lnTo>
                      <a:pt x="793" y="280"/>
                    </a:lnTo>
                    <a:lnTo>
                      <a:pt x="794" y="281"/>
                    </a:lnTo>
                    <a:lnTo>
                      <a:pt x="793" y="282"/>
                    </a:lnTo>
                    <a:lnTo>
                      <a:pt x="793" y="283"/>
                    </a:lnTo>
                    <a:lnTo>
                      <a:pt x="794" y="283"/>
                    </a:lnTo>
                    <a:lnTo>
                      <a:pt x="796" y="287"/>
                    </a:lnTo>
                    <a:lnTo>
                      <a:pt x="798" y="290"/>
                    </a:lnTo>
                    <a:lnTo>
                      <a:pt x="801" y="291"/>
                    </a:lnTo>
                    <a:lnTo>
                      <a:pt x="805" y="293"/>
                    </a:lnTo>
                    <a:lnTo>
                      <a:pt x="806" y="293"/>
                    </a:lnTo>
                    <a:lnTo>
                      <a:pt x="807" y="294"/>
                    </a:lnTo>
                    <a:lnTo>
                      <a:pt x="807" y="294"/>
                    </a:lnTo>
                    <a:lnTo>
                      <a:pt x="811" y="296"/>
                    </a:lnTo>
                    <a:lnTo>
                      <a:pt x="814" y="296"/>
                    </a:lnTo>
                    <a:lnTo>
                      <a:pt x="813" y="296"/>
                    </a:lnTo>
                    <a:lnTo>
                      <a:pt x="811" y="296"/>
                    </a:lnTo>
                    <a:lnTo>
                      <a:pt x="809" y="297"/>
                    </a:lnTo>
                    <a:lnTo>
                      <a:pt x="803" y="299"/>
                    </a:lnTo>
                    <a:lnTo>
                      <a:pt x="799" y="302"/>
                    </a:lnTo>
                    <a:lnTo>
                      <a:pt x="798" y="305"/>
                    </a:lnTo>
                    <a:lnTo>
                      <a:pt x="798" y="307"/>
                    </a:lnTo>
                    <a:lnTo>
                      <a:pt x="798" y="307"/>
                    </a:lnTo>
                    <a:lnTo>
                      <a:pt x="798" y="308"/>
                    </a:lnTo>
                    <a:lnTo>
                      <a:pt x="799" y="310"/>
                    </a:lnTo>
                    <a:lnTo>
                      <a:pt x="801" y="312"/>
                    </a:lnTo>
                    <a:lnTo>
                      <a:pt x="801" y="313"/>
                    </a:lnTo>
                    <a:lnTo>
                      <a:pt x="801" y="314"/>
                    </a:lnTo>
                    <a:lnTo>
                      <a:pt x="798" y="318"/>
                    </a:lnTo>
                    <a:lnTo>
                      <a:pt x="794" y="322"/>
                    </a:lnTo>
                    <a:lnTo>
                      <a:pt x="794" y="325"/>
                    </a:lnTo>
                    <a:lnTo>
                      <a:pt x="796" y="329"/>
                    </a:lnTo>
                    <a:lnTo>
                      <a:pt x="801" y="334"/>
                    </a:lnTo>
                    <a:lnTo>
                      <a:pt x="803" y="335"/>
                    </a:lnTo>
                    <a:lnTo>
                      <a:pt x="798" y="338"/>
                    </a:lnTo>
                    <a:lnTo>
                      <a:pt x="796" y="337"/>
                    </a:lnTo>
                    <a:lnTo>
                      <a:pt x="797" y="336"/>
                    </a:lnTo>
                    <a:lnTo>
                      <a:pt x="797" y="336"/>
                    </a:lnTo>
                    <a:lnTo>
                      <a:pt x="796" y="337"/>
                    </a:lnTo>
                    <a:lnTo>
                      <a:pt x="794" y="337"/>
                    </a:lnTo>
                    <a:lnTo>
                      <a:pt x="794" y="336"/>
                    </a:lnTo>
                    <a:lnTo>
                      <a:pt x="794" y="336"/>
                    </a:lnTo>
                    <a:lnTo>
                      <a:pt x="794" y="337"/>
                    </a:lnTo>
                    <a:lnTo>
                      <a:pt x="796" y="337"/>
                    </a:lnTo>
                    <a:lnTo>
                      <a:pt x="797" y="338"/>
                    </a:lnTo>
                    <a:lnTo>
                      <a:pt x="796" y="339"/>
                    </a:lnTo>
                    <a:lnTo>
                      <a:pt x="796" y="339"/>
                    </a:lnTo>
                    <a:lnTo>
                      <a:pt x="797" y="339"/>
                    </a:lnTo>
                    <a:lnTo>
                      <a:pt x="800" y="339"/>
                    </a:lnTo>
                    <a:lnTo>
                      <a:pt x="800" y="339"/>
                    </a:lnTo>
                    <a:lnTo>
                      <a:pt x="800" y="341"/>
                    </a:lnTo>
                    <a:lnTo>
                      <a:pt x="799" y="343"/>
                    </a:lnTo>
                    <a:lnTo>
                      <a:pt x="797" y="345"/>
                    </a:lnTo>
                    <a:lnTo>
                      <a:pt x="796" y="347"/>
                    </a:lnTo>
                    <a:lnTo>
                      <a:pt x="796" y="348"/>
                    </a:lnTo>
                    <a:lnTo>
                      <a:pt x="794" y="348"/>
                    </a:lnTo>
                    <a:lnTo>
                      <a:pt x="792" y="348"/>
                    </a:lnTo>
                    <a:lnTo>
                      <a:pt x="790" y="347"/>
                    </a:lnTo>
                    <a:lnTo>
                      <a:pt x="789" y="346"/>
                    </a:lnTo>
                    <a:lnTo>
                      <a:pt x="788" y="345"/>
                    </a:lnTo>
                    <a:lnTo>
                      <a:pt x="786" y="344"/>
                    </a:lnTo>
                    <a:lnTo>
                      <a:pt x="786" y="343"/>
                    </a:lnTo>
                    <a:lnTo>
                      <a:pt x="787" y="342"/>
                    </a:lnTo>
                    <a:lnTo>
                      <a:pt x="789" y="341"/>
                    </a:lnTo>
                    <a:lnTo>
                      <a:pt x="788" y="339"/>
                    </a:lnTo>
                    <a:lnTo>
                      <a:pt x="787" y="339"/>
                    </a:lnTo>
                    <a:lnTo>
                      <a:pt x="787" y="341"/>
                    </a:lnTo>
                    <a:lnTo>
                      <a:pt x="786" y="339"/>
                    </a:lnTo>
                    <a:lnTo>
                      <a:pt x="786" y="339"/>
                    </a:lnTo>
                    <a:lnTo>
                      <a:pt x="786" y="341"/>
                    </a:lnTo>
                    <a:lnTo>
                      <a:pt x="787" y="341"/>
                    </a:lnTo>
                    <a:lnTo>
                      <a:pt x="788" y="341"/>
                    </a:lnTo>
                    <a:lnTo>
                      <a:pt x="786" y="341"/>
                    </a:lnTo>
                    <a:lnTo>
                      <a:pt x="785" y="343"/>
                    </a:lnTo>
                    <a:lnTo>
                      <a:pt x="785" y="347"/>
                    </a:lnTo>
                    <a:lnTo>
                      <a:pt x="787" y="348"/>
                    </a:lnTo>
                    <a:lnTo>
                      <a:pt x="789" y="348"/>
                    </a:lnTo>
                    <a:lnTo>
                      <a:pt x="789" y="348"/>
                    </a:lnTo>
                    <a:lnTo>
                      <a:pt x="791" y="349"/>
                    </a:lnTo>
                    <a:lnTo>
                      <a:pt x="791" y="350"/>
                    </a:lnTo>
                    <a:lnTo>
                      <a:pt x="791" y="349"/>
                    </a:lnTo>
                    <a:lnTo>
                      <a:pt x="792" y="349"/>
                    </a:lnTo>
                    <a:lnTo>
                      <a:pt x="796" y="349"/>
                    </a:lnTo>
                    <a:lnTo>
                      <a:pt x="797" y="350"/>
                    </a:lnTo>
                    <a:lnTo>
                      <a:pt x="798" y="352"/>
                    </a:lnTo>
                    <a:lnTo>
                      <a:pt x="798" y="353"/>
                    </a:lnTo>
                    <a:lnTo>
                      <a:pt x="799" y="354"/>
                    </a:lnTo>
                    <a:lnTo>
                      <a:pt x="798" y="354"/>
                    </a:lnTo>
                    <a:lnTo>
                      <a:pt x="799" y="354"/>
                    </a:lnTo>
                    <a:lnTo>
                      <a:pt x="799" y="355"/>
                    </a:lnTo>
                    <a:lnTo>
                      <a:pt x="799" y="357"/>
                    </a:lnTo>
                    <a:lnTo>
                      <a:pt x="802" y="359"/>
                    </a:lnTo>
                    <a:lnTo>
                      <a:pt x="801" y="359"/>
                    </a:lnTo>
                    <a:lnTo>
                      <a:pt x="800" y="360"/>
                    </a:lnTo>
                    <a:lnTo>
                      <a:pt x="800" y="362"/>
                    </a:lnTo>
                    <a:lnTo>
                      <a:pt x="799" y="362"/>
                    </a:lnTo>
                    <a:lnTo>
                      <a:pt x="794" y="362"/>
                    </a:lnTo>
                    <a:lnTo>
                      <a:pt x="793" y="362"/>
                    </a:lnTo>
                    <a:lnTo>
                      <a:pt x="794" y="363"/>
                    </a:lnTo>
                    <a:lnTo>
                      <a:pt x="796" y="363"/>
                    </a:lnTo>
                    <a:lnTo>
                      <a:pt x="798" y="362"/>
                    </a:lnTo>
                    <a:lnTo>
                      <a:pt x="799" y="362"/>
                    </a:lnTo>
                    <a:lnTo>
                      <a:pt x="799" y="364"/>
                    </a:lnTo>
                    <a:lnTo>
                      <a:pt x="799" y="366"/>
                    </a:lnTo>
                    <a:lnTo>
                      <a:pt x="796" y="367"/>
                    </a:lnTo>
                    <a:lnTo>
                      <a:pt x="795" y="367"/>
                    </a:lnTo>
                    <a:lnTo>
                      <a:pt x="794" y="368"/>
                    </a:lnTo>
                    <a:lnTo>
                      <a:pt x="793" y="370"/>
                    </a:lnTo>
                    <a:lnTo>
                      <a:pt x="793" y="371"/>
                    </a:lnTo>
                    <a:lnTo>
                      <a:pt x="794" y="370"/>
                    </a:lnTo>
                    <a:lnTo>
                      <a:pt x="793" y="373"/>
                    </a:lnTo>
                    <a:lnTo>
                      <a:pt x="793" y="373"/>
                    </a:lnTo>
                    <a:lnTo>
                      <a:pt x="792" y="373"/>
                    </a:lnTo>
                    <a:lnTo>
                      <a:pt x="791" y="373"/>
                    </a:lnTo>
                    <a:lnTo>
                      <a:pt x="791" y="372"/>
                    </a:lnTo>
                    <a:lnTo>
                      <a:pt x="790" y="372"/>
                    </a:lnTo>
                    <a:lnTo>
                      <a:pt x="791" y="373"/>
                    </a:lnTo>
                    <a:lnTo>
                      <a:pt x="790" y="373"/>
                    </a:lnTo>
                    <a:lnTo>
                      <a:pt x="792" y="373"/>
                    </a:lnTo>
                    <a:lnTo>
                      <a:pt x="792" y="374"/>
                    </a:lnTo>
                    <a:lnTo>
                      <a:pt x="794" y="373"/>
                    </a:lnTo>
                    <a:lnTo>
                      <a:pt x="795" y="372"/>
                    </a:lnTo>
                    <a:lnTo>
                      <a:pt x="797" y="371"/>
                    </a:lnTo>
                    <a:lnTo>
                      <a:pt x="797" y="371"/>
                    </a:lnTo>
                    <a:lnTo>
                      <a:pt x="798" y="371"/>
                    </a:lnTo>
                    <a:lnTo>
                      <a:pt x="799" y="371"/>
                    </a:lnTo>
                    <a:lnTo>
                      <a:pt x="799" y="372"/>
                    </a:lnTo>
                    <a:lnTo>
                      <a:pt x="800" y="371"/>
                    </a:lnTo>
                    <a:lnTo>
                      <a:pt x="799" y="372"/>
                    </a:lnTo>
                    <a:lnTo>
                      <a:pt x="800" y="372"/>
                    </a:lnTo>
                    <a:lnTo>
                      <a:pt x="800" y="371"/>
                    </a:lnTo>
                    <a:lnTo>
                      <a:pt x="801" y="372"/>
                    </a:lnTo>
                    <a:lnTo>
                      <a:pt x="801" y="371"/>
                    </a:lnTo>
                    <a:lnTo>
                      <a:pt x="801" y="371"/>
                    </a:lnTo>
                    <a:lnTo>
                      <a:pt x="804" y="371"/>
                    </a:lnTo>
                    <a:lnTo>
                      <a:pt x="804" y="373"/>
                    </a:lnTo>
                    <a:lnTo>
                      <a:pt x="805" y="373"/>
                    </a:lnTo>
                    <a:lnTo>
                      <a:pt x="806" y="374"/>
                    </a:lnTo>
                    <a:lnTo>
                      <a:pt x="805" y="373"/>
                    </a:lnTo>
                    <a:lnTo>
                      <a:pt x="805" y="372"/>
                    </a:lnTo>
                    <a:lnTo>
                      <a:pt x="808" y="371"/>
                    </a:lnTo>
                    <a:lnTo>
                      <a:pt x="808" y="371"/>
                    </a:lnTo>
                    <a:lnTo>
                      <a:pt x="810" y="372"/>
                    </a:lnTo>
                    <a:lnTo>
                      <a:pt x="810" y="374"/>
                    </a:lnTo>
                    <a:lnTo>
                      <a:pt x="811" y="372"/>
                    </a:lnTo>
                    <a:lnTo>
                      <a:pt x="811" y="372"/>
                    </a:lnTo>
                    <a:lnTo>
                      <a:pt x="811" y="371"/>
                    </a:lnTo>
                    <a:lnTo>
                      <a:pt x="812" y="371"/>
                    </a:lnTo>
                    <a:lnTo>
                      <a:pt x="811" y="370"/>
                    </a:lnTo>
                    <a:lnTo>
                      <a:pt x="811" y="370"/>
                    </a:lnTo>
                    <a:lnTo>
                      <a:pt x="810" y="369"/>
                    </a:lnTo>
                    <a:lnTo>
                      <a:pt x="812" y="370"/>
                    </a:lnTo>
                    <a:lnTo>
                      <a:pt x="813" y="371"/>
                    </a:lnTo>
                    <a:lnTo>
                      <a:pt x="813" y="373"/>
                    </a:lnTo>
                    <a:lnTo>
                      <a:pt x="814" y="372"/>
                    </a:lnTo>
                    <a:lnTo>
                      <a:pt x="815" y="372"/>
                    </a:lnTo>
                    <a:lnTo>
                      <a:pt x="814" y="371"/>
                    </a:lnTo>
                    <a:lnTo>
                      <a:pt x="814" y="370"/>
                    </a:lnTo>
                    <a:lnTo>
                      <a:pt x="815" y="370"/>
                    </a:lnTo>
                    <a:lnTo>
                      <a:pt x="815" y="371"/>
                    </a:lnTo>
                    <a:lnTo>
                      <a:pt x="816" y="371"/>
                    </a:lnTo>
                    <a:lnTo>
                      <a:pt x="817" y="371"/>
                    </a:lnTo>
                    <a:lnTo>
                      <a:pt x="817" y="372"/>
                    </a:lnTo>
                    <a:lnTo>
                      <a:pt x="817" y="372"/>
                    </a:lnTo>
                    <a:lnTo>
                      <a:pt x="818" y="372"/>
                    </a:lnTo>
                    <a:lnTo>
                      <a:pt x="818" y="372"/>
                    </a:lnTo>
                    <a:lnTo>
                      <a:pt x="818" y="373"/>
                    </a:lnTo>
                    <a:lnTo>
                      <a:pt x="819" y="373"/>
                    </a:lnTo>
                    <a:lnTo>
                      <a:pt x="820" y="373"/>
                    </a:lnTo>
                    <a:lnTo>
                      <a:pt x="819" y="374"/>
                    </a:lnTo>
                    <a:lnTo>
                      <a:pt x="817" y="374"/>
                    </a:lnTo>
                    <a:lnTo>
                      <a:pt x="807" y="377"/>
                    </a:lnTo>
                    <a:lnTo>
                      <a:pt x="806" y="378"/>
                    </a:lnTo>
                    <a:lnTo>
                      <a:pt x="805" y="379"/>
                    </a:lnTo>
                    <a:lnTo>
                      <a:pt x="804" y="378"/>
                    </a:lnTo>
                    <a:lnTo>
                      <a:pt x="804" y="379"/>
                    </a:lnTo>
                    <a:lnTo>
                      <a:pt x="799" y="380"/>
                    </a:lnTo>
                    <a:lnTo>
                      <a:pt x="797" y="382"/>
                    </a:lnTo>
                    <a:lnTo>
                      <a:pt x="797" y="384"/>
                    </a:lnTo>
                    <a:lnTo>
                      <a:pt x="796" y="387"/>
                    </a:lnTo>
                    <a:lnTo>
                      <a:pt x="794" y="387"/>
                    </a:lnTo>
                    <a:lnTo>
                      <a:pt x="793" y="386"/>
                    </a:lnTo>
                    <a:lnTo>
                      <a:pt x="792" y="387"/>
                    </a:lnTo>
                    <a:lnTo>
                      <a:pt x="793" y="387"/>
                    </a:lnTo>
                    <a:lnTo>
                      <a:pt x="794" y="387"/>
                    </a:lnTo>
                    <a:lnTo>
                      <a:pt x="793" y="388"/>
                    </a:lnTo>
                    <a:lnTo>
                      <a:pt x="795" y="388"/>
                    </a:lnTo>
                    <a:lnTo>
                      <a:pt x="794" y="390"/>
                    </a:lnTo>
                    <a:lnTo>
                      <a:pt x="793" y="390"/>
                    </a:lnTo>
                    <a:lnTo>
                      <a:pt x="793" y="391"/>
                    </a:lnTo>
                    <a:lnTo>
                      <a:pt x="792" y="391"/>
                    </a:lnTo>
                    <a:lnTo>
                      <a:pt x="792" y="391"/>
                    </a:lnTo>
                    <a:lnTo>
                      <a:pt x="790" y="392"/>
                    </a:lnTo>
                    <a:lnTo>
                      <a:pt x="787" y="392"/>
                    </a:lnTo>
                    <a:lnTo>
                      <a:pt x="786" y="393"/>
                    </a:lnTo>
                    <a:lnTo>
                      <a:pt x="785" y="393"/>
                    </a:lnTo>
                    <a:lnTo>
                      <a:pt x="784" y="393"/>
                    </a:lnTo>
                    <a:lnTo>
                      <a:pt x="784" y="394"/>
                    </a:lnTo>
                    <a:lnTo>
                      <a:pt x="785" y="394"/>
                    </a:lnTo>
                    <a:lnTo>
                      <a:pt x="785" y="393"/>
                    </a:lnTo>
                    <a:lnTo>
                      <a:pt x="786" y="393"/>
                    </a:lnTo>
                    <a:lnTo>
                      <a:pt x="787" y="393"/>
                    </a:lnTo>
                    <a:lnTo>
                      <a:pt x="788" y="393"/>
                    </a:lnTo>
                    <a:lnTo>
                      <a:pt x="786" y="393"/>
                    </a:lnTo>
                    <a:lnTo>
                      <a:pt x="786" y="394"/>
                    </a:lnTo>
                    <a:lnTo>
                      <a:pt x="785" y="395"/>
                    </a:lnTo>
                    <a:lnTo>
                      <a:pt x="789" y="393"/>
                    </a:lnTo>
                    <a:lnTo>
                      <a:pt x="788" y="395"/>
                    </a:lnTo>
                    <a:lnTo>
                      <a:pt x="787" y="395"/>
                    </a:lnTo>
                    <a:lnTo>
                      <a:pt x="788" y="395"/>
                    </a:lnTo>
                    <a:lnTo>
                      <a:pt x="789" y="395"/>
                    </a:lnTo>
                    <a:lnTo>
                      <a:pt x="789" y="395"/>
                    </a:lnTo>
                    <a:lnTo>
                      <a:pt x="789" y="395"/>
                    </a:lnTo>
                    <a:lnTo>
                      <a:pt x="790" y="395"/>
                    </a:lnTo>
                    <a:lnTo>
                      <a:pt x="789" y="396"/>
                    </a:lnTo>
                    <a:lnTo>
                      <a:pt x="791" y="396"/>
                    </a:lnTo>
                    <a:lnTo>
                      <a:pt x="790" y="396"/>
                    </a:lnTo>
                    <a:lnTo>
                      <a:pt x="792" y="397"/>
                    </a:lnTo>
                    <a:lnTo>
                      <a:pt x="792" y="397"/>
                    </a:lnTo>
                    <a:lnTo>
                      <a:pt x="791" y="398"/>
                    </a:lnTo>
                    <a:lnTo>
                      <a:pt x="792" y="398"/>
                    </a:lnTo>
                    <a:lnTo>
                      <a:pt x="792" y="399"/>
                    </a:lnTo>
                    <a:lnTo>
                      <a:pt x="793" y="401"/>
                    </a:lnTo>
                    <a:lnTo>
                      <a:pt x="792" y="402"/>
                    </a:lnTo>
                    <a:lnTo>
                      <a:pt x="792" y="402"/>
                    </a:lnTo>
                    <a:lnTo>
                      <a:pt x="792" y="402"/>
                    </a:lnTo>
                    <a:lnTo>
                      <a:pt x="793" y="401"/>
                    </a:lnTo>
                    <a:lnTo>
                      <a:pt x="793" y="399"/>
                    </a:lnTo>
                    <a:lnTo>
                      <a:pt x="794" y="399"/>
                    </a:lnTo>
                    <a:lnTo>
                      <a:pt x="796" y="399"/>
                    </a:lnTo>
                    <a:lnTo>
                      <a:pt x="796" y="400"/>
                    </a:lnTo>
                    <a:lnTo>
                      <a:pt x="799" y="400"/>
                    </a:lnTo>
                    <a:lnTo>
                      <a:pt x="802" y="399"/>
                    </a:lnTo>
                    <a:lnTo>
                      <a:pt x="803" y="399"/>
                    </a:lnTo>
                    <a:lnTo>
                      <a:pt x="804" y="399"/>
                    </a:lnTo>
                    <a:lnTo>
                      <a:pt x="805" y="400"/>
                    </a:lnTo>
                    <a:lnTo>
                      <a:pt x="805" y="399"/>
                    </a:lnTo>
                    <a:lnTo>
                      <a:pt x="804" y="399"/>
                    </a:lnTo>
                    <a:lnTo>
                      <a:pt x="808" y="399"/>
                    </a:lnTo>
                    <a:lnTo>
                      <a:pt x="812" y="399"/>
                    </a:lnTo>
                    <a:lnTo>
                      <a:pt x="815" y="399"/>
                    </a:lnTo>
                    <a:lnTo>
                      <a:pt x="818" y="399"/>
                    </a:lnTo>
                    <a:lnTo>
                      <a:pt x="819" y="399"/>
                    </a:lnTo>
                    <a:lnTo>
                      <a:pt x="819" y="400"/>
                    </a:lnTo>
                    <a:lnTo>
                      <a:pt x="819" y="400"/>
                    </a:lnTo>
                    <a:lnTo>
                      <a:pt x="819" y="402"/>
                    </a:lnTo>
                    <a:lnTo>
                      <a:pt x="818" y="403"/>
                    </a:lnTo>
                    <a:lnTo>
                      <a:pt x="815" y="403"/>
                    </a:lnTo>
                    <a:lnTo>
                      <a:pt x="815" y="403"/>
                    </a:lnTo>
                    <a:lnTo>
                      <a:pt x="815" y="403"/>
                    </a:lnTo>
                    <a:lnTo>
                      <a:pt x="814" y="403"/>
                    </a:lnTo>
                    <a:lnTo>
                      <a:pt x="813" y="403"/>
                    </a:lnTo>
                    <a:lnTo>
                      <a:pt x="814" y="403"/>
                    </a:lnTo>
                    <a:lnTo>
                      <a:pt x="813" y="406"/>
                    </a:lnTo>
                    <a:lnTo>
                      <a:pt x="813" y="407"/>
                    </a:lnTo>
                    <a:lnTo>
                      <a:pt x="814" y="408"/>
                    </a:lnTo>
                    <a:lnTo>
                      <a:pt x="813" y="409"/>
                    </a:lnTo>
                    <a:lnTo>
                      <a:pt x="813" y="409"/>
                    </a:lnTo>
                    <a:lnTo>
                      <a:pt x="814" y="410"/>
                    </a:lnTo>
                    <a:lnTo>
                      <a:pt x="816" y="410"/>
                    </a:lnTo>
                    <a:lnTo>
                      <a:pt x="816" y="411"/>
                    </a:lnTo>
                    <a:lnTo>
                      <a:pt x="817" y="412"/>
                    </a:lnTo>
                    <a:lnTo>
                      <a:pt x="816" y="412"/>
                    </a:lnTo>
                    <a:lnTo>
                      <a:pt x="817" y="412"/>
                    </a:lnTo>
                    <a:lnTo>
                      <a:pt x="819" y="416"/>
                    </a:lnTo>
                    <a:lnTo>
                      <a:pt x="819" y="417"/>
                    </a:lnTo>
                    <a:lnTo>
                      <a:pt x="818" y="417"/>
                    </a:lnTo>
                    <a:lnTo>
                      <a:pt x="819" y="417"/>
                    </a:lnTo>
                    <a:lnTo>
                      <a:pt x="818" y="417"/>
                    </a:lnTo>
                    <a:lnTo>
                      <a:pt x="818" y="418"/>
                    </a:lnTo>
                    <a:lnTo>
                      <a:pt x="817" y="418"/>
                    </a:lnTo>
                    <a:lnTo>
                      <a:pt x="818" y="419"/>
                    </a:lnTo>
                    <a:lnTo>
                      <a:pt x="819" y="418"/>
                    </a:lnTo>
                    <a:lnTo>
                      <a:pt x="820" y="418"/>
                    </a:lnTo>
                    <a:lnTo>
                      <a:pt x="820" y="418"/>
                    </a:lnTo>
                    <a:lnTo>
                      <a:pt x="821" y="419"/>
                    </a:lnTo>
                    <a:lnTo>
                      <a:pt x="822" y="419"/>
                    </a:lnTo>
                    <a:lnTo>
                      <a:pt x="822" y="420"/>
                    </a:lnTo>
                    <a:lnTo>
                      <a:pt x="825" y="420"/>
                    </a:lnTo>
                    <a:lnTo>
                      <a:pt x="828" y="420"/>
                    </a:lnTo>
                    <a:lnTo>
                      <a:pt x="830" y="420"/>
                    </a:lnTo>
                    <a:lnTo>
                      <a:pt x="834" y="421"/>
                    </a:lnTo>
                    <a:lnTo>
                      <a:pt x="835" y="423"/>
                    </a:lnTo>
                    <a:lnTo>
                      <a:pt x="834" y="426"/>
                    </a:lnTo>
                    <a:lnTo>
                      <a:pt x="833" y="426"/>
                    </a:lnTo>
                    <a:lnTo>
                      <a:pt x="833" y="424"/>
                    </a:lnTo>
                    <a:lnTo>
                      <a:pt x="832" y="425"/>
                    </a:lnTo>
                    <a:lnTo>
                      <a:pt x="831" y="425"/>
                    </a:lnTo>
                    <a:lnTo>
                      <a:pt x="829" y="423"/>
                    </a:lnTo>
                    <a:lnTo>
                      <a:pt x="825" y="423"/>
                    </a:lnTo>
                    <a:lnTo>
                      <a:pt x="825" y="422"/>
                    </a:lnTo>
                    <a:lnTo>
                      <a:pt x="824" y="422"/>
                    </a:lnTo>
                    <a:lnTo>
                      <a:pt x="821" y="422"/>
                    </a:lnTo>
                    <a:lnTo>
                      <a:pt x="819" y="423"/>
                    </a:lnTo>
                    <a:lnTo>
                      <a:pt x="819" y="428"/>
                    </a:lnTo>
                    <a:lnTo>
                      <a:pt x="819" y="430"/>
                    </a:lnTo>
                    <a:lnTo>
                      <a:pt x="819" y="431"/>
                    </a:lnTo>
                    <a:lnTo>
                      <a:pt x="820" y="431"/>
                    </a:lnTo>
                    <a:lnTo>
                      <a:pt x="820" y="433"/>
                    </a:lnTo>
                    <a:lnTo>
                      <a:pt x="821" y="433"/>
                    </a:lnTo>
                    <a:lnTo>
                      <a:pt x="818" y="435"/>
                    </a:lnTo>
                    <a:lnTo>
                      <a:pt x="818" y="436"/>
                    </a:lnTo>
                    <a:lnTo>
                      <a:pt x="819" y="437"/>
                    </a:lnTo>
                    <a:lnTo>
                      <a:pt x="820" y="437"/>
                    </a:lnTo>
                    <a:lnTo>
                      <a:pt x="821" y="437"/>
                    </a:lnTo>
                    <a:lnTo>
                      <a:pt x="824" y="438"/>
                    </a:lnTo>
                    <a:lnTo>
                      <a:pt x="824" y="442"/>
                    </a:lnTo>
                    <a:lnTo>
                      <a:pt x="822" y="442"/>
                    </a:lnTo>
                    <a:lnTo>
                      <a:pt x="823" y="442"/>
                    </a:lnTo>
                    <a:lnTo>
                      <a:pt x="824" y="441"/>
                    </a:lnTo>
                    <a:lnTo>
                      <a:pt x="824" y="441"/>
                    </a:lnTo>
                    <a:lnTo>
                      <a:pt x="825" y="440"/>
                    </a:lnTo>
                    <a:lnTo>
                      <a:pt x="826" y="440"/>
                    </a:lnTo>
                    <a:lnTo>
                      <a:pt x="825" y="440"/>
                    </a:lnTo>
                    <a:lnTo>
                      <a:pt x="823" y="436"/>
                    </a:lnTo>
                    <a:lnTo>
                      <a:pt x="822" y="436"/>
                    </a:lnTo>
                    <a:lnTo>
                      <a:pt x="820" y="436"/>
                    </a:lnTo>
                    <a:lnTo>
                      <a:pt x="819" y="436"/>
                    </a:lnTo>
                    <a:lnTo>
                      <a:pt x="819" y="436"/>
                    </a:lnTo>
                    <a:lnTo>
                      <a:pt x="821" y="435"/>
                    </a:lnTo>
                    <a:lnTo>
                      <a:pt x="825" y="435"/>
                    </a:lnTo>
                    <a:lnTo>
                      <a:pt x="826" y="434"/>
                    </a:lnTo>
                    <a:lnTo>
                      <a:pt x="828" y="433"/>
                    </a:lnTo>
                    <a:lnTo>
                      <a:pt x="830" y="433"/>
                    </a:lnTo>
                    <a:lnTo>
                      <a:pt x="833" y="435"/>
                    </a:lnTo>
                    <a:lnTo>
                      <a:pt x="834" y="437"/>
                    </a:lnTo>
                    <a:lnTo>
                      <a:pt x="833" y="438"/>
                    </a:lnTo>
                    <a:lnTo>
                      <a:pt x="831" y="438"/>
                    </a:lnTo>
                    <a:lnTo>
                      <a:pt x="832" y="438"/>
                    </a:lnTo>
                    <a:lnTo>
                      <a:pt x="831" y="440"/>
                    </a:lnTo>
                    <a:lnTo>
                      <a:pt x="830" y="442"/>
                    </a:lnTo>
                    <a:lnTo>
                      <a:pt x="830" y="443"/>
                    </a:lnTo>
                    <a:lnTo>
                      <a:pt x="828" y="444"/>
                    </a:lnTo>
                    <a:lnTo>
                      <a:pt x="828" y="444"/>
                    </a:lnTo>
                    <a:lnTo>
                      <a:pt x="830" y="443"/>
                    </a:lnTo>
                    <a:lnTo>
                      <a:pt x="830" y="444"/>
                    </a:lnTo>
                    <a:lnTo>
                      <a:pt x="829" y="445"/>
                    </a:lnTo>
                    <a:lnTo>
                      <a:pt x="830" y="445"/>
                    </a:lnTo>
                    <a:lnTo>
                      <a:pt x="831" y="444"/>
                    </a:lnTo>
                    <a:lnTo>
                      <a:pt x="831" y="443"/>
                    </a:lnTo>
                    <a:lnTo>
                      <a:pt x="832" y="442"/>
                    </a:lnTo>
                    <a:lnTo>
                      <a:pt x="833" y="442"/>
                    </a:lnTo>
                    <a:lnTo>
                      <a:pt x="834" y="443"/>
                    </a:lnTo>
                    <a:lnTo>
                      <a:pt x="834" y="445"/>
                    </a:lnTo>
                    <a:lnTo>
                      <a:pt x="834" y="443"/>
                    </a:lnTo>
                    <a:lnTo>
                      <a:pt x="835" y="443"/>
                    </a:lnTo>
                    <a:lnTo>
                      <a:pt x="835" y="442"/>
                    </a:lnTo>
                    <a:lnTo>
                      <a:pt x="838" y="441"/>
                    </a:lnTo>
                    <a:lnTo>
                      <a:pt x="838" y="444"/>
                    </a:lnTo>
                    <a:lnTo>
                      <a:pt x="837" y="446"/>
                    </a:lnTo>
                    <a:lnTo>
                      <a:pt x="834" y="451"/>
                    </a:lnTo>
                    <a:lnTo>
                      <a:pt x="832" y="451"/>
                    </a:lnTo>
                    <a:lnTo>
                      <a:pt x="829" y="452"/>
                    </a:lnTo>
                    <a:lnTo>
                      <a:pt x="828" y="452"/>
                    </a:lnTo>
                    <a:lnTo>
                      <a:pt x="826" y="453"/>
                    </a:lnTo>
                    <a:lnTo>
                      <a:pt x="823" y="454"/>
                    </a:lnTo>
                    <a:lnTo>
                      <a:pt x="822" y="454"/>
                    </a:lnTo>
                    <a:lnTo>
                      <a:pt x="823" y="454"/>
                    </a:lnTo>
                    <a:lnTo>
                      <a:pt x="822" y="453"/>
                    </a:lnTo>
                    <a:lnTo>
                      <a:pt x="820" y="452"/>
                    </a:lnTo>
                    <a:lnTo>
                      <a:pt x="820" y="451"/>
                    </a:lnTo>
                    <a:lnTo>
                      <a:pt x="818" y="449"/>
                    </a:lnTo>
                    <a:lnTo>
                      <a:pt x="818" y="448"/>
                    </a:lnTo>
                    <a:lnTo>
                      <a:pt x="815" y="448"/>
                    </a:lnTo>
                    <a:lnTo>
                      <a:pt x="813" y="445"/>
                    </a:lnTo>
                    <a:lnTo>
                      <a:pt x="812" y="447"/>
                    </a:lnTo>
                    <a:lnTo>
                      <a:pt x="811" y="447"/>
                    </a:lnTo>
                    <a:lnTo>
                      <a:pt x="813" y="447"/>
                    </a:lnTo>
                    <a:lnTo>
                      <a:pt x="817" y="450"/>
                    </a:lnTo>
                    <a:lnTo>
                      <a:pt x="817" y="451"/>
                    </a:lnTo>
                    <a:lnTo>
                      <a:pt x="818" y="451"/>
                    </a:lnTo>
                    <a:lnTo>
                      <a:pt x="817" y="452"/>
                    </a:lnTo>
                    <a:lnTo>
                      <a:pt x="817" y="453"/>
                    </a:lnTo>
                    <a:lnTo>
                      <a:pt x="817" y="453"/>
                    </a:lnTo>
                    <a:lnTo>
                      <a:pt x="817" y="455"/>
                    </a:lnTo>
                    <a:lnTo>
                      <a:pt x="817" y="455"/>
                    </a:lnTo>
                    <a:lnTo>
                      <a:pt x="818" y="455"/>
                    </a:lnTo>
                    <a:lnTo>
                      <a:pt x="817" y="457"/>
                    </a:lnTo>
                    <a:lnTo>
                      <a:pt x="815" y="457"/>
                    </a:lnTo>
                    <a:lnTo>
                      <a:pt x="813" y="458"/>
                    </a:lnTo>
                    <a:lnTo>
                      <a:pt x="813" y="458"/>
                    </a:lnTo>
                    <a:lnTo>
                      <a:pt x="812" y="457"/>
                    </a:lnTo>
                    <a:lnTo>
                      <a:pt x="811" y="457"/>
                    </a:lnTo>
                    <a:lnTo>
                      <a:pt x="812" y="458"/>
                    </a:lnTo>
                    <a:lnTo>
                      <a:pt x="811" y="458"/>
                    </a:lnTo>
                    <a:lnTo>
                      <a:pt x="811" y="458"/>
                    </a:lnTo>
                    <a:lnTo>
                      <a:pt x="811" y="459"/>
                    </a:lnTo>
                    <a:lnTo>
                      <a:pt x="811" y="460"/>
                    </a:lnTo>
                    <a:lnTo>
                      <a:pt x="812" y="460"/>
                    </a:lnTo>
                    <a:lnTo>
                      <a:pt x="812" y="460"/>
                    </a:lnTo>
                    <a:lnTo>
                      <a:pt x="811" y="462"/>
                    </a:lnTo>
                    <a:lnTo>
                      <a:pt x="808" y="465"/>
                    </a:lnTo>
                    <a:lnTo>
                      <a:pt x="807" y="466"/>
                    </a:lnTo>
                    <a:lnTo>
                      <a:pt x="807" y="470"/>
                    </a:lnTo>
                    <a:lnTo>
                      <a:pt x="803" y="473"/>
                    </a:lnTo>
                    <a:lnTo>
                      <a:pt x="803" y="475"/>
                    </a:lnTo>
                    <a:lnTo>
                      <a:pt x="801" y="476"/>
                    </a:lnTo>
                    <a:lnTo>
                      <a:pt x="799" y="476"/>
                    </a:lnTo>
                    <a:lnTo>
                      <a:pt x="798" y="475"/>
                    </a:lnTo>
                    <a:lnTo>
                      <a:pt x="799" y="475"/>
                    </a:lnTo>
                    <a:lnTo>
                      <a:pt x="798" y="473"/>
                    </a:lnTo>
                    <a:lnTo>
                      <a:pt x="799" y="472"/>
                    </a:lnTo>
                    <a:lnTo>
                      <a:pt x="799" y="469"/>
                    </a:lnTo>
                    <a:lnTo>
                      <a:pt x="798" y="468"/>
                    </a:lnTo>
                    <a:lnTo>
                      <a:pt x="796" y="467"/>
                    </a:lnTo>
                    <a:lnTo>
                      <a:pt x="796" y="467"/>
                    </a:lnTo>
                    <a:lnTo>
                      <a:pt x="794" y="466"/>
                    </a:lnTo>
                    <a:lnTo>
                      <a:pt x="794" y="466"/>
                    </a:lnTo>
                    <a:lnTo>
                      <a:pt x="795" y="467"/>
                    </a:lnTo>
                    <a:lnTo>
                      <a:pt x="794" y="467"/>
                    </a:lnTo>
                    <a:lnTo>
                      <a:pt x="792" y="467"/>
                    </a:lnTo>
                    <a:lnTo>
                      <a:pt x="789" y="467"/>
                    </a:lnTo>
                    <a:lnTo>
                      <a:pt x="789" y="467"/>
                    </a:lnTo>
                    <a:lnTo>
                      <a:pt x="788" y="467"/>
                    </a:lnTo>
                    <a:lnTo>
                      <a:pt x="786" y="467"/>
                    </a:lnTo>
                    <a:lnTo>
                      <a:pt x="783" y="468"/>
                    </a:lnTo>
                    <a:lnTo>
                      <a:pt x="780" y="470"/>
                    </a:lnTo>
                    <a:lnTo>
                      <a:pt x="778" y="471"/>
                    </a:lnTo>
                    <a:lnTo>
                      <a:pt x="778" y="471"/>
                    </a:lnTo>
                    <a:lnTo>
                      <a:pt x="778" y="471"/>
                    </a:lnTo>
                    <a:lnTo>
                      <a:pt x="777" y="472"/>
                    </a:lnTo>
                    <a:lnTo>
                      <a:pt x="776" y="472"/>
                    </a:lnTo>
                    <a:lnTo>
                      <a:pt x="776" y="473"/>
                    </a:lnTo>
                    <a:lnTo>
                      <a:pt x="777" y="473"/>
                    </a:lnTo>
                    <a:lnTo>
                      <a:pt x="775" y="473"/>
                    </a:lnTo>
                    <a:lnTo>
                      <a:pt x="776" y="473"/>
                    </a:lnTo>
                    <a:lnTo>
                      <a:pt x="775" y="474"/>
                    </a:lnTo>
                    <a:lnTo>
                      <a:pt x="772" y="474"/>
                    </a:lnTo>
                    <a:lnTo>
                      <a:pt x="772" y="473"/>
                    </a:lnTo>
                    <a:lnTo>
                      <a:pt x="772" y="472"/>
                    </a:lnTo>
                    <a:lnTo>
                      <a:pt x="771" y="472"/>
                    </a:lnTo>
                    <a:lnTo>
                      <a:pt x="770" y="472"/>
                    </a:lnTo>
                    <a:lnTo>
                      <a:pt x="769" y="473"/>
                    </a:lnTo>
                    <a:lnTo>
                      <a:pt x="771" y="472"/>
                    </a:lnTo>
                    <a:lnTo>
                      <a:pt x="771" y="472"/>
                    </a:lnTo>
                    <a:lnTo>
                      <a:pt x="770" y="473"/>
                    </a:lnTo>
                    <a:lnTo>
                      <a:pt x="771" y="475"/>
                    </a:lnTo>
                    <a:lnTo>
                      <a:pt x="770" y="475"/>
                    </a:lnTo>
                    <a:lnTo>
                      <a:pt x="767" y="475"/>
                    </a:lnTo>
                    <a:lnTo>
                      <a:pt x="769" y="475"/>
                    </a:lnTo>
                    <a:lnTo>
                      <a:pt x="769" y="475"/>
                    </a:lnTo>
                    <a:lnTo>
                      <a:pt x="770" y="475"/>
                    </a:lnTo>
                    <a:lnTo>
                      <a:pt x="770" y="475"/>
                    </a:lnTo>
                    <a:lnTo>
                      <a:pt x="770" y="476"/>
                    </a:lnTo>
                    <a:lnTo>
                      <a:pt x="770" y="476"/>
                    </a:lnTo>
                    <a:lnTo>
                      <a:pt x="768" y="479"/>
                    </a:lnTo>
                    <a:lnTo>
                      <a:pt x="767" y="481"/>
                    </a:lnTo>
                    <a:lnTo>
                      <a:pt x="769" y="482"/>
                    </a:lnTo>
                    <a:lnTo>
                      <a:pt x="768" y="483"/>
                    </a:lnTo>
                    <a:lnTo>
                      <a:pt x="769" y="483"/>
                    </a:lnTo>
                    <a:lnTo>
                      <a:pt x="770" y="484"/>
                    </a:lnTo>
                    <a:lnTo>
                      <a:pt x="771" y="485"/>
                    </a:lnTo>
                    <a:lnTo>
                      <a:pt x="771" y="486"/>
                    </a:lnTo>
                    <a:lnTo>
                      <a:pt x="776" y="489"/>
                    </a:lnTo>
                    <a:lnTo>
                      <a:pt x="776" y="489"/>
                    </a:lnTo>
                    <a:lnTo>
                      <a:pt x="775" y="489"/>
                    </a:lnTo>
                    <a:lnTo>
                      <a:pt x="776" y="489"/>
                    </a:lnTo>
                    <a:lnTo>
                      <a:pt x="775" y="490"/>
                    </a:lnTo>
                    <a:lnTo>
                      <a:pt x="776" y="490"/>
                    </a:lnTo>
                    <a:lnTo>
                      <a:pt x="777" y="491"/>
                    </a:lnTo>
                    <a:lnTo>
                      <a:pt x="778" y="492"/>
                    </a:lnTo>
                    <a:lnTo>
                      <a:pt x="779" y="493"/>
                    </a:lnTo>
                    <a:lnTo>
                      <a:pt x="778" y="493"/>
                    </a:lnTo>
                    <a:lnTo>
                      <a:pt x="779" y="493"/>
                    </a:lnTo>
                    <a:lnTo>
                      <a:pt x="779" y="493"/>
                    </a:lnTo>
                    <a:lnTo>
                      <a:pt x="778" y="494"/>
                    </a:lnTo>
                    <a:lnTo>
                      <a:pt x="778" y="495"/>
                    </a:lnTo>
                    <a:lnTo>
                      <a:pt x="777" y="495"/>
                    </a:lnTo>
                    <a:lnTo>
                      <a:pt x="779" y="495"/>
                    </a:lnTo>
                    <a:lnTo>
                      <a:pt x="779" y="495"/>
                    </a:lnTo>
                    <a:lnTo>
                      <a:pt x="783" y="495"/>
                    </a:lnTo>
                    <a:lnTo>
                      <a:pt x="785" y="495"/>
                    </a:lnTo>
                    <a:lnTo>
                      <a:pt x="785" y="497"/>
                    </a:lnTo>
                    <a:lnTo>
                      <a:pt x="787" y="497"/>
                    </a:lnTo>
                    <a:lnTo>
                      <a:pt x="787" y="497"/>
                    </a:lnTo>
                    <a:lnTo>
                      <a:pt x="786" y="497"/>
                    </a:lnTo>
                    <a:lnTo>
                      <a:pt x="786" y="495"/>
                    </a:lnTo>
                    <a:lnTo>
                      <a:pt x="790" y="496"/>
                    </a:lnTo>
                    <a:lnTo>
                      <a:pt x="790" y="495"/>
                    </a:lnTo>
                    <a:lnTo>
                      <a:pt x="792" y="496"/>
                    </a:lnTo>
                    <a:lnTo>
                      <a:pt x="794" y="495"/>
                    </a:lnTo>
                    <a:lnTo>
                      <a:pt x="792" y="497"/>
                    </a:lnTo>
                    <a:lnTo>
                      <a:pt x="793" y="498"/>
                    </a:lnTo>
                    <a:lnTo>
                      <a:pt x="793" y="500"/>
                    </a:lnTo>
                    <a:lnTo>
                      <a:pt x="794" y="499"/>
                    </a:lnTo>
                    <a:lnTo>
                      <a:pt x="794" y="498"/>
                    </a:lnTo>
                    <a:lnTo>
                      <a:pt x="795" y="499"/>
                    </a:lnTo>
                    <a:lnTo>
                      <a:pt x="794" y="500"/>
                    </a:lnTo>
                    <a:lnTo>
                      <a:pt x="795" y="500"/>
                    </a:lnTo>
                    <a:lnTo>
                      <a:pt x="796" y="499"/>
                    </a:lnTo>
                    <a:lnTo>
                      <a:pt x="796" y="497"/>
                    </a:lnTo>
                    <a:lnTo>
                      <a:pt x="798" y="497"/>
                    </a:lnTo>
                    <a:lnTo>
                      <a:pt x="799" y="497"/>
                    </a:lnTo>
                    <a:lnTo>
                      <a:pt x="801" y="495"/>
                    </a:lnTo>
                    <a:lnTo>
                      <a:pt x="800" y="494"/>
                    </a:lnTo>
                    <a:lnTo>
                      <a:pt x="801" y="493"/>
                    </a:lnTo>
                    <a:lnTo>
                      <a:pt x="801" y="493"/>
                    </a:lnTo>
                    <a:lnTo>
                      <a:pt x="802" y="491"/>
                    </a:lnTo>
                    <a:lnTo>
                      <a:pt x="802" y="490"/>
                    </a:lnTo>
                    <a:lnTo>
                      <a:pt x="801" y="490"/>
                    </a:lnTo>
                    <a:lnTo>
                      <a:pt x="802" y="490"/>
                    </a:lnTo>
                    <a:lnTo>
                      <a:pt x="802" y="489"/>
                    </a:lnTo>
                    <a:lnTo>
                      <a:pt x="801" y="487"/>
                    </a:lnTo>
                    <a:lnTo>
                      <a:pt x="800" y="486"/>
                    </a:lnTo>
                    <a:lnTo>
                      <a:pt x="795" y="484"/>
                    </a:lnTo>
                    <a:lnTo>
                      <a:pt x="792" y="484"/>
                    </a:lnTo>
                    <a:lnTo>
                      <a:pt x="792" y="483"/>
                    </a:lnTo>
                    <a:lnTo>
                      <a:pt x="792" y="483"/>
                    </a:lnTo>
                    <a:lnTo>
                      <a:pt x="793" y="482"/>
                    </a:lnTo>
                    <a:lnTo>
                      <a:pt x="794" y="482"/>
                    </a:lnTo>
                    <a:lnTo>
                      <a:pt x="796" y="482"/>
                    </a:lnTo>
                    <a:lnTo>
                      <a:pt x="797" y="480"/>
                    </a:lnTo>
                    <a:lnTo>
                      <a:pt x="799" y="480"/>
                    </a:lnTo>
                    <a:lnTo>
                      <a:pt x="801" y="481"/>
                    </a:lnTo>
                    <a:lnTo>
                      <a:pt x="803" y="482"/>
                    </a:lnTo>
                    <a:lnTo>
                      <a:pt x="806" y="483"/>
                    </a:lnTo>
                    <a:lnTo>
                      <a:pt x="807" y="483"/>
                    </a:lnTo>
                    <a:lnTo>
                      <a:pt x="809" y="484"/>
                    </a:lnTo>
                    <a:lnTo>
                      <a:pt x="811" y="484"/>
                    </a:lnTo>
                    <a:lnTo>
                      <a:pt x="813" y="484"/>
                    </a:lnTo>
                    <a:lnTo>
                      <a:pt x="815" y="484"/>
                    </a:lnTo>
                    <a:lnTo>
                      <a:pt x="819" y="483"/>
                    </a:lnTo>
                    <a:lnTo>
                      <a:pt x="820" y="483"/>
                    </a:lnTo>
                    <a:lnTo>
                      <a:pt x="824" y="484"/>
                    </a:lnTo>
                    <a:lnTo>
                      <a:pt x="825" y="485"/>
                    </a:lnTo>
                    <a:lnTo>
                      <a:pt x="825" y="488"/>
                    </a:lnTo>
                    <a:lnTo>
                      <a:pt x="820" y="495"/>
                    </a:lnTo>
                    <a:lnTo>
                      <a:pt x="816" y="500"/>
                    </a:lnTo>
                    <a:lnTo>
                      <a:pt x="814" y="505"/>
                    </a:lnTo>
                    <a:lnTo>
                      <a:pt x="814" y="507"/>
                    </a:lnTo>
                    <a:lnTo>
                      <a:pt x="814" y="509"/>
                    </a:lnTo>
                    <a:lnTo>
                      <a:pt x="815" y="513"/>
                    </a:lnTo>
                    <a:lnTo>
                      <a:pt x="815" y="515"/>
                    </a:lnTo>
                    <a:lnTo>
                      <a:pt x="815" y="516"/>
                    </a:lnTo>
                    <a:lnTo>
                      <a:pt x="816" y="517"/>
                    </a:lnTo>
                    <a:lnTo>
                      <a:pt x="817" y="519"/>
                    </a:lnTo>
                    <a:lnTo>
                      <a:pt x="817" y="524"/>
                    </a:lnTo>
                    <a:lnTo>
                      <a:pt x="817" y="528"/>
                    </a:lnTo>
                    <a:lnTo>
                      <a:pt x="815" y="532"/>
                    </a:lnTo>
                    <a:lnTo>
                      <a:pt x="815" y="534"/>
                    </a:lnTo>
                    <a:lnTo>
                      <a:pt x="817" y="536"/>
                    </a:lnTo>
                    <a:lnTo>
                      <a:pt x="816" y="538"/>
                    </a:lnTo>
                    <a:lnTo>
                      <a:pt x="817" y="540"/>
                    </a:lnTo>
                    <a:lnTo>
                      <a:pt x="818" y="543"/>
                    </a:lnTo>
                    <a:lnTo>
                      <a:pt x="817" y="546"/>
                    </a:lnTo>
                    <a:lnTo>
                      <a:pt x="818" y="549"/>
                    </a:lnTo>
                    <a:lnTo>
                      <a:pt x="818" y="551"/>
                    </a:lnTo>
                    <a:lnTo>
                      <a:pt x="819" y="552"/>
                    </a:lnTo>
                    <a:lnTo>
                      <a:pt x="819" y="553"/>
                    </a:lnTo>
                    <a:lnTo>
                      <a:pt x="822" y="554"/>
                    </a:lnTo>
                    <a:lnTo>
                      <a:pt x="823" y="556"/>
                    </a:lnTo>
                    <a:lnTo>
                      <a:pt x="823" y="558"/>
                    </a:lnTo>
                    <a:lnTo>
                      <a:pt x="824" y="559"/>
                    </a:lnTo>
                    <a:lnTo>
                      <a:pt x="824" y="560"/>
                    </a:lnTo>
                    <a:lnTo>
                      <a:pt x="823" y="565"/>
                    </a:lnTo>
                    <a:lnTo>
                      <a:pt x="822" y="567"/>
                    </a:lnTo>
                    <a:lnTo>
                      <a:pt x="817" y="569"/>
                    </a:lnTo>
                    <a:lnTo>
                      <a:pt x="814" y="571"/>
                    </a:lnTo>
                    <a:lnTo>
                      <a:pt x="810" y="576"/>
                    </a:lnTo>
                    <a:lnTo>
                      <a:pt x="808" y="579"/>
                    </a:lnTo>
                    <a:lnTo>
                      <a:pt x="808" y="581"/>
                    </a:lnTo>
                    <a:lnTo>
                      <a:pt x="808" y="582"/>
                    </a:lnTo>
                    <a:lnTo>
                      <a:pt x="808" y="583"/>
                    </a:lnTo>
                    <a:lnTo>
                      <a:pt x="806" y="587"/>
                    </a:lnTo>
                    <a:lnTo>
                      <a:pt x="806" y="589"/>
                    </a:lnTo>
                    <a:lnTo>
                      <a:pt x="806" y="589"/>
                    </a:lnTo>
                    <a:lnTo>
                      <a:pt x="805" y="589"/>
                    </a:lnTo>
                    <a:lnTo>
                      <a:pt x="805" y="588"/>
                    </a:lnTo>
                    <a:lnTo>
                      <a:pt x="803" y="588"/>
                    </a:lnTo>
                    <a:lnTo>
                      <a:pt x="801" y="590"/>
                    </a:lnTo>
                    <a:lnTo>
                      <a:pt x="801" y="590"/>
                    </a:lnTo>
                    <a:lnTo>
                      <a:pt x="800" y="590"/>
                    </a:lnTo>
                    <a:lnTo>
                      <a:pt x="799" y="590"/>
                    </a:lnTo>
                    <a:lnTo>
                      <a:pt x="796" y="590"/>
                    </a:lnTo>
                    <a:lnTo>
                      <a:pt x="792" y="592"/>
                    </a:lnTo>
                    <a:lnTo>
                      <a:pt x="791" y="592"/>
                    </a:lnTo>
                    <a:lnTo>
                      <a:pt x="788" y="590"/>
                    </a:lnTo>
                    <a:lnTo>
                      <a:pt x="785" y="590"/>
                    </a:lnTo>
                    <a:lnTo>
                      <a:pt x="784" y="589"/>
                    </a:lnTo>
                    <a:lnTo>
                      <a:pt x="783" y="588"/>
                    </a:lnTo>
                    <a:lnTo>
                      <a:pt x="782" y="586"/>
                    </a:lnTo>
                    <a:lnTo>
                      <a:pt x="783" y="585"/>
                    </a:lnTo>
                    <a:lnTo>
                      <a:pt x="782" y="582"/>
                    </a:lnTo>
                    <a:lnTo>
                      <a:pt x="782" y="581"/>
                    </a:lnTo>
                    <a:lnTo>
                      <a:pt x="780" y="581"/>
                    </a:lnTo>
                    <a:lnTo>
                      <a:pt x="777" y="581"/>
                    </a:lnTo>
                    <a:lnTo>
                      <a:pt x="776" y="580"/>
                    </a:lnTo>
                    <a:lnTo>
                      <a:pt x="774" y="579"/>
                    </a:lnTo>
                    <a:lnTo>
                      <a:pt x="772" y="578"/>
                    </a:lnTo>
                    <a:lnTo>
                      <a:pt x="771" y="578"/>
                    </a:lnTo>
                    <a:lnTo>
                      <a:pt x="768" y="579"/>
                    </a:lnTo>
                    <a:lnTo>
                      <a:pt x="765" y="579"/>
                    </a:lnTo>
                    <a:lnTo>
                      <a:pt x="762" y="579"/>
                    </a:lnTo>
                    <a:lnTo>
                      <a:pt x="760" y="579"/>
                    </a:lnTo>
                    <a:lnTo>
                      <a:pt x="757" y="578"/>
                    </a:lnTo>
                    <a:lnTo>
                      <a:pt x="753" y="578"/>
                    </a:lnTo>
                    <a:lnTo>
                      <a:pt x="752" y="579"/>
                    </a:lnTo>
                    <a:lnTo>
                      <a:pt x="750" y="579"/>
                    </a:lnTo>
                    <a:lnTo>
                      <a:pt x="749" y="579"/>
                    </a:lnTo>
                    <a:lnTo>
                      <a:pt x="745" y="580"/>
                    </a:lnTo>
                    <a:lnTo>
                      <a:pt x="744" y="581"/>
                    </a:lnTo>
                    <a:lnTo>
                      <a:pt x="742" y="581"/>
                    </a:lnTo>
                    <a:lnTo>
                      <a:pt x="740" y="582"/>
                    </a:lnTo>
                    <a:lnTo>
                      <a:pt x="735" y="580"/>
                    </a:lnTo>
                    <a:lnTo>
                      <a:pt x="731" y="581"/>
                    </a:lnTo>
                    <a:lnTo>
                      <a:pt x="729" y="583"/>
                    </a:lnTo>
                    <a:lnTo>
                      <a:pt x="724" y="584"/>
                    </a:lnTo>
                    <a:lnTo>
                      <a:pt x="722" y="583"/>
                    </a:lnTo>
                    <a:lnTo>
                      <a:pt x="720" y="584"/>
                    </a:lnTo>
                    <a:lnTo>
                      <a:pt x="715" y="584"/>
                    </a:lnTo>
                    <a:lnTo>
                      <a:pt x="713" y="586"/>
                    </a:lnTo>
                    <a:lnTo>
                      <a:pt x="711" y="587"/>
                    </a:lnTo>
                    <a:lnTo>
                      <a:pt x="708" y="587"/>
                    </a:lnTo>
                    <a:lnTo>
                      <a:pt x="707" y="586"/>
                    </a:lnTo>
                    <a:lnTo>
                      <a:pt x="706" y="584"/>
                    </a:lnTo>
                    <a:lnTo>
                      <a:pt x="704" y="583"/>
                    </a:lnTo>
                    <a:lnTo>
                      <a:pt x="703" y="582"/>
                    </a:lnTo>
                    <a:lnTo>
                      <a:pt x="700" y="582"/>
                    </a:lnTo>
                    <a:lnTo>
                      <a:pt x="699" y="580"/>
                    </a:lnTo>
                    <a:lnTo>
                      <a:pt x="694" y="580"/>
                    </a:lnTo>
                    <a:lnTo>
                      <a:pt x="688" y="580"/>
                    </a:lnTo>
                    <a:lnTo>
                      <a:pt x="687" y="579"/>
                    </a:lnTo>
                    <a:lnTo>
                      <a:pt x="685" y="577"/>
                    </a:lnTo>
                    <a:lnTo>
                      <a:pt x="680" y="577"/>
                    </a:lnTo>
                    <a:lnTo>
                      <a:pt x="675" y="577"/>
                    </a:lnTo>
                    <a:lnTo>
                      <a:pt x="674" y="577"/>
                    </a:lnTo>
                    <a:lnTo>
                      <a:pt x="675" y="578"/>
                    </a:lnTo>
                    <a:lnTo>
                      <a:pt x="677" y="580"/>
                    </a:lnTo>
                    <a:lnTo>
                      <a:pt x="678" y="581"/>
                    </a:lnTo>
                    <a:lnTo>
                      <a:pt x="678" y="582"/>
                    </a:lnTo>
                    <a:lnTo>
                      <a:pt x="676" y="583"/>
                    </a:lnTo>
                    <a:lnTo>
                      <a:pt x="671" y="583"/>
                    </a:lnTo>
                    <a:lnTo>
                      <a:pt x="658" y="586"/>
                    </a:lnTo>
                    <a:lnTo>
                      <a:pt x="654" y="587"/>
                    </a:lnTo>
                    <a:lnTo>
                      <a:pt x="652" y="588"/>
                    </a:lnTo>
                    <a:lnTo>
                      <a:pt x="648" y="588"/>
                    </a:lnTo>
                    <a:lnTo>
                      <a:pt x="642" y="589"/>
                    </a:lnTo>
                    <a:lnTo>
                      <a:pt x="642" y="590"/>
                    </a:lnTo>
                    <a:lnTo>
                      <a:pt x="642" y="592"/>
                    </a:lnTo>
                    <a:lnTo>
                      <a:pt x="639" y="595"/>
                    </a:lnTo>
                    <a:lnTo>
                      <a:pt x="638" y="595"/>
                    </a:lnTo>
                    <a:lnTo>
                      <a:pt x="636" y="599"/>
                    </a:lnTo>
                    <a:lnTo>
                      <a:pt x="630" y="601"/>
                    </a:lnTo>
                    <a:lnTo>
                      <a:pt x="628" y="601"/>
                    </a:lnTo>
                    <a:lnTo>
                      <a:pt x="626" y="601"/>
                    </a:lnTo>
                    <a:lnTo>
                      <a:pt x="625" y="602"/>
                    </a:lnTo>
                    <a:lnTo>
                      <a:pt x="621" y="604"/>
                    </a:lnTo>
                    <a:lnTo>
                      <a:pt x="620" y="606"/>
                    </a:lnTo>
                    <a:lnTo>
                      <a:pt x="622" y="606"/>
                    </a:lnTo>
                    <a:lnTo>
                      <a:pt x="621" y="608"/>
                    </a:lnTo>
                    <a:lnTo>
                      <a:pt x="618" y="610"/>
                    </a:lnTo>
                    <a:lnTo>
                      <a:pt x="617" y="610"/>
                    </a:lnTo>
                    <a:lnTo>
                      <a:pt x="613" y="613"/>
                    </a:lnTo>
                    <a:lnTo>
                      <a:pt x="611" y="615"/>
                    </a:lnTo>
                    <a:lnTo>
                      <a:pt x="609" y="616"/>
                    </a:lnTo>
                    <a:lnTo>
                      <a:pt x="607" y="617"/>
                    </a:lnTo>
                    <a:lnTo>
                      <a:pt x="605" y="617"/>
                    </a:lnTo>
                    <a:lnTo>
                      <a:pt x="604" y="618"/>
                    </a:lnTo>
                    <a:lnTo>
                      <a:pt x="602" y="619"/>
                    </a:lnTo>
                    <a:lnTo>
                      <a:pt x="600" y="620"/>
                    </a:lnTo>
                    <a:lnTo>
                      <a:pt x="599" y="621"/>
                    </a:lnTo>
                    <a:lnTo>
                      <a:pt x="598" y="622"/>
                    </a:lnTo>
                    <a:lnTo>
                      <a:pt x="592" y="622"/>
                    </a:lnTo>
                    <a:lnTo>
                      <a:pt x="590" y="621"/>
                    </a:lnTo>
                    <a:lnTo>
                      <a:pt x="589" y="621"/>
                    </a:lnTo>
                    <a:lnTo>
                      <a:pt x="586" y="622"/>
                    </a:lnTo>
                    <a:lnTo>
                      <a:pt x="584" y="622"/>
                    </a:lnTo>
                    <a:lnTo>
                      <a:pt x="583" y="621"/>
                    </a:lnTo>
                    <a:lnTo>
                      <a:pt x="581" y="622"/>
                    </a:lnTo>
                    <a:lnTo>
                      <a:pt x="578" y="621"/>
                    </a:lnTo>
                    <a:lnTo>
                      <a:pt x="576" y="622"/>
                    </a:lnTo>
                    <a:lnTo>
                      <a:pt x="572" y="620"/>
                    </a:lnTo>
                    <a:lnTo>
                      <a:pt x="570" y="620"/>
                    </a:lnTo>
                    <a:lnTo>
                      <a:pt x="568" y="619"/>
                    </a:lnTo>
                    <a:lnTo>
                      <a:pt x="566" y="619"/>
                    </a:lnTo>
                    <a:lnTo>
                      <a:pt x="563" y="619"/>
                    </a:lnTo>
                    <a:lnTo>
                      <a:pt x="563" y="621"/>
                    </a:lnTo>
                    <a:lnTo>
                      <a:pt x="559" y="622"/>
                    </a:lnTo>
                    <a:lnTo>
                      <a:pt x="555" y="623"/>
                    </a:lnTo>
                    <a:lnTo>
                      <a:pt x="554" y="624"/>
                    </a:lnTo>
                    <a:lnTo>
                      <a:pt x="550" y="626"/>
                    </a:lnTo>
                    <a:lnTo>
                      <a:pt x="542" y="627"/>
                    </a:lnTo>
                    <a:lnTo>
                      <a:pt x="541" y="628"/>
                    </a:lnTo>
                    <a:lnTo>
                      <a:pt x="540" y="629"/>
                    </a:lnTo>
                    <a:lnTo>
                      <a:pt x="538" y="630"/>
                    </a:lnTo>
                    <a:lnTo>
                      <a:pt x="537" y="631"/>
                    </a:lnTo>
                    <a:lnTo>
                      <a:pt x="535" y="632"/>
                    </a:lnTo>
                    <a:lnTo>
                      <a:pt x="533" y="632"/>
                    </a:lnTo>
                    <a:lnTo>
                      <a:pt x="532" y="631"/>
                    </a:lnTo>
                    <a:lnTo>
                      <a:pt x="529" y="632"/>
                    </a:lnTo>
                    <a:lnTo>
                      <a:pt x="526" y="632"/>
                    </a:lnTo>
                    <a:lnTo>
                      <a:pt x="525" y="632"/>
                    </a:lnTo>
                    <a:lnTo>
                      <a:pt x="524" y="633"/>
                    </a:lnTo>
                    <a:lnTo>
                      <a:pt x="521" y="633"/>
                    </a:lnTo>
                    <a:lnTo>
                      <a:pt x="518" y="632"/>
                    </a:lnTo>
                    <a:lnTo>
                      <a:pt x="517" y="632"/>
                    </a:lnTo>
                    <a:lnTo>
                      <a:pt x="515" y="633"/>
                    </a:lnTo>
                    <a:lnTo>
                      <a:pt x="514" y="633"/>
                    </a:lnTo>
                    <a:lnTo>
                      <a:pt x="513" y="634"/>
                    </a:lnTo>
                    <a:lnTo>
                      <a:pt x="512" y="635"/>
                    </a:lnTo>
                    <a:lnTo>
                      <a:pt x="511" y="636"/>
                    </a:lnTo>
                    <a:lnTo>
                      <a:pt x="507" y="636"/>
                    </a:lnTo>
                    <a:lnTo>
                      <a:pt x="506" y="636"/>
                    </a:lnTo>
                    <a:lnTo>
                      <a:pt x="506" y="637"/>
                    </a:lnTo>
                    <a:lnTo>
                      <a:pt x="502" y="637"/>
                    </a:lnTo>
                    <a:lnTo>
                      <a:pt x="500" y="636"/>
                    </a:lnTo>
                    <a:lnTo>
                      <a:pt x="498" y="637"/>
                    </a:lnTo>
                    <a:lnTo>
                      <a:pt x="497" y="637"/>
                    </a:lnTo>
                    <a:lnTo>
                      <a:pt x="496" y="637"/>
                    </a:lnTo>
                    <a:lnTo>
                      <a:pt x="493" y="637"/>
                    </a:lnTo>
                    <a:lnTo>
                      <a:pt x="492" y="637"/>
                    </a:lnTo>
                    <a:lnTo>
                      <a:pt x="492" y="638"/>
                    </a:lnTo>
                    <a:lnTo>
                      <a:pt x="491" y="638"/>
                    </a:lnTo>
                    <a:lnTo>
                      <a:pt x="490" y="639"/>
                    </a:lnTo>
                    <a:lnTo>
                      <a:pt x="486" y="640"/>
                    </a:lnTo>
                    <a:lnTo>
                      <a:pt x="486" y="641"/>
                    </a:lnTo>
                    <a:lnTo>
                      <a:pt x="485" y="641"/>
                    </a:lnTo>
                    <a:lnTo>
                      <a:pt x="481" y="642"/>
                    </a:lnTo>
                    <a:lnTo>
                      <a:pt x="479" y="644"/>
                    </a:lnTo>
                    <a:lnTo>
                      <a:pt x="478" y="647"/>
                    </a:lnTo>
                    <a:lnTo>
                      <a:pt x="477" y="648"/>
                    </a:lnTo>
                    <a:lnTo>
                      <a:pt x="476" y="649"/>
                    </a:lnTo>
                    <a:lnTo>
                      <a:pt x="476" y="650"/>
                    </a:lnTo>
                    <a:lnTo>
                      <a:pt x="473" y="651"/>
                    </a:lnTo>
                    <a:lnTo>
                      <a:pt x="472" y="652"/>
                    </a:lnTo>
                    <a:lnTo>
                      <a:pt x="469" y="653"/>
                    </a:lnTo>
                    <a:lnTo>
                      <a:pt x="468" y="653"/>
                    </a:lnTo>
                    <a:lnTo>
                      <a:pt x="468" y="654"/>
                    </a:lnTo>
                    <a:lnTo>
                      <a:pt x="467" y="655"/>
                    </a:lnTo>
                    <a:lnTo>
                      <a:pt x="463" y="655"/>
                    </a:lnTo>
                    <a:lnTo>
                      <a:pt x="461" y="654"/>
                    </a:lnTo>
                    <a:lnTo>
                      <a:pt x="458" y="655"/>
                    </a:lnTo>
                    <a:lnTo>
                      <a:pt x="457" y="655"/>
                    </a:lnTo>
                    <a:lnTo>
                      <a:pt x="454" y="655"/>
                    </a:lnTo>
                    <a:lnTo>
                      <a:pt x="452" y="655"/>
                    </a:lnTo>
                    <a:lnTo>
                      <a:pt x="450" y="655"/>
                    </a:lnTo>
                    <a:lnTo>
                      <a:pt x="449" y="655"/>
                    </a:lnTo>
                    <a:lnTo>
                      <a:pt x="448" y="657"/>
                    </a:lnTo>
                    <a:lnTo>
                      <a:pt x="446" y="657"/>
                    </a:lnTo>
                    <a:lnTo>
                      <a:pt x="444" y="658"/>
                    </a:lnTo>
                    <a:lnTo>
                      <a:pt x="442" y="658"/>
                    </a:lnTo>
                    <a:lnTo>
                      <a:pt x="441" y="658"/>
                    </a:lnTo>
                    <a:lnTo>
                      <a:pt x="440" y="661"/>
                    </a:lnTo>
                    <a:lnTo>
                      <a:pt x="439" y="662"/>
                    </a:lnTo>
                    <a:lnTo>
                      <a:pt x="436" y="662"/>
                    </a:lnTo>
                    <a:lnTo>
                      <a:pt x="434" y="663"/>
                    </a:lnTo>
                    <a:lnTo>
                      <a:pt x="431" y="663"/>
                    </a:lnTo>
                    <a:lnTo>
                      <a:pt x="431" y="664"/>
                    </a:lnTo>
                    <a:lnTo>
                      <a:pt x="430" y="663"/>
                    </a:lnTo>
                    <a:lnTo>
                      <a:pt x="428" y="664"/>
                    </a:lnTo>
                    <a:lnTo>
                      <a:pt x="424" y="665"/>
                    </a:lnTo>
                    <a:lnTo>
                      <a:pt x="422" y="664"/>
                    </a:lnTo>
                    <a:lnTo>
                      <a:pt x="420" y="665"/>
                    </a:lnTo>
                    <a:lnTo>
                      <a:pt x="417" y="666"/>
                    </a:lnTo>
                    <a:lnTo>
                      <a:pt x="417" y="667"/>
                    </a:lnTo>
                    <a:lnTo>
                      <a:pt x="415" y="668"/>
                    </a:lnTo>
                    <a:lnTo>
                      <a:pt x="413" y="669"/>
                    </a:lnTo>
                    <a:lnTo>
                      <a:pt x="411" y="669"/>
                    </a:lnTo>
                    <a:lnTo>
                      <a:pt x="409" y="669"/>
                    </a:lnTo>
                    <a:lnTo>
                      <a:pt x="407" y="669"/>
                    </a:lnTo>
                    <a:lnTo>
                      <a:pt x="407" y="671"/>
                    </a:lnTo>
                    <a:lnTo>
                      <a:pt x="406" y="672"/>
                    </a:lnTo>
                    <a:lnTo>
                      <a:pt x="404" y="672"/>
                    </a:lnTo>
                    <a:lnTo>
                      <a:pt x="402" y="673"/>
                    </a:lnTo>
                    <a:lnTo>
                      <a:pt x="396" y="674"/>
                    </a:lnTo>
                    <a:lnTo>
                      <a:pt x="394" y="675"/>
                    </a:lnTo>
                    <a:lnTo>
                      <a:pt x="390" y="677"/>
                    </a:lnTo>
                    <a:lnTo>
                      <a:pt x="388" y="676"/>
                    </a:lnTo>
                    <a:lnTo>
                      <a:pt x="387" y="675"/>
                    </a:lnTo>
                    <a:lnTo>
                      <a:pt x="386" y="674"/>
                    </a:lnTo>
                    <a:lnTo>
                      <a:pt x="381" y="673"/>
                    </a:lnTo>
                    <a:lnTo>
                      <a:pt x="379" y="672"/>
                    </a:lnTo>
                    <a:lnTo>
                      <a:pt x="376" y="672"/>
                    </a:lnTo>
                    <a:lnTo>
                      <a:pt x="372" y="673"/>
                    </a:lnTo>
                    <a:lnTo>
                      <a:pt x="369" y="674"/>
                    </a:lnTo>
                    <a:lnTo>
                      <a:pt x="367" y="675"/>
                    </a:lnTo>
                    <a:lnTo>
                      <a:pt x="364" y="676"/>
                    </a:lnTo>
                    <a:lnTo>
                      <a:pt x="362" y="676"/>
                    </a:lnTo>
                    <a:lnTo>
                      <a:pt x="358" y="677"/>
                    </a:lnTo>
                    <a:lnTo>
                      <a:pt x="358" y="678"/>
                    </a:lnTo>
                    <a:lnTo>
                      <a:pt x="358" y="680"/>
                    </a:lnTo>
                    <a:lnTo>
                      <a:pt x="356" y="681"/>
                    </a:lnTo>
                    <a:lnTo>
                      <a:pt x="351" y="683"/>
                    </a:lnTo>
                    <a:lnTo>
                      <a:pt x="345" y="687"/>
                    </a:lnTo>
                    <a:lnTo>
                      <a:pt x="341" y="687"/>
                    </a:lnTo>
                    <a:lnTo>
                      <a:pt x="338" y="687"/>
                    </a:lnTo>
                    <a:lnTo>
                      <a:pt x="335" y="687"/>
                    </a:lnTo>
                    <a:lnTo>
                      <a:pt x="334" y="686"/>
                    </a:lnTo>
                    <a:lnTo>
                      <a:pt x="330" y="687"/>
                    </a:lnTo>
                    <a:lnTo>
                      <a:pt x="329" y="687"/>
                    </a:lnTo>
                    <a:lnTo>
                      <a:pt x="325" y="688"/>
                    </a:lnTo>
                    <a:lnTo>
                      <a:pt x="322" y="688"/>
                    </a:lnTo>
                    <a:lnTo>
                      <a:pt x="321" y="690"/>
                    </a:lnTo>
                    <a:lnTo>
                      <a:pt x="317" y="691"/>
                    </a:lnTo>
                    <a:lnTo>
                      <a:pt x="316" y="692"/>
                    </a:lnTo>
                    <a:lnTo>
                      <a:pt x="314" y="693"/>
                    </a:lnTo>
                    <a:lnTo>
                      <a:pt x="310" y="693"/>
                    </a:lnTo>
                    <a:lnTo>
                      <a:pt x="300" y="696"/>
                    </a:lnTo>
                    <a:lnTo>
                      <a:pt x="297" y="697"/>
                    </a:lnTo>
                    <a:lnTo>
                      <a:pt x="294" y="697"/>
                    </a:lnTo>
                    <a:lnTo>
                      <a:pt x="290" y="698"/>
                    </a:lnTo>
                    <a:lnTo>
                      <a:pt x="288" y="701"/>
                    </a:lnTo>
                    <a:lnTo>
                      <a:pt x="285" y="702"/>
                    </a:lnTo>
                    <a:lnTo>
                      <a:pt x="282" y="703"/>
                    </a:lnTo>
                    <a:lnTo>
                      <a:pt x="280" y="705"/>
                    </a:lnTo>
                    <a:lnTo>
                      <a:pt x="277" y="705"/>
                    </a:lnTo>
                    <a:lnTo>
                      <a:pt x="275" y="706"/>
                    </a:lnTo>
                    <a:lnTo>
                      <a:pt x="271" y="707"/>
                    </a:lnTo>
                    <a:lnTo>
                      <a:pt x="270" y="707"/>
                    </a:lnTo>
                    <a:lnTo>
                      <a:pt x="268" y="706"/>
                    </a:lnTo>
                    <a:lnTo>
                      <a:pt x="267" y="704"/>
                    </a:lnTo>
                    <a:lnTo>
                      <a:pt x="265" y="704"/>
                    </a:lnTo>
                    <a:lnTo>
                      <a:pt x="259" y="707"/>
                    </a:lnTo>
                    <a:lnTo>
                      <a:pt x="256" y="708"/>
                    </a:lnTo>
                    <a:lnTo>
                      <a:pt x="254" y="708"/>
                    </a:lnTo>
                    <a:lnTo>
                      <a:pt x="248" y="710"/>
                    </a:lnTo>
                    <a:lnTo>
                      <a:pt x="246" y="711"/>
                    </a:lnTo>
                    <a:lnTo>
                      <a:pt x="244" y="714"/>
                    </a:lnTo>
                    <a:lnTo>
                      <a:pt x="243" y="714"/>
                    </a:lnTo>
                    <a:lnTo>
                      <a:pt x="241" y="714"/>
                    </a:lnTo>
                    <a:lnTo>
                      <a:pt x="238" y="713"/>
                    </a:lnTo>
                    <a:lnTo>
                      <a:pt x="235" y="714"/>
                    </a:lnTo>
                    <a:lnTo>
                      <a:pt x="231" y="711"/>
                    </a:lnTo>
                    <a:lnTo>
                      <a:pt x="226" y="711"/>
                    </a:lnTo>
                    <a:lnTo>
                      <a:pt x="224" y="711"/>
                    </a:lnTo>
                    <a:lnTo>
                      <a:pt x="222" y="712"/>
                    </a:lnTo>
                    <a:lnTo>
                      <a:pt x="220" y="712"/>
                    </a:lnTo>
                    <a:lnTo>
                      <a:pt x="219" y="713"/>
                    </a:lnTo>
                    <a:lnTo>
                      <a:pt x="215" y="713"/>
                    </a:lnTo>
                    <a:lnTo>
                      <a:pt x="213" y="714"/>
                    </a:lnTo>
                    <a:lnTo>
                      <a:pt x="213" y="714"/>
                    </a:lnTo>
                    <a:lnTo>
                      <a:pt x="212" y="714"/>
                    </a:lnTo>
                    <a:lnTo>
                      <a:pt x="208" y="716"/>
                    </a:lnTo>
                    <a:lnTo>
                      <a:pt x="205" y="716"/>
                    </a:lnTo>
                    <a:lnTo>
                      <a:pt x="205" y="716"/>
                    </a:lnTo>
                    <a:lnTo>
                      <a:pt x="203" y="714"/>
                    </a:lnTo>
                    <a:lnTo>
                      <a:pt x="198" y="714"/>
                    </a:lnTo>
                    <a:lnTo>
                      <a:pt x="193" y="712"/>
                    </a:lnTo>
                    <a:lnTo>
                      <a:pt x="189" y="714"/>
                    </a:lnTo>
                    <a:lnTo>
                      <a:pt x="186" y="714"/>
                    </a:lnTo>
                    <a:lnTo>
                      <a:pt x="184" y="715"/>
                    </a:lnTo>
                    <a:lnTo>
                      <a:pt x="183" y="715"/>
                    </a:lnTo>
                    <a:lnTo>
                      <a:pt x="179" y="714"/>
                    </a:lnTo>
                    <a:lnTo>
                      <a:pt x="176" y="713"/>
                    </a:lnTo>
                    <a:lnTo>
                      <a:pt x="174" y="712"/>
                    </a:lnTo>
                    <a:lnTo>
                      <a:pt x="172" y="711"/>
                    </a:lnTo>
                    <a:lnTo>
                      <a:pt x="171" y="710"/>
                    </a:lnTo>
                    <a:lnTo>
                      <a:pt x="168" y="709"/>
                    </a:lnTo>
                    <a:lnTo>
                      <a:pt x="160" y="708"/>
                    </a:lnTo>
                    <a:lnTo>
                      <a:pt x="157" y="707"/>
                    </a:lnTo>
                    <a:lnTo>
                      <a:pt x="156" y="707"/>
                    </a:lnTo>
                    <a:lnTo>
                      <a:pt x="155" y="707"/>
                    </a:lnTo>
                    <a:lnTo>
                      <a:pt x="152" y="708"/>
                    </a:lnTo>
                    <a:lnTo>
                      <a:pt x="145" y="709"/>
                    </a:lnTo>
                    <a:lnTo>
                      <a:pt x="143" y="709"/>
                    </a:lnTo>
                    <a:lnTo>
                      <a:pt x="142" y="708"/>
                    </a:lnTo>
                    <a:lnTo>
                      <a:pt x="142" y="708"/>
                    </a:lnTo>
                    <a:lnTo>
                      <a:pt x="141" y="706"/>
                    </a:lnTo>
                    <a:lnTo>
                      <a:pt x="138" y="705"/>
                    </a:lnTo>
                    <a:lnTo>
                      <a:pt x="138" y="705"/>
                    </a:lnTo>
                    <a:lnTo>
                      <a:pt x="135" y="705"/>
                    </a:lnTo>
                    <a:lnTo>
                      <a:pt x="133" y="705"/>
                    </a:lnTo>
                    <a:lnTo>
                      <a:pt x="132" y="704"/>
                    </a:lnTo>
                    <a:lnTo>
                      <a:pt x="132" y="702"/>
                    </a:lnTo>
                    <a:lnTo>
                      <a:pt x="127" y="697"/>
                    </a:lnTo>
                    <a:lnTo>
                      <a:pt x="128" y="696"/>
                    </a:lnTo>
                    <a:lnTo>
                      <a:pt x="127" y="695"/>
                    </a:lnTo>
                    <a:lnTo>
                      <a:pt x="125" y="696"/>
                    </a:lnTo>
                    <a:lnTo>
                      <a:pt x="124" y="696"/>
                    </a:lnTo>
                    <a:lnTo>
                      <a:pt x="124" y="695"/>
                    </a:lnTo>
                    <a:lnTo>
                      <a:pt x="122" y="694"/>
                    </a:lnTo>
                    <a:lnTo>
                      <a:pt x="123" y="694"/>
                    </a:lnTo>
                    <a:lnTo>
                      <a:pt x="123" y="694"/>
                    </a:lnTo>
                    <a:lnTo>
                      <a:pt x="121" y="694"/>
                    </a:lnTo>
                    <a:lnTo>
                      <a:pt x="120" y="693"/>
                    </a:lnTo>
                    <a:lnTo>
                      <a:pt x="119" y="692"/>
                    </a:lnTo>
                    <a:lnTo>
                      <a:pt x="119" y="691"/>
                    </a:lnTo>
                    <a:lnTo>
                      <a:pt x="118" y="691"/>
                    </a:lnTo>
                    <a:lnTo>
                      <a:pt x="115" y="690"/>
                    </a:lnTo>
                    <a:lnTo>
                      <a:pt x="115" y="689"/>
                    </a:lnTo>
                    <a:lnTo>
                      <a:pt x="115" y="688"/>
                    </a:lnTo>
                    <a:lnTo>
                      <a:pt x="111" y="687"/>
                    </a:lnTo>
                    <a:lnTo>
                      <a:pt x="111" y="685"/>
                    </a:lnTo>
                    <a:lnTo>
                      <a:pt x="108" y="685"/>
                    </a:lnTo>
                    <a:lnTo>
                      <a:pt x="107" y="683"/>
                    </a:lnTo>
                    <a:lnTo>
                      <a:pt x="107" y="683"/>
                    </a:lnTo>
                    <a:lnTo>
                      <a:pt x="109" y="680"/>
                    </a:lnTo>
                    <a:lnTo>
                      <a:pt x="110" y="680"/>
                    </a:lnTo>
                    <a:lnTo>
                      <a:pt x="109" y="679"/>
                    </a:lnTo>
                    <a:lnTo>
                      <a:pt x="109" y="679"/>
                    </a:lnTo>
                    <a:lnTo>
                      <a:pt x="108" y="678"/>
                    </a:lnTo>
                    <a:lnTo>
                      <a:pt x="107" y="677"/>
                    </a:lnTo>
                    <a:lnTo>
                      <a:pt x="106" y="677"/>
                    </a:lnTo>
                    <a:lnTo>
                      <a:pt x="106" y="676"/>
                    </a:lnTo>
                    <a:lnTo>
                      <a:pt x="107" y="676"/>
                    </a:lnTo>
                    <a:lnTo>
                      <a:pt x="106" y="674"/>
                    </a:lnTo>
                    <a:lnTo>
                      <a:pt x="104" y="672"/>
                    </a:lnTo>
                    <a:lnTo>
                      <a:pt x="103" y="673"/>
                    </a:lnTo>
                    <a:lnTo>
                      <a:pt x="100" y="672"/>
                    </a:lnTo>
                    <a:lnTo>
                      <a:pt x="100" y="671"/>
                    </a:lnTo>
                    <a:lnTo>
                      <a:pt x="100" y="669"/>
                    </a:lnTo>
                    <a:lnTo>
                      <a:pt x="100" y="669"/>
                    </a:lnTo>
                    <a:lnTo>
                      <a:pt x="101" y="668"/>
                    </a:lnTo>
                    <a:lnTo>
                      <a:pt x="100" y="667"/>
                    </a:lnTo>
                    <a:lnTo>
                      <a:pt x="100" y="666"/>
                    </a:lnTo>
                    <a:lnTo>
                      <a:pt x="98" y="666"/>
                    </a:lnTo>
                    <a:lnTo>
                      <a:pt x="98" y="664"/>
                    </a:lnTo>
                    <a:lnTo>
                      <a:pt x="98" y="663"/>
                    </a:lnTo>
                    <a:lnTo>
                      <a:pt x="95" y="662"/>
                    </a:lnTo>
                    <a:lnTo>
                      <a:pt x="94" y="660"/>
                    </a:lnTo>
                    <a:lnTo>
                      <a:pt x="92" y="659"/>
                    </a:lnTo>
                    <a:lnTo>
                      <a:pt x="91" y="657"/>
                    </a:lnTo>
                    <a:lnTo>
                      <a:pt x="90" y="657"/>
                    </a:lnTo>
                    <a:lnTo>
                      <a:pt x="87" y="655"/>
                    </a:lnTo>
                    <a:lnTo>
                      <a:pt x="86" y="655"/>
                    </a:lnTo>
                    <a:lnTo>
                      <a:pt x="86" y="654"/>
                    </a:lnTo>
                    <a:lnTo>
                      <a:pt x="85" y="653"/>
                    </a:lnTo>
                    <a:lnTo>
                      <a:pt x="85" y="653"/>
                    </a:lnTo>
                    <a:lnTo>
                      <a:pt x="86" y="652"/>
                    </a:lnTo>
                    <a:lnTo>
                      <a:pt x="86" y="652"/>
                    </a:lnTo>
                    <a:lnTo>
                      <a:pt x="84" y="652"/>
                    </a:lnTo>
                    <a:lnTo>
                      <a:pt x="84" y="651"/>
                    </a:lnTo>
                    <a:lnTo>
                      <a:pt x="82" y="651"/>
                    </a:lnTo>
                    <a:lnTo>
                      <a:pt x="81" y="650"/>
                    </a:lnTo>
                    <a:lnTo>
                      <a:pt x="82" y="649"/>
                    </a:lnTo>
                    <a:lnTo>
                      <a:pt x="82" y="648"/>
                    </a:lnTo>
                    <a:lnTo>
                      <a:pt x="83" y="646"/>
                    </a:lnTo>
                    <a:lnTo>
                      <a:pt x="80" y="645"/>
                    </a:lnTo>
                    <a:lnTo>
                      <a:pt x="80" y="645"/>
                    </a:lnTo>
                    <a:lnTo>
                      <a:pt x="79" y="644"/>
                    </a:lnTo>
                    <a:lnTo>
                      <a:pt x="79" y="644"/>
                    </a:lnTo>
                    <a:lnTo>
                      <a:pt x="76" y="642"/>
                    </a:lnTo>
                    <a:lnTo>
                      <a:pt x="76" y="641"/>
                    </a:lnTo>
                    <a:lnTo>
                      <a:pt x="76" y="641"/>
                    </a:lnTo>
                    <a:lnTo>
                      <a:pt x="73" y="639"/>
                    </a:lnTo>
                    <a:lnTo>
                      <a:pt x="72" y="640"/>
                    </a:lnTo>
                    <a:lnTo>
                      <a:pt x="72" y="637"/>
                    </a:lnTo>
                    <a:lnTo>
                      <a:pt x="72" y="636"/>
                    </a:lnTo>
                    <a:lnTo>
                      <a:pt x="70" y="636"/>
                    </a:lnTo>
                    <a:lnTo>
                      <a:pt x="70" y="634"/>
                    </a:lnTo>
                    <a:lnTo>
                      <a:pt x="70" y="633"/>
                    </a:lnTo>
                    <a:lnTo>
                      <a:pt x="70" y="631"/>
                    </a:lnTo>
                    <a:lnTo>
                      <a:pt x="71" y="630"/>
                    </a:lnTo>
                    <a:lnTo>
                      <a:pt x="71" y="628"/>
                    </a:lnTo>
                    <a:lnTo>
                      <a:pt x="72" y="626"/>
                    </a:lnTo>
                    <a:lnTo>
                      <a:pt x="72" y="623"/>
                    </a:lnTo>
                    <a:lnTo>
                      <a:pt x="72" y="623"/>
                    </a:lnTo>
                    <a:lnTo>
                      <a:pt x="73" y="622"/>
                    </a:lnTo>
                    <a:lnTo>
                      <a:pt x="73" y="621"/>
                    </a:lnTo>
                    <a:lnTo>
                      <a:pt x="70" y="620"/>
                    </a:lnTo>
                    <a:lnTo>
                      <a:pt x="69" y="620"/>
                    </a:lnTo>
                    <a:lnTo>
                      <a:pt x="68" y="619"/>
                    </a:lnTo>
                    <a:lnTo>
                      <a:pt x="68" y="618"/>
                    </a:lnTo>
                    <a:lnTo>
                      <a:pt x="67" y="617"/>
                    </a:lnTo>
                    <a:lnTo>
                      <a:pt x="66" y="616"/>
                    </a:lnTo>
                    <a:lnTo>
                      <a:pt x="65" y="615"/>
                    </a:lnTo>
                    <a:lnTo>
                      <a:pt x="65" y="613"/>
                    </a:lnTo>
                    <a:lnTo>
                      <a:pt x="65" y="612"/>
                    </a:lnTo>
                    <a:lnTo>
                      <a:pt x="66" y="606"/>
                    </a:lnTo>
                    <a:lnTo>
                      <a:pt x="66" y="605"/>
                    </a:lnTo>
                    <a:lnTo>
                      <a:pt x="65" y="605"/>
                    </a:lnTo>
                    <a:lnTo>
                      <a:pt x="64" y="600"/>
                    </a:lnTo>
                    <a:lnTo>
                      <a:pt x="64" y="596"/>
                    </a:lnTo>
                    <a:lnTo>
                      <a:pt x="61" y="594"/>
                    </a:lnTo>
                    <a:lnTo>
                      <a:pt x="61" y="593"/>
                    </a:lnTo>
                    <a:lnTo>
                      <a:pt x="61" y="592"/>
                    </a:lnTo>
                    <a:lnTo>
                      <a:pt x="59" y="591"/>
                    </a:lnTo>
                    <a:lnTo>
                      <a:pt x="55" y="590"/>
                    </a:lnTo>
                    <a:lnTo>
                      <a:pt x="54" y="590"/>
                    </a:lnTo>
                    <a:lnTo>
                      <a:pt x="53" y="588"/>
                    </a:lnTo>
                    <a:lnTo>
                      <a:pt x="52" y="586"/>
                    </a:lnTo>
                    <a:lnTo>
                      <a:pt x="52" y="586"/>
                    </a:lnTo>
                    <a:lnTo>
                      <a:pt x="44" y="587"/>
                    </a:lnTo>
                    <a:lnTo>
                      <a:pt x="39" y="588"/>
                    </a:lnTo>
                    <a:lnTo>
                      <a:pt x="31" y="571"/>
                    </a:lnTo>
                    <a:lnTo>
                      <a:pt x="32" y="570"/>
                    </a:lnTo>
                    <a:lnTo>
                      <a:pt x="33" y="568"/>
                    </a:lnTo>
                    <a:lnTo>
                      <a:pt x="35" y="567"/>
                    </a:lnTo>
                    <a:lnTo>
                      <a:pt x="38" y="565"/>
                    </a:lnTo>
                    <a:lnTo>
                      <a:pt x="45" y="563"/>
                    </a:lnTo>
                    <a:lnTo>
                      <a:pt x="46" y="562"/>
                    </a:lnTo>
                    <a:lnTo>
                      <a:pt x="48" y="562"/>
                    </a:lnTo>
                    <a:lnTo>
                      <a:pt x="48" y="561"/>
                    </a:lnTo>
                    <a:lnTo>
                      <a:pt x="49" y="559"/>
                    </a:lnTo>
                    <a:lnTo>
                      <a:pt x="51" y="559"/>
                    </a:lnTo>
                    <a:lnTo>
                      <a:pt x="53" y="559"/>
                    </a:lnTo>
                    <a:lnTo>
                      <a:pt x="58" y="559"/>
                    </a:lnTo>
                    <a:lnTo>
                      <a:pt x="62" y="559"/>
                    </a:lnTo>
                    <a:lnTo>
                      <a:pt x="65" y="558"/>
                    </a:lnTo>
                    <a:lnTo>
                      <a:pt x="66" y="557"/>
                    </a:lnTo>
                    <a:lnTo>
                      <a:pt x="65" y="556"/>
                    </a:lnTo>
                    <a:lnTo>
                      <a:pt x="66" y="555"/>
                    </a:lnTo>
                    <a:lnTo>
                      <a:pt x="69" y="553"/>
                    </a:lnTo>
                    <a:lnTo>
                      <a:pt x="70" y="553"/>
                    </a:lnTo>
                    <a:lnTo>
                      <a:pt x="71" y="552"/>
                    </a:lnTo>
                    <a:lnTo>
                      <a:pt x="72" y="551"/>
                    </a:lnTo>
                    <a:lnTo>
                      <a:pt x="73" y="550"/>
                    </a:lnTo>
                    <a:lnTo>
                      <a:pt x="75" y="549"/>
                    </a:lnTo>
                    <a:lnTo>
                      <a:pt x="76" y="549"/>
                    </a:lnTo>
                    <a:lnTo>
                      <a:pt x="76" y="549"/>
                    </a:lnTo>
                    <a:lnTo>
                      <a:pt x="77" y="548"/>
                    </a:lnTo>
                    <a:lnTo>
                      <a:pt x="76" y="548"/>
                    </a:lnTo>
                    <a:lnTo>
                      <a:pt x="76" y="547"/>
                    </a:lnTo>
                    <a:lnTo>
                      <a:pt x="74" y="547"/>
                    </a:lnTo>
                    <a:lnTo>
                      <a:pt x="74" y="547"/>
                    </a:lnTo>
                    <a:lnTo>
                      <a:pt x="75" y="546"/>
                    </a:lnTo>
                    <a:lnTo>
                      <a:pt x="74" y="545"/>
                    </a:lnTo>
                    <a:lnTo>
                      <a:pt x="76" y="544"/>
                    </a:lnTo>
                    <a:lnTo>
                      <a:pt x="76" y="544"/>
                    </a:lnTo>
                    <a:lnTo>
                      <a:pt x="74" y="544"/>
                    </a:lnTo>
                    <a:lnTo>
                      <a:pt x="73" y="544"/>
                    </a:lnTo>
                    <a:lnTo>
                      <a:pt x="74" y="543"/>
                    </a:lnTo>
                    <a:lnTo>
                      <a:pt x="74" y="542"/>
                    </a:lnTo>
                    <a:lnTo>
                      <a:pt x="75" y="540"/>
                    </a:lnTo>
                    <a:lnTo>
                      <a:pt x="76" y="540"/>
                    </a:lnTo>
                    <a:lnTo>
                      <a:pt x="76" y="540"/>
                    </a:lnTo>
                    <a:lnTo>
                      <a:pt x="76" y="540"/>
                    </a:lnTo>
                    <a:lnTo>
                      <a:pt x="76" y="538"/>
                    </a:lnTo>
                    <a:lnTo>
                      <a:pt x="78" y="538"/>
                    </a:lnTo>
                    <a:lnTo>
                      <a:pt x="78" y="538"/>
                    </a:lnTo>
                    <a:lnTo>
                      <a:pt x="79" y="537"/>
                    </a:lnTo>
                    <a:lnTo>
                      <a:pt x="78" y="536"/>
                    </a:lnTo>
                    <a:lnTo>
                      <a:pt x="79" y="536"/>
                    </a:lnTo>
                    <a:lnTo>
                      <a:pt x="79" y="535"/>
                    </a:lnTo>
                    <a:lnTo>
                      <a:pt x="80" y="535"/>
                    </a:lnTo>
                    <a:lnTo>
                      <a:pt x="80" y="535"/>
                    </a:lnTo>
                    <a:lnTo>
                      <a:pt x="80" y="535"/>
                    </a:lnTo>
                    <a:lnTo>
                      <a:pt x="81" y="534"/>
                    </a:lnTo>
                    <a:lnTo>
                      <a:pt x="82" y="533"/>
                    </a:lnTo>
                    <a:lnTo>
                      <a:pt x="82" y="533"/>
                    </a:lnTo>
                    <a:lnTo>
                      <a:pt x="81" y="532"/>
                    </a:lnTo>
                    <a:lnTo>
                      <a:pt x="81" y="530"/>
                    </a:lnTo>
                    <a:lnTo>
                      <a:pt x="83" y="530"/>
                    </a:lnTo>
                    <a:lnTo>
                      <a:pt x="82" y="529"/>
                    </a:lnTo>
                    <a:lnTo>
                      <a:pt x="83" y="528"/>
                    </a:lnTo>
                    <a:lnTo>
                      <a:pt x="83" y="528"/>
                    </a:lnTo>
                    <a:lnTo>
                      <a:pt x="84" y="527"/>
                    </a:lnTo>
                    <a:lnTo>
                      <a:pt x="84" y="526"/>
                    </a:lnTo>
                    <a:lnTo>
                      <a:pt x="85" y="526"/>
                    </a:lnTo>
                    <a:lnTo>
                      <a:pt x="85" y="526"/>
                    </a:lnTo>
                    <a:lnTo>
                      <a:pt x="84" y="524"/>
                    </a:lnTo>
                    <a:lnTo>
                      <a:pt x="86" y="524"/>
                    </a:lnTo>
                    <a:lnTo>
                      <a:pt x="86" y="524"/>
                    </a:lnTo>
                    <a:lnTo>
                      <a:pt x="87" y="523"/>
                    </a:lnTo>
                    <a:lnTo>
                      <a:pt x="87" y="523"/>
                    </a:lnTo>
                    <a:lnTo>
                      <a:pt x="88" y="521"/>
                    </a:lnTo>
                    <a:lnTo>
                      <a:pt x="87" y="520"/>
                    </a:lnTo>
                    <a:lnTo>
                      <a:pt x="88" y="518"/>
                    </a:lnTo>
                    <a:lnTo>
                      <a:pt x="87" y="518"/>
                    </a:lnTo>
                    <a:lnTo>
                      <a:pt x="87" y="518"/>
                    </a:lnTo>
                    <a:lnTo>
                      <a:pt x="87" y="517"/>
                    </a:lnTo>
                    <a:lnTo>
                      <a:pt x="86" y="516"/>
                    </a:lnTo>
                    <a:lnTo>
                      <a:pt x="86" y="515"/>
                    </a:lnTo>
                    <a:lnTo>
                      <a:pt x="87" y="515"/>
                    </a:lnTo>
                    <a:lnTo>
                      <a:pt x="87" y="515"/>
                    </a:lnTo>
                    <a:lnTo>
                      <a:pt x="86" y="514"/>
                    </a:lnTo>
                    <a:lnTo>
                      <a:pt x="86" y="513"/>
                    </a:lnTo>
                    <a:lnTo>
                      <a:pt x="85" y="513"/>
                    </a:lnTo>
                    <a:lnTo>
                      <a:pt x="85" y="513"/>
                    </a:lnTo>
                    <a:lnTo>
                      <a:pt x="81" y="512"/>
                    </a:lnTo>
                    <a:lnTo>
                      <a:pt x="78" y="511"/>
                    </a:lnTo>
                    <a:lnTo>
                      <a:pt x="78" y="511"/>
                    </a:lnTo>
                    <a:lnTo>
                      <a:pt x="77" y="512"/>
                    </a:lnTo>
                    <a:lnTo>
                      <a:pt x="76" y="513"/>
                    </a:lnTo>
                    <a:lnTo>
                      <a:pt x="73" y="512"/>
                    </a:lnTo>
                    <a:lnTo>
                      <a:pt x="71" y="513"/>
                    </a:lnTo>
                    <a:lnTo>
                      <a:pt x="68" y="514"/>
                    </a:lnTo>
                    <a:lnTo>
                      <a:pt x="66" y="516"/>
                    </a:lnTo>
                    <a:lnTo>
                      <a:pt x="61" y="517"/>
                    </a:lnTo>
                    <a:lnTo>
                      <a:pt x="58" y="517"/>
                    </a:lnTo>
                    <a:lnTo>
                      <a:pt x="57" y="517"/>
                    </a:lnTo>
                    <a:lnTo>
                      <a:pt x="55" y="517"/>
                    </a:lnTo>
                    <a:lnTo>
                      <a:pt x="49" y="515"/>
                    </a:lnTo>
                    <a:lnTo>
                      <a:pt x="47" y="515"/>
                    </a:lnTo>
                    <a:lnTo>
                      <a:pt x="46" y="515"/>
                    </a:lnTo>
                    <a:lnTo>
                      <a:pt x="44" y="515"/>
                    </a:lnTo>
                    <a:lnTo>
                      <a:pt x="43" y="514"/>
                    </a:lnTo>
                    <a:lnTo>
                      <a:pt x="42" y="513"/>
                    </a:lnTo>
                    <a:lnTo>
                      <a:pt x="40" y="513"/>
                    </a:lnTo>
                    <a:lnTo>
                      <a:pt x="40" y="511"/>
                    </a:lnTo>
                    <a:lnTo>
                      <a:pt x="38" y="511"/>
                    </a:lnTo>
                    <a:lnTo>
                      <a:pt x="33" y="510"/>
                    </a:lnTo>
                    <a:lnTo>
                      <a:pt x="31" y="509"/>
                    </a:lnTo>
                    <a:lnTo>
                      <a:pt x="30" y="509"/>
                    </a:lnTo>
                    <a:lnTo>
                      <a:pt x="27" y="508"/>
                    </a:lnTo>
                    <a:lnTo>
                      <a:pt x="25" y="509"/>
                    </a:lnTo>
                    <a:lnTo>
                      <a:pt x="24" y="508"/>
                    </a:lnTo>
                    <a:lnTo>
                      <a:pt x="21" y="507"/>
                    </a:lnTo>
                    <a:lnTo>
                      <a:pt x="19" y="507"/>
                    </a:lnTo>
                    <a:lnTo>
                      <a:pt x="17" y="507"/>
                    </a:lnTo>
                    <a:lnTo>
                      <a:pt x="14" y="507"/>
                    </a:lnTo>
                    <a:lnTo>
                      <a:pt x="6" y="501"/>
                    </a:lnTo>
                    <a:lnTo>
                      <a:pt x="1" y="499"/>
                    </a:lnTo>
                    <a:lnTo>
                      <a:pt x="0" y="497"/>
                    </a:lnTo>
                    <a:lnTo>
                      <a:pt x="1" y="495"/>
                    </a:lnTo>
                    <a:lnTo>
                      <a:pt x="2" y="495"/>
                    </a:lnTo>
                    <a:lnTo>
                      <a:pt x="7" y="492"/>
                    </a:lnTo>
                    <a:lnTo>
                      <a:pt x="9" y="492"/>
                    </a:lnTo>
                    <a:lnTo>
                      <a:pt x="11" y="490"/>
                    </a:lnTo>
                    <a:lnTo>
                      <a:pt x="14" y="489"/>
                    </a:lnTo>
                    <a:lnTo>
                      <a:pt x="16" y="488"/>
                    </a:lnTo>
                    <a:lnTo>
                      <a:pt x="17" y="486"/>
                    </a:lnTo>
                    <a:lnTo>
                      <a:pt x="19" y="485"/>
                    </a:lnTo>
                    <a:lnTo>
                      <a:pt x="19" y="484"/>
                    </a:lnTo>
                    <a:lnTo>
                      <a:pt x="18" y="483"/>
                    </a:lnTo>
                    <a:lnTo>
                      <a:pt x="19" y="483"/>
                    </a:lnTo>
                    <a:lnTo>
                      <a:pt x="18" y="482"/>
                    </a:lnTo>
                    <a:lnTo>
                      <a:pt x="18" y="480"/>
                    </a:lnTo>
                    <a:lnTo>
                      <a:pt x="18" y="480"/>
                    </a:lnTo>
                    <a:lnTo>
                      <a:pt x="19" y="478"/>
                    </a:lnTo>
                    <a:lnTo>
                      <a:pt x="20" y="477"/>
                    </a:lnTo>
                    <a:lnTo>
                      <a:pt x="21" y="476"/>
                    </a:lnTo>
                    <a:lnTo>
                      <a:pt x="22" y="475"/>
                    </a:lnTo>
                    <a:lnTo>
                      <a:pt x="23" y="475"/>
                    </a:lnTo>
                    <a:lnTo>
                      <a:pt x="23" y="473"/>
                    </a:lnTo>
                    <a:lnTo>
                      <a:pt x="28" y="470"/>
                    </a:lnTo>
                    <a:lnTo>
                      <a:pt x="28" y="469"/>
                    </a:lnTo>
                    <a:lnTo>
                      <a:pt x="27" y="468"/>
                    </a:lnTo>
                    <a:lnTo>
                      <a:pt x="26" y="467"/>
                    </a:lnTo>
                    <a:lnTo>
                      <a:pt x="26" y="466"/>
                    </a:lnTo>
                    <a:lnTo>
                      <a:pt x="27" y="465"/>
                    </a:lnTo>
                    <a:lnTo>
                      <a:pt x="28" y="464"/>
                    </a:lnTo>
                    <a:lnTo>
                      <a:pt x="30" y="463"/>
                    </a:lnTo>
                    <a:lnTo>
                      <a:pt x="31" y="461"/>
                    </a:lnTo>
                    <a:lnTo>
                      <a:pt x="33" y="460"/>
                    </a:lnTo>
                    <a:lnTo>
                      <a:pt x="33" y="458"/>
                    </a:lnTo>
                    <a:lnTo>
                      <a:pt x="32" y="458"/>
                    </a:lnTo>
                    <a:lnTo>
                      <a:pt x="31" y="457"/>
                    </a:lnTo>
                    <a:lnTo>
                      <a:pt x="29" y="457"/>
                    </a:lnTo>
                    <a:lnTo>
                      <a:pt x="27" y="455"/>
                    </a:lnTo>
                    <a:lnTo>
                      <a:pt x="27" y="454"/>
                    </a:lnTo>
                    <a:lnTo>
                      <a:pt x="29" y="453"/>
                    </a:lnTo>
                    <a:lnTo>
                      <a:pt x="30" y="452"/>
                    </a:lnTo>
                    <a:lnTo>
                      <a:pt x="30" y="451"/>
                    </a:lnTo>
                    <a:lnTo>
                      <a:pt x="31" y="450"/>
                    </a:lnTo>
                    <a:lnTo>
                      <a:pt x="32" y="448"/>
                    </a:lnTo>
                    <a:lnTo>
                      <a:pt x="34" y="446"/>
                    </a:lnTo>
                    <a:lnTo>
                      <a:pt x="34" y="445"/>
                    </a:lnTo>
                    <a:lnTo>
                      <a:pt x="34" y="444"/>
                    </a:lnTo>
                    <a:lnTo>
                      <a:pt x="32" y="443"/>
                    </a:lnTo>
                    <a:lnTo>
                      <a:pt x="32" y="442"/>
                    </a:lnTo>
                    <a:lnTo>
                      <a:pt x="32" y="441"/>
                    </a:lnTo>
                    <a:lnTo>
                      <a:pt x="30" y="438"/>
                    </a:lnTo>
                    <a:lnTo>
                      <a:pt x="30" y="438"/>
                    </a:lnTo>
                    <a:lnTo>
                      <a:pt x="31" y="437"/>
                    </a:lnTo>
                    <a:lnTo>
                      <a:pt x="30" y="435"/>
                    </a:lnTo>
                    <a:lnTo>
                      <a:pt x="31" y="434"/>
                    </a:lnTo>
                    <a:lnTo>
                      <a:pt x="31" y="434"/>
                    </a:lnTo>
                    <a:lnTo>
                      <a:pt x="31" y="433"/>
                    </a:lnTo>
                    <a:lnTo>
                      <a:pt x="32" y="432"/>
                    </a:lnTo>
                    <a:lnTo>
                      <a:pt x="31" y="431"/>
                    </a:lnTo>
                    <a:lnTo>
                      <a:pt x="32" y="430"/>
                    </a:lnTo>
                    <a:lnTo>
                      <a:pt x="32" y="429"/>
                    </a:lnTo>
                    <a:lnTo>
                      <a:pt x="31" y="427"/>
                    </a:lnTo>
                    <a:lnTo>
                      <a:pt x="30" y="426"/>
                    </a:lnTo>
                    <a:lnTo>
                      <a:pt x="30" y="425"/>
                    </a:lnTo>
                    <a:lnTo>
                      <a:pt x="29" y="424"/>
                    </a:lnTo>
                    <a:lnTo>
                      <a:pt x="29" y="424"/>
                    </a:lnTo>
                    <a:lnTo>
                      <a:pt x="28" y="424"/>
                    </a:lnTo>
                    <a:lnTo>
                      <a:pt x="26" y="424"/>
                    </a:lnTo>
                    <a:lnTo>
                      <a:pt x="27" y="423"/>
                    </a:lnTo>
                    <a:lnTo>
                      <a:pt x="27" y="422"/>
                    </a:lnTo>
                    <a:lnTo>
                      <a:pt x="27" y="422"/>
                    </a:lnTo>
                    <a:lnTo>
                      <a:pt x="27" y="421"/>
                    </a:lnTo>
                    <a:lnTo>
                      <a:pt x="28" y="419"/>
                    </a:lnTo>
                    <a:lnTo>
                      <a:pt x="27" y="418"/>
                    </a:lnTo>
                    <a:lnTo>
                      <a:pt x="28" y="418"/>
                    </a:lnTo>
                    <a:lnTo>
                      <a:pt x="28" y="417"/>
                    </a:lnTo>
                    <a:lnTo>
                      <a:pt x="29" y="416"/>
                    </a:lnTo>
                    <a:lnTo>
                      <a:pt x="30" y="414"/>
                    </a:lnTo>
                    <a:lnTo>
                      <a:pt x="31" y="414"/>
                    </a:lnTo>
                    <a:lnTo>
                      <a:pt x="30" y="413"/>
                    </a:lnTo>
                    <a:lnTo>
                      <a:pt x="32" y="412"/>
                    </a:lnTo>
                    <a:lnTo>
                      <a:pt x="33" y="410"/>
                    </a:lnTo>
                    <a:lnTo>
                      <a:pt x="35" y="410"/>
                    </a:lnTo>
                    <a:lnTo>
                      <a:pt x="35" y="409"/>
                    </a:lnTo>
                    <a:lnTo>
                      <a:pt x="36" y="409"/>
                    </a:lnTo>
                    <a:lnTo>
                      <a:pt x="35" y="408"/>
                    </a:lnTo>
                    <a:lnTo>
                      <a:pt x="33" y="406"/>
                    </a:lnTo>
                    <a:lnTo>
                      <a:pt x="34" y="405"/>
                    </a:lnTo>
                    <a:lnTo>
                      <a:pt x="34" y="403"/>
                    </a:lnTo>
                    <a:lnTo>
                      <a:pt x="35" y="402"/>
                    </a:lnTo>
                    <a:lnTo>
                      <a:pt x="36" y="402"/>
                    </a:lnTo>
                    <a:lnTo>
                      <a:pt x="37" y="402"/>
                    </a:lnTo>
                    <a:lnTo>
                      <a:pt x="39" y="400"/>
                    </a:lnTo>
                    <a:lnTo>
                      <a:pt x="40" y="399"/>
                    </a:lnTo>
                    <a:lnTo>
                      <a:pt x="39" y="398"/>
                    </a:lnTo>
                    <a:lnTo>
                      <a:pt x="42" y="396"/>
                    </a:lnTo>
                    <a:lnTo>
                      <a:pt x="43" y="394"/>
                    </a:lnTo>
                    <a:lnTo>
                      <a:pt x="44" y="393"/>
                    </a:lnTo>
                    <a:lnTo>
                      <a:pt x="44" y="393"/>
                    </a:lnTo>
                    <a:lnTo>
                      <a:pt x="45" y="392"/>
                    </a:lnTo>
                    <a:lnTo>
                      <a:pt x="45" y="390"/>
                    </a:lnTo>
                    <a:lnTo>
                      <a:pt x="44" y="389"/>
                    </a:lnTo>
                    <a:lnTo>
                      <a:pt x="43" y="389"/>
                    </a:lnTo>
                    <a:lnTo>
                      <a:pt x="43" y="388"/>
                    </a:lnTo>
                    <a:lnTo>
                      <a:pt x="42" y="388"/>
                    </a:lnTo>
                    <a:lnTo>
                      <a:pt x="43" y="387"/>
                    </a:lnTo>
                    <a:lnTo>
                      <a:pt x="42" y="387"/>
                    </a:lnTo>
                    <a:lnTo>
                      <a:pt x="42" y="386"/>
                    </a:lnTo>
                    <a:lnTo>
                      <a:pt x="44" y="385"/>
                    </a:lnTo>
                    <a:lnTo>
                      <a:pt x="45" y="383"/>
                    </a:lnTo>
                    <a:lnTo>
                      <a:pt x="45" y="383"/>
                    </a:lnTo>
                    <a:lnTo>
                      <a:pt x="46" y="382"/>
                    </a:lnTo>
                    <a:lnTo>
                      <a:pt x="45" y="381"/>
                    </a:lnTo>
                    <a:lnTo>
                      <a:pt x="46" y="379"/>
                    </a:lnTo>
                    <a:lnTo>
                      <a:pt x="49" y="379"/>
                    </a:lnTo>
                    <a:lnTo>
                      <a:pt x="50" y="378"/>
                    </a:lnTo>
                    <a:lnTo>
                      <a:pt x="53" y="378"/>
                    </a:lnTo>
                    <a:lnTo>
                      <a:pt x="55" y="376"/>
                    </a:lnTo>
                    <a:lnTo>
                      <a:pt x="58" y="375"/>
                    </a:lnTo>
                    <a:lnTo>
                      <a:pt x="58" y="374"/>
                    </a:lnTo>
                    <a:lnTo>
                      <a:pt x="59" y="374"/>
                    </a:lnTo>
                    <a:lnTo>
                      <a:pt x="60" y="373"/>
                    </a:lnTo>
                    <a:lnTo>
                      <a:pt x="61" y="371"/>
                    </a:lnTo>
                    <a:lnTo>
                      <a:pt x="65" y="370"/>
                    </a:lnTo>
                    <a:lnTo>
                      <a:pt x="67" y="369"/>
                    </a:lnTo>
                    <a:lnTo>
                      <a:pt x="68" y="369"/>
                    </a:lnTo>
                    <a:lnTo>
                      <a:pt x="70" y="368"/>
                    </a:lnTo>
                    <a:lnTo>
                      <a:pt x="71" y="368"/>
                    </a:lnTo>
                    <a:lnTo>
                      <a:pt x="73" y="367"/>
                    </a:lnTo>
                    <a:lnTo>
                      <a:pt x="73" y="366"/>
                    </a:lnTo>
                    <a:lnTo>
                      <a:pt x="74" y="365"/>
                    </a:lnTo>
                    <a:lnTo>
                      <a:pt x="75" y="363"/>
                    </a:lnTo>
                    <a:lnTo>
                      <a:pt x="78" y="362"/>
                    </a:lnTo>
                    <a:lnTo>
                      <a:pt x="80" y="361"/>
                    </a:lnTo>
                    <a:lnTo>
                      <a:pt x="81" y="359"/>
                    </a:lnTo>
                    <a:lnTo>
                      <a:pt x="84" y="358"/>
                    </a:lnTo>
                    <a:lnTo>
                      <a:pt x="84" y="357"/>
                    </a:lnTo>
                    <a:lnTo>
                      <a:pt x="83" y="357"/>
                    </a:lnTo>
                    <a:lnTo>
                      <a:pt x="82" y="357"/>
                    </a:lnTo>
                    <a:lnTo>
                      <a:pt x="82" y="355"/>
                    </a:lnTo>
                    <a:lnTo>
                      <a:pt x="81" y="354"/>
                    </a:lnTo>
                    <a:lnTo>
                      <a:pt x="82" y="353"/>
                    </a:lnTo>
                    <a:lnTo>
                      <a:pt x="83" y="352"/>
                    </a:lnTo>
                    <a:lnTo>
                      <a:pt x="83" y="351"/>
                    </a:lnTo>
                    <a:lnTo>
                      <a:pt x="84" y="349"/>
                    </a:lnTo>
                    <a:lnTo>
                      <a:pt x="85" y="349"/>
                    </a:lnTo>
                    <a:lnTo>
                      <a:pt x="86" y="347"/>
                    </a:lnTo>
                    <a:lnTo>
                      <a:pt x="88" y="346"/>
                    </a:lnTo>
                    <a:lnTo>
                      <a:pt x="90" y="346"/>
                    </a:lnTo>
                    <a:lnTo>
                      <a:pt x="90" y="345"/>
                    </a:lnTo>
                    <a:lnTo>
                      <a:pt x="88" y="345"/>
                    </a:lnTo>
                    <a:lnTo>
                      <a:pt x="88" y="343"/>
                    </a:lnTo>
                    <a:lnTo>
                      <a:pt x="91" y="341"/>
                    </a:lnTo>
                    <a:lnTo>
                      <a:pt x="92" y="339"/>
                    </a:lnTo>
                    <a:lnTo>
                      <a:pt x="92" y="338"/>
                    </a:lnTo>
                    <a:lnTo>
                      <a:pt x="91" y="337"/>
                    </a:lnTo>
                    <a:lnTo>
                      <a:pt x="91" y="335"/>
                    </a:lnTo>
                    <a:lnTo>
                      <a:pt x="90" y="335"/>
                    </a:lnTo>
                    <a:lnTo>
                      <a:pt x="90" y="334"/>
                    </a:lnTo>
                    <a:lnTo>
                      <a:pt x="90" y="334"/>
                    </a:lnTo>
                    <a:lnTo>
                      <a:pt x="88" y="332"/>
                    </a:lnTo>
                    <a:lnTo>
                      <a:pt x="92" y="331"/>
                    </a:lnTo>
                    <a:lnTo>
                      <a:pt x="101" y="327"/>
                    </a:lnTo>
                    <a:lnTo>
                      <a:pt x="107" y="325"/>
                    </a:lnTo>
                    <a:lnTo>
                      <a:pt x="111" y="322"/>
                    </a:lnTo>
                    <a:lnTo>
                      <a:pt x="115" y="322"/>
                    </a:lnTo>
                    <a:lnTo>
                      <a:pt x="122" y="319"/>
                    </a:lnTo>
                    <a:lnTo>
                      <a:pt x="125" y="319"/>
                    </a:lnTo>
                    <a:lnTo>
                      <a:pt x="128" y="319"/>
                    </a:lnTo>
                    <a:lnTo>
                      <a:pt x="129" y="318"/>
                    </a:lnTo>
                    <a:lnTo>
                      <a:pt x="130" y="318"/>
                    </a:lnTo>
                    <a:lnTo>
                      <a:pt x="134" y="317"/>
                    </a:lnTo>
                    <a:lnTo>
                      <a:pt x="138" y="315"/>
                    </a:lnTo>
                    <a:lnTo>
                      <a:pt x="138" y="312"/>
                    </a:lnTo>
                    <a:lnTo>
                      <a:pt x="137" y="311"/>
                    </a:lnTo>
                    <a:lnTo>
                      <a:pt x="137" y="310"/>
                    </a:lnTo>
                    <a:lnTo>
                      <a:pt x="139" y="307"/>
                    </a:lnTo>
                    <a:lnTo>
                      <a:pt x="142" y="305"/>
                    </a:lnTo>
                    <a:lnTo>
                      <a:pt x="141" y="302"/>
                    </a:lnTo>
                    <a:lnTo>
                      <a:pt x="142" y="300"/>
                    </a:lnTo>
                    <a:lnTo>
                      <a:pt x="144" y="297"/>
                    </a:lnTo>
                    <a:lnTo>
                      <a:pt x="144" y="294"/>
                    </a:lnTo>
                    <a:lnTo>
                      <a:pt x="145" y="291"/>
                    </a:lnTo>
                    <a:lnTo>
                      <a:pt x="147" y="286"/>
                    </a:lnTo>
                    <a:lnTo>
                      <a:pt x="149" y="282"/>
                    </a:lnTo>
                    <a:lnTo>
                      <a:pt x="151" y="275"/>
                    </a:lnTo>
                    <a:lnTo>
                      <a:pt x="149" y="270"/>
                    </a:lnTo>
                    <a:lnTo>
                      <a:pt x="149" y="268"/>
                    </a:lnTo>
                    <a:lnTo>
                      <a:pt x="151" y="264"/>
                    </a:lnTo>
                    <a:lnTo>
                      <a:pt x="151" y="262"/>
                    </a:lnTo>
                    <a:lnTo>
                      <a:pt x="149" y="259"/>
                    </a:lnTo>
                    <a:lnTo>
                      <a:pt x="148" y="256"/>
                    </a:lnTo>
                    <a:lnTo>
                      <a:pt x="148" y="255"/>
                    </a:lnTo>
                    <a:lnTo>
                      <a:pt x="148" y="254"/>
                    </a:lnTo>
                    <a:lnTo>
                      <a:pt x="147" y="252"/>
                    </a:lnTo>
                    <a:lnTo>
                      <a:pt x="148" y="248"/>
                    </a:lnTo>
                    <a:lnTo>
                      <a:pt x="148" y="248"/>
                    </a:lnTo>
                    <a:lnTo>
                      <a:pt x="148" y="248"/>
                    </a:lnTo>
                    <a:lnTo>
                      <a:pt x="147" y="246"/>
                    </a:lnTo>
                    <a:lnTo>
                      <a:pt x="145" y="245"/>
                    </a:lnTo>
                    <a:lnTo>
                      <a:pt x="145" y="244"/>
                    </a:lnTo>
                    <a:lnTo>
                      <a:pt x="145" y="243"/>
                    </a:lnTo>
                    <a:lnTo>
                      <a:pt x="145" y="242"/>
                    </a:lnTo>
                    <a:lnTo>
                      <a:pt x="146" y="241"/>
                    </a:lnTo>
                    <a:lnTo>
                      <a:pt x="147" y="240"/>
                    </a:lnTo>
                    <a:lnTo>
                      <a:pt x="147" y="236"/>
                    </a:lnTo>
                    <a:lnTo>
                      <a:pt x="146" y="233"/>
                    </a:lnTo>
                    <a:lnTo>
                      <a:pt x="147" y="231"/>
                    </a:lnTo>
                    <a:lnTo>
                      <a:pt x="148" y="228"/>
                    </a:lnTo>
                    <a:lnTo>
                      <a:pt x="148" y="227"/>
                    </a:lnTo>
                    <a:lnTo>
                      <a:pt x="148" y="225"/>
                    </a:lnTo>
                    <a:lnTo>
                      <a:pt x="147" y="223"/>
                    </a:lnTo>
                    <a:lnTo>
                      <a:pt x="147" y="220"/>
                    </a:lnTo>
                    <a:lnTo>
                      <a:pt x="148" y="218"/>
                    </a:lnTo>
                    <a:lnTo>
                      <a:pt x="149" y="215"/>
                    </a:lnTo>
                    <a:lnTo>
                      <a:pt x="150" y="212"/>
                    </a:lnTo>
                    <a:lnTo>
                      <a:pt x="150" y="211"/>
                    </a:lnTo>
                    <a:lnTo>
                      <a:pt x="151" y="210"/>
                    </a:lnTo>
                    <a:lnTo>
                      <a:pt x="151" y="210"/>
                    </a:lnTo>
                    <a:lnTo>
                      <a:pt x="151" y="209"/>
                    </a:lnTo>
                    <a:lnTo>
                      <a:pt x="151" y="209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54" y="205"/>
                    </a:lnTo>
                    <a:lnTo>
                      <a:pt x="156" y="201"/>
                    </a:lnTo>
                    <a:lnTo>
                      <a:pt x="158" y="197"/>
                    </a:lnTo>
                    <a:lnTo>
                      <a:pt x="162" y="192"/>
                    </a:lnTo>
                    <a:lnTo>
                      <a:pt x="165" y="189"/>
                    </a:lnTo>
                    <a:lnTo>
                      <a:pt x="166" y="188"/>
                    </a:lnTo>
                    <a:lnTo>
                      <a:pt x="169" y="186"/>
                    </a:lnTo>
                    <a:lnTo>
                      <a:pt x="170" y="185"/>
                    </a:lnTo>
                    <a:lnTo>
                      <a:pt x="171" y="184"/>
                    </a:lnTo>
                    <a:lnTo>
                      <a:pt x="171" y="184"/>
                    </a:lnTo>
                    <a:lnTo>
                      <a:pt x="176" y="182"/>
                    </a:lnTo>
                    <a:lnTo>
                      <a:pt x="178" y="180"/>
                    </a:lnTo>
                    <a:lnTo>
                      <a:pt x="181" y="177"/>
                    </a:lnTo>
                    <a:lnTo>
                      <a:pt x="181" y="177"/>
                    </a:lnTo>
                    <a:lnTo>
                      <a:pt x="182" y="177"/>
                    </a:lnTo>
                    <a:lnTo>
                      <a:pt x="184" y="175"/>
                    </a:lnTo>
                    <a:lnTo>
                      <a:pt x="187" y="174"/>
                    </a:lnTo>
                    <a:lnTo>
                      <a:pt x="189" y="173"/>
                    </a:lnTo>
                    <a:lnTo>
                      <a:pt x="191" y="172"/>
                    </a:lnTo>
                    <a:lnTo>
                      <a:pt x="197" y="170"/>
                    </a:lnTo>
                    <a:lnTo>
                      <a:pt x="200" y="169"/>
                    </a:lnTo>
                    <a:lnTo>
                      <a:pt x="203" y="168"/>
                    </a:lnTo>
                    <a:lnTo>
                      <a:pt x="209" y="162"/>
                    </a:lnTo>
                    <a:lnTo>
                      <a:pt x="217" y="159"/>
                    </a:lnTo>
                    <a:lnTo>
                      <a:pt x="218" y="158"/>
                    </a:lnTo>
                    <a:lnTo>
                      <a:pt x="219" y="158"/>
                    </a:lnTo>
                    <a:lnTo>
                      <a:pt x="220" y="158"/>
                    </a:lnTo>
                    <a:lnTo>
                      <a:pt x="224" y="158"/>
                    </a:lnTo>
                    <a:lnTo>
                      <a:pt x="226" y="158"/>
                    </a:lnTo>
                    <a:lnTo>
                      <a:pt x="227" y="158"/>
                    </a:lnTo>
                    <a:lnTo>
                      <a:pt x="227" y="157"/>
                    </a:lnTo>
                    <a:lnTo>
                      <a:pt x="229" y="156"/>
                    </a:lnTo>
                    <a:lnTo>
                      <a:pt x="230" y="156"/>
                    </a:lnTo>
                    <a:lnTo>
                      <a:pt x="231" y="156"/>
                    </a:lnTo>
                    <a:lnTo>
                      <a:pt x="233" y="157"/>
                    </a:lnTo>
                    <a:lnTo>
                      <a:pt x="235" y="156"/>
                    </a:lnTo>
                    <a:lnTo>
                      <a:pt x="236" y="156"/>
                    </a:lnTo>
                    <a:lnTo>
                      <a:pt x="237" y="156"/>
                    </a:lnTo>
                    <a:lnTo>
                      <a:pt x="238" y="155"/>
                    </a:lnTo>
                    <a:lnTo>
                      <a:pt x="238" y="155"/>
                    </a:lnTo>
                    <a:lnTo>
                      <a:pt x="243" y="156"/>
                    </a:lnTo>
                    <a:lnTo>
                      <a:pt x="245" y="156"/>
                    </a:lnTo>
                    <a:lnTo>
                      <a:pt x="247" y="156"/>
                    </a:lnTo>
                    <a:lnTo>
                      <a:pt x="248" y="156"/>
                    </a:lnTo>
                    <a:lnTo>
                      <a:pt x="250" y="157"/>
                    </a:lnTo>
                    <a:lnTo>
                      <a:pt x="254" y="154"/>
                    </a:lnTo>
                    <a:lnTo>
                      <a:pt x="256" y="153"/>
                    </a:lnTo>
                    <a:lnTo>
                      <a:pt x="258" y="152"/>
                    </a:lnTo>
                    <a:lnTo>
                      <a:pt x="259" y="152"/>
                    </a:lnTo>
                    <a:lnTo>
                      <a:pt x="260" y="152"/>
                    </a:lnTo>
                    <a:lnTo>
                      <a:pt x="262" y="152"/>
                    </a:lnTo>
                    <a:lnTo>
                      <a:pt x="265" y="150"/>
                    </a:lnTo>
                    <a:lnTo>
                      <a:pt x="268" y="150"/>
                    </a:lnTo>
                    <a:lnTo>
                      <a:pt x="269" y="150"/>
                    </a:lnTo>
                    <a:lnTo>
                      <a:pt x="275" y="146"/>
                    </a:lnTo>
                    <a:lnTo>
                      <a:pt x="279" y="144"/>
                    </a:lnTo>
                    <a:lnTo>
                      <a:pt x="280" y="143"/>
                    </a:lnTo>
                    <a:lnTo>
                      <a:pt x="283" y="142"/>
                    </a:lnTo>
                    <a:lnTo>
                      <a:pt x="286" y="141"/>
                    </a:lnTo>
                    <a:lnTo>
                      <a:pt x="287" y="140"/>
                    </a:lnTo>
                    <a:lnTo>
                      <a:pt x="289" y="140"/>
                    </a:lnTo>
                    <a:lnTo>
                      <a:pt x="290" y="139"/>
                    </a:lnTo>
                    <a:lnTo>
                      <a:pt x="291" y="139"/>
                    </a:lnTo>
                    <a:lnTo>
                      <a:pt x="292" y="138"/>
                    </a:lnTo>
                    <a:lnTo>
                      <a:pt x="293" y="137"/>
                    </a:lnTo>
                    <a:lnTo>
                      <a:pt x="295" y="137"/>
                    </a:lnTo>
                    <a:lnTo>
                      <a:pt x="296" y="137"/>
                    </a:lnTo>
                    <a:lnTo>
                      <a:pt x="297" y="137"/>
                    </a:lnTo>
                    <a:lnTo>
                      <a:pt x="298" y="137"/>
                    </a:lnTo>
                    <a:lnTo>
                      <a:pt x="298" y="137"/>
                    </a:lnTo>
                    <a:lnTo>
                      <a:pt x="300" y="137"/>
                    </a:lnTo>
                    <a:lnTo>
                      <a:pt x="301" y="136"/>
                    </a:lnTo>
                    <a:lnTo>
                      <a:pt x="303" y="137"/>
                    </a:lnTo>
                    <a:lnTo>
                      <a:pt x="306" y="136"/>
                    </a:lnTo>
                    <a:lnTo>
                      <a:pt x="307" y="135"/>
                    </a:lnTo>
                    <a:lnTo>
                      <a:pt x="309" y="136"/>
                    </a:lnTo>
                    <a:lnTo>
                      <a:pt x="310" y="136"/>
                    </a:lnTo>
                    <a:lnTo>
                      <a:pt x="311" y="137"/>
                    </a:lnTo>
                    <a:lnTo>
                      <a:pt x="312" y="137"/>
                    </a:lnTo>
                    <a:lnTo>
                      <a:pt x="314" y="138"/>
                    </a:lnTo>
                    <a:lnTo>
                      <a:pt x="316" y="137"/>
                    </a:lnTo>
                    <a:lnTo>
                      <a:pt x="317" y="137"/>
                    </a:lnTo>
                    <a:lnTo>
                      <a:pt x="318" y="137"/>
                    </a:lnTo>
                    <a:lnTo>
                      <a:pt x="319" y="138"/>
                    </a:lnTo>
                    <a:lnTo>
                      <a:pt x="319" y="138"/>
                    </a:lnTo>
                    <a:lnTo>
                      <a:pt x="324" y="138"/>
                    </a:lnTo>
                    <a:lnTo>
                      <a:pt x="327" y="138"/>
                    </a:lnTo>
                    <a:lnTo>
                      <a:pt x="328" y="137"/>
                    </a:lnTo>
                    <a:lnTo>
                      <a:pt x="329" y="138"/>
                    </a:lnTo>
                    <a:lnTo>
                      <a:pt x="332" y="137"/>
                    </a:lnTo>
                    <a:lnTo>
                      <a:pt x="333" y="137"/>
                    </a:lnTo>
                    <a:lnTo>
                      <a:pt x="335" y="137"/>
                    </a:lnTo>
                    <a:lnTo>
                      <a:pt x="337" y="137"/>
                    </a:lnTo>
                    <a:lnTo>
                      <a:pt x="338" y="137"/>
                    </a:lnTo>
                    <a:lnTo>
                      <a:pt x="341" y="137"/>
                    </a:lnTo>
                    <a:lnTo>
                      <a:pt x="342" y="137"/>
                    </a:lnTo>
                    <a:lnTo>
                      <a:pt x="343" y="137"/>
                    </a:lnTo>
                    <a:lnTo>
                      <a:pt x="344" y="137"/>
                    </a:lnTo>
                    <a:lnTo>
                      <a:pt x="345" y="137"/>
                    </a:lnTo>
                    <a:lnTo>
                      <a:pt x="347" y="136"/>
                    </a:lnTo>
                    <a:lnTo>
                      <a:pt x="349" y="135"/>
                    </a:lnTo>
                    <a:lnTo>
                      <a:pt x="352" y="135"/>
                    </a:lnTo>
                    <a:lnTo>
                      <a:pt x="354" y="135"/>
                    </a:lnTo>
                    <a:lnTo>
                      <a:pt x="355" y="135"/>
                    </a:lnTo>
                    <a:lnTo>
                      <a:pt x="357" y="135"/>
                    </a:lnTo>
                    <a:lnTo>
                      <a:pt x="358" y="135"/>
                    </a:lnTo>
                    <a:lnTo>
                      <a:pt x="360" y="135"/>
                    </a:lnTo>
                    <a:lnTo>
                      <a:pt x="361" y="135"/>
                    </a:lnTo>
                    <a:lnTo>
                      <a:pt x="367" y="134"/>
                    </a:lnTo>
                    <a:lnTo>
                      <a:pt x="368" y="134"/>
                    </a:lnTo>
                    <a:lnTo>
                      <a:pt x="370" y="133"/>
                    </a:lnTo>
                    <a:lnTo>
                      <a:pt x="371" y="133"/>
                    </a:lnTo>
                    <a:lnTo>
                      <a:pt x="374" y="132"/>
                    </a:lnTo>
                    <a:lnTo>
                      <a:pt x="379" y="134"/>
                    </a:lnTo>
                    <a:lnTo>
                      <a:pt x="381" y="135"/>
                    </a:lnTo>
                    <a:lnTo>
                      <a:pt x="381" y="135"/>
                    </a:lnTo>
                    <a:lnTo>
                      <a:pt x="383" y="135"/>
                    </a:lnTo>
                    <a:lnTo>
                      <a:pt x="386" y="135"/>
                    </a:lnTo>
                    <a:lnTo>
                      <a:pt x="389" y="136"/>
                    </a:lnTo>
                    <a:lnTo>
                      <a:pt x="390" y="137"/>
                    </a:lnTo>
                    <a:lnTo>
                      <a:pt x="393" y="137"/>
                    </a:lnTo>
                    <a:lnTo>
                      <a:pt x="397" y="138"/>
                    </a:lnTo>
                    <a:lnTo>
                      <a:pt x="397" y="138"/>
                    </a:lnTo>
                    <a:lnTo>
                      <a:pt x="399" y="139"/>
                    </a:lnTo>
                    <a:lnTo>
                      <a:pt x="401" y="140"/>
                    </a:lnTo>
                    <a:lnTo>
                      <a:pt x="401" y="140"/>
                    </a:lnTo>
                    <a:lnTo>
                      <a:pt x="404" y="139"/>
                    </a:lnTo>
                    <a:lnTo>
                      <a:pt x="407" y="139"/>
                    </a:lnTo>
                    <a:lnTo>
                      <a:pt x="408" y="138"/>
                    </a:lnTo>
                    <a:lnTo>
                      <a:pt x="409" y="138"/>
                    </a:lnTo>
                    <a:lnTo>
                      <a:pt x="413" y="136"/>
                    </a:lnTo>
                    <a:lnTo>
                      <a:pt x="414" y="135"/>
                    </a:lnTo>
                    <a:lnTo>
                      <a:pt x="417" y="135"/>
                    </a:lnTo>
                    <a:lnTo>
                      <a:pt x="420" y="134"/>
                    </a:lnTo>
                    <a:lnTo>
                      <a:pt x="422" y="134"/>
                    </a:lnTo>
                    <a:lnTo>
                      <a:pt x="425" y="132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30" y="130"/>
                    </a:lnTo>
                    <a:lnTo>
                      <a:pt x="430" y="129"/>
                    </a:lnTo>
                    <a:lnTo>
                      <a:pt x="432" y="129"/>
                    </a:lnTo>
                    <a:lnTo>
                      <a:pt x="433" y="127"/>
                    </a:lnTo>
                    <a:lnTo>
                      <a:pt x="434" y="126"/>
                    </a:lnTo>
                    <a:lnTo>
                      <a:pt x="437" y="124"/>
                    </a:lnTo>
                    <a:lnTo>
                      <a:pt x="440" y="122"/>
                    </a:lnTo>
                    <a:lnTo>
                      <a:pt x="441" y="121"/>
                    </a:lnTo>
                    <a:lnTo>
                      <a:pt x="441" y="121"/>
                    </a:lnTo>
                    <a:lnTo>
                      <a:pt x="444" y="121"/>
                    </a:lnTo>
                    <a:lnTo>
                      <a:pt x="446" y="121"/>
                    </a:lnTo>
                    <a:lnTo>
                      <a:pt x="447" y="120"/>
                    </a:lnTo>
                    <a:lnTo>
                      <a:pt x="449" y="120"/>
                    </a:lnTo>
                    <a:lnTo>
                      <a:pt x="453" y="118"/>
                    </a:lnTo>
                    <a:lnTo>
                      <a:pt x="456" y="117"/>
                    </a:lnTo>
                    <a:lnTo>
                      <a:pt x="458" y="117"/>
                    </a:lnTo>
                    <a:lnTo>
                      <a:pt x="459" y="117"/>
                    </a:lnTo>
                    <a:lnTo>
                      <a:pt x="461" y="116"/>
                    </a:lnTo>
                    <a:lnTo>
                      <a:pt x="462" y="115"/>
                    </a:lnTo>
                    <a:lnTo>
                      <a:pt x="464" y="114"/>
                    </a:lnTo>
                    <a:lnTo>
                      <a:pt x="469" y="114"/>
                    </a:lnTo>
                    <a:lnTo>
                      <a:pt x="470" y="114"/>
                    </a:lnTo>
                    <a:lnTo>
                      <a:pt x="472" y="113"/>
                    </a:lnTo>
                    <a:lnTo>
                      <a:pt x="478" y="109"/>
                    </a:lnTo>
                    <a:lnTo>
                      <a:pt x="479" y="109"/>
                    </a:lnTo>
                    <a:lnTo>
                      <a:pt x="484" y="107"/>
                    </a:lnTo>
                    <a:lnTo>
                      <a:pt x="486" y="107"/>
                    </a:lnTo>
                    <a:lnTo>
                      <a:pt x="487" y="106"/>
                    </a:lnTo>
                    <a:lnTo>
                      <a:pt x="488" y="106"/>
                    </a:lnTo>
                    <a:lnTo>
                      <a:pt x="489" y="103"/>
                    </a:lnTo>
                    <a:lnTo>
                      <a:pt x="493" y="103"/>
                    </a:lnTo>
                    <a:lnTo>
                      <a:pt x="497" y="100"/>
                    </a:lnTo>
                    <a:lnTo>
                      <a:pt x="497" y="100"/>
                    </a:lnTo>
                    <a:lnTo>
                      <a:pt x="499" y="100"/>
                    </a:lnTo>
                    <a:lnTo>
                      <a:pt x="501" y="99"/>
                    </a:lnTo>
                    <a:lnTo>
                      <a:pt x="502" y="99"/>
                    </a:lnTo>
                    <a:lnTo>
                      <a:pt x="505" y="99"/>
                    </a:lnTo>
                    <a:lnTo>
                      <a:pt x="507" y="98"/>
                    </a:lnTo>
                    <a:lnTo>
                      <a:pt x="508" y="98"/>
                    </a:lnTo>
                    <a:lnTo>
                      <a:pt x="512" y="97"/>
                    </a:lnTo>
                    <a:lnTo>
                      <a:pt x="514" y="96"/>
                    </a:lnTo>
                    <a:lnTo>
                      <a:pt x="518" y="96"/>
                    </a:lnTo>
                    <a:lnTo>
                      <a:pt x="520" y="96"/>
                    </a:lnTo>
                    <a:lnTo>
                      <a:pt x="522" y="95"/>
                    </a:lnTo>
                    <a:lnTo>
                      <a:pt x="523" y="95"/>
                    </a:lnTo>
                    <a:lnTo>
                      <a:pt x="523" y="94"/>
                    </a:lnTo>
                    <a:lnTo>
                      <a:pt x="524" y="94"/>
                    </a:lnTo>
                    <a:lnTo>
                      <a:pt x="525" y="94"/>
                    </a:lnTo>
                    <a:lnTo>
                      <a:pt x="526" y="94"/>
                    </a:lnTo>
                    <a:lnTo>
                      <a:pt x="526" y="93"/>
                    </a:lnTo>
                    <a:lnTo>
                      <a:pt x="527" y="93"/>
                    </a:lnTo>
                    <a:lnTo>
                      <a:pt x="527" y="93"/>
                    </a:lnTo>
                    <a:lnTo>
                      <a:pt x="528" y="94"/>
                    </a:lnTo>
                    <a:lnTo>
                      <a:pt x="531" y="93"/>
                    </a:lnTo>
                    <a:lnTo>
                      <a:pt x="532" y="93"/>
                    </a:lnTo>
                    <a:lnTo>
                      <a:pt x="535" y="93"/>
                    </a:lnTo>
                    <a:lnTo>
                      <a:pt x="536" y="93"/>
                    </a:lnTo>
                    <a:lnTo>
                      <a:pt x="536" y="93"/>
                    </a:lnTo>
                    <a:lnTo>
                      <a:pt x="538" y="93"/>
                    </a:lnTo>
                    <a:lnTo>
                      <a:pt x="539" y="93"/>
                    </a:lnTo>
                    <a:lnTo>
                      <a:pt x="541" y="93"/>
                    </a:lnTo>
                    <a:lnTo>
                      <a:pt x="542" y="93"/>
                    </a:lnTo>
                    <a:lnTo>
                      <a:pt x="543" y="93"/>
                    </a:lnTo>
                    <a:lnTo>
                      <a:pt x="545" y="92"/>
                    </a:lnTo>
                    <a:lnTo>
                      <a:pt x="546" y="92"/>
                    </a:lnTo>
                    <a:lnTo>
                      <a:pt x="550" y="91"/>
                    </a:lnTo>
                    <a:lnTo>
                      <a:pt x="551" y="91"/>
                    </a:lnTo>
                    <a:lnTo>
                      <a:pt x="553" y="90"/>
                    </a:lnTo>
                    <a:lnTo>
                      <a:pt x="554" y="90"/>
                    </a:lnTo>
                    <a:lnTo>
                      <a:pt x="554" y="89"/>
                    </a:lnTo>
                    <a:lnTo>
                      <a:pt x="556" y="89"/>
                    </a:lnTo>
                    <a:lnTo>
                      <a:pt x="557" y="89"/>
                    </a:lnTo>
                    <a:lnTo>
                      <a:pt x="558" y="89"/>
                    </a:lnTo>
                    <a:lnTo>
                      <a:pt x="560" y="89"/>
                    </a:lnTo>
                    <a:lnTo>
                      <a:pt x="563" y="88"/>
                    </a:lnTo>
                    <a:lnTo>
                      <a:pt x="565" y="88"/>
                    </a:lnTo>
                    <a:lnTo>
                      <a:pt x="567" y="88"/>
                    </a:lnTo>
                    <a:lnTo>
                      <a:pt x="569" y="87"/>
                    </a:lnTo>
                    <a:lnTo>
                      <a:pt x="571" y="87"/>
                    </a:lnTo>
                    <a:lnTo>
                      <a:pt x="572" y="87"/>
                    </a:lnTo>
                    <a:lnTo>
                      <a:pt x="573" y="86"/>
                    </a:lnTo>
                    <a:lnTo>
                      <a:pt x="574" y="86"/>
                    </a:lnTo>
                    <a:lnTo>
                      <a:pt x="577" y="85"/>
                    </a:lnTo>
                    <a:lnTo>
                      <a:pt x="579" y="85"/>
                    </a:lnTo>
                    <a:lnTo>
                      <a:pt x="581" y="84"/>
                    </a:lnTo>
                    <a:lnTo>
                      <a:pt x="583" y="83"/>
                    </a:lnTo>
                    <a:lnTo>
                      <a:pt x="583" y="83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8" y="82"/>
                    </a:lnTo>
                    <a:lnTo>
                      <a:pt x="589" y="81"/>
                    </a:lnTo>
                    <a:lnTo>
                      <a:pt x="591" y="80"/>
                    </a:lnTo>
                    <a:lnTo>
                      <a:pt x="595" y="78"/>
                    </a:lnTo>
                    <a:lnTo>
                      <a:pt x="596" y="78"/>
                    </a:lnTo>
                    <a:lnTo>
                      <a:pt x="602" y="76"/>
                    </a:lnTo>
                    <a:lnTo>
                      <a:pt x="605" y="74"/>
                    </a:lnTo>
                    <a:lnTo>
                      <a:pt x="609" y="72"/>
                    </a:lnTo>
                    <a:lnTo>
                      <a:pt x="609" y="72"/>
                    </a:lnTo>
                    <a:lnTo>
                      <a:pt x="609" y="72"/>
                    </a:lnTo>
                    <a:lnTo>
                      <a:pt x="610" y="71"/>
                    </a:lnTo>
                    <a:lnTo>
                      <a:pt x="612" y="72"/>
                    </a:lnTo>
                    <a:lnTo>
                      <a:pt x="615" y="71"/>
                    </a:lnTo>
                    <a:lnTo>
                      <a:pt x="616" y="71"/>
                    </a:lnTo>
                    <a:lnTo>
                      <a:pt x="617" y="71"/>
                    </a:lnTo>
                    <a:lnTo>
                      <a:pt x="621" y="70"/>
                    </a:lnTo>
                    <a:lnTo>
                      <a:pt x="623" y="70"/>
                    </a:lnTo>
                    <a:lnTo>
                      <a:pt x="625" y="70"/>
                    </a:lnTo>
                    <a:lnTo>
                      <a:pt x="627" y="69"/>
                    </a:lnTo>
                    <a:lnTo>
                      <a:pt x="632" y="69"/>
                    </a:lnTo>
                    <a:lnTo>
                      <a:pt x="634" y="69"/>
                    </a:lnTo>
                    <a:lnTo>
                      <a:pt x="634" y="69"/>
                    </a:lnTo>
                    <a:lnTo>
                      <a:pt x="637" y="68"/>
                    </a:lnTo>
                    <a:lnTo>
                      <a:pt x="640" y="68"/>
                    </a:lnTo>
                    <a:lnTo>
                      <a:pt x="643" y="67"/>
                    </a:lnTo>
                    <a:lnTo>
                      <a:pt x="647" y="66"/>
                    </a:lnTo>
                    <a:lnTo>
                      <a:pt x="652" y="63"/>
                    </a:lnTo>
                    <a:lnTo>
                      <a:pt x="652" y="63"/>
                    </a:lnTo>
                    <a:lnTo>
                      <a:pt x="653" y="61"/>
                    </a:lnTo>
                    <a:lnTo>
                      <a:pt x="657" y="58"/>
                    </a:lnTo>
                    <a:lnTo>
                      <a:pt x="658" y="58"/>
                    </a:lnTo>
                    <a:lnTo>
                      <a:pt x="658" y="57"/>
                    </a:lnTo>
                    <a:lnTo>
                      <a:pt x="663" y="56"/>
                    </a:lnTo>
                    <a:lnTo>
                      <a:pt x="666" y="54"/>
                    </a:lnTo>
                    <a:lnTo>
                      <a:pt x="668" y="53"/>
                    </a:lnTo>
                    <a:lnTo>
                      <a:pt x="669" y="53"/>
                    </a:lnTo>
                    <a:lnTo>
                      <a:pt x="671" y="52"/>
                    </a:lnTo>
                    <a:lnTo>
                      <a:pt x="673" y="51"/>
                    </a:lnTo>
                    <a:lnTo>
                      <a:pt x="675" y="50"/>
                    </a:lnTo>
                    <a:lnTo>
                      <a:pt x="678" y="49"/>
                    </a:lnTo>
                    <a:lnTo>
                      <a:pt x="685" y="45"/>
                    </a:lnTo>
                    <a:lnTo>
                      <a:pt x="687" y="43"/>
                    </a:lnTo>
                    <a:lnTo>
                      <a:pt x="690" y="42"/>
                    </a:lnTo>
                    <a:lnTo>
                      <a:pt x="691" y="41"/>
                    </a:lnTo>
                    <a:lnTo>
                      <a:pt x="692" y="40"/>
                    </a:lnTo>
                    <a:lnTo>
                      <a:pt x="693" y="40"/>
                    </a:lnTo>
                    <a:lnTo>
                      <a:pt x="695" y="39"/>
                    </a:lnTo>
                    <a:lnTo>
                      <a:pt x="698" y="38"/>
                    </a:lnTo>
                    <a:lnTo>
                      <a:pt x="699" y="37"/>
                    </a:lnTo>
                    <a:lnTo>
                      <a:pt x="700" y="37"/>
                    </a:lnTo>
                    <a:lnTo>
                      <a:pt x="702" y="36"/>
                    </a:lnTo>
                    <a:lnTo>
                      <a:pt x="702" y="36"/>
                    </a:lnTo>
                    <a:lnTo>
                      <a:pt x="707" y="33"/>
                    </a:lnTo>
                    <a:lnTo>
                      <a:pt x="708" y="32"/>
                    </a:lnTo>
                    <a:lnTo>
                      <a:pt x="712" y="29"/>
                    </a:lnTo>
                    <a:lnTo>
                      <a:pt x="713" y="28"/>
                    </a:lnTo>
                    <a:lnTo>
                      <a:pt x="717" y="26"/>
                    </a:lnTo>
                    <a:lnTo>
                      <a:pt x="718" y="26"/>
                    </a:lnTo>
                    <a:lnTo>
                      <a:pt x="721" y="25"/>
                    </a:lnTo>
                    <a:lnTo>
                      <a:pt x="722" y="24"/>
                    </a:lnTo>
                    <a:lnTo>
                      <a:pt x="724" y="24"/>
                    </a:lnTo>
                    <a:lnTo>
                      <a:pt x="724" y="24"/>
                    </a:lnTo>
                    <a:lnTo>
                      <a:pt x="725" y="23"/>
                    </a:lnTo>
                    <a:lnTo>
                      <a:pt x="728" y="23"/>
                    </a:lnTo>
                    <a:lnTo>
                      <a:pt x="728" y="22"/>
                    </a:lnTo>
                    <a:lnTo>
                      <a:pt x="730" y="22"/>
                    </a:lnTo>
                    <a:lnTo>
                      <a:pt x="731" y="22"/>
                    </a:lnTo>
                    <a:lnTo>
                      <a:pt x="731" y="22"/>
                    </a:lnTo>
                    <a:lnTo>
                      <a:pt x="736" y="21"/>
                    </a:lnTo>
                    <a:lnTo>
                      <a:pt x="739" y="21"/>
                    </a:lnTo>
                    <a:lnTo>
                      <a:pt x="740" y="21"/>
                    </a:lnTo>
                    <a:lnTo>
                      <a:pt x="742" y="21"/>
                    </a:lnTo>
                    <a:lnTo>
                      <a:pt x="743" y="21"/>
                    </a:lnTo>
                    <a:lnTo>
                      <a:pt x="745" y="21"/>
                    </a:lnTo>
                    <a:lnTo>
                      <a:pt x="746" y="21"/>
                    </a:lnTo>
                    <a:lnTo>
                      <a:pt x="748" y="20"/>
                    </a:lnTo>
                    <a:lnTo>
                      <a:pt x="748" y="21"/>
                    </a:lnTo>
                    <a:lnTo>
                      <a:pt x="749" y="20"/>
                    </a:lnTo>
                    <a:lnTo>
                      <a:pt x="751" y="21"/>
                    </a:lnTo>
                    <a:lnTo>
                      <a:pt x="752" y="21"/>
                    </a:lnTo>
                    <a:lnTo>
                      <a:pt x="753" y="19"/>
                    </a:lnTo>
                    <a:lnTo>
                      <a:pt x="756" y="19"/>
                    </a:lnTo>
                    <a:lnTo>
                      <a:pt x="759" y="18"/>
                    </a:lnTo>
                    <a:lnTo>
                      <a:pt x="761" y="15"/>
                    </a:lnTo>
                    <a:lnTo>
                      <a:pt x="762" y="13"/>
                    </a:lnTo>
                    <a:lnTo>
                      <a:pt x="763" y="12"/>
                    </a:lnTo>
                    <a:lnTo>
                      <a:pt x="764" y="11"/>
                    </a:lnTo>
                    <a:lnTo>
                      <a:pt x="765" y="10"/>
                    </a:lnTo>
                    <a:lnTo>
                      <a:pt x="768" y="8"/>
                    </a:lnTo>
                    <a:lnTo>
                      <a:pt x="769" y="9"/>
                    </a:lnTo>
                    <a:lnTo>
                      <a:pt x="771" y="8"/>
                    </a:lnTo>
                    <a:lnTo>
                      <a:pt x="770" y="7"/>
                    </a:lnTo>
                    <a:lnTo>
                      <a:pt x="771" y="6"/>
                    </a:lnTo>
                    <a:lnTo>
                      <a:pt x="774" y="4"/>
                    </a:lnTo>
                    <a:lnTo>
                      <a:pt x="776" y="1"/>
                    </a:lnTo>
                    <a:lnTo>
                      <a:pt x="778" y="2"/>
                    </a:lnTo>
                    <a:lnTo>
                      <a:pt x="780" y="0"/>
                    </a:lnTo>
                    <a:lnTo>
                      <a:pt x="782" y="0"/>
                    </a:lnTo>
                    <a:lnTo>
                      <a:pt x="786" y="1"/>
                    </a:lnTo>
                    <a:lnTo>
                      <a:pt x="786" y="2"/>
                    </a:lnTo>
                    <a:lnTo>
                      <a:pt x="787" y="2"/>
                    </a:lnTo>
                    <a:lnTo>
                      <a:pt x="787" y="2"/>
                    </a:lnTo>
                    <a:lnTo>
                      <a:pt x="787" y="1"/>
                    </a:lnTo>
                    <a:lnTo>
                      <a:pt x="789" y="1"/>
                    </a:lnTo>
                    <a:lnTo>
                      <a:pt x="793" y="2"/>
                    </a:lnTo>
                    <a:lnTo>
                      <a:pt x="798" y="3"/>
                    </a:lnTo>
                    <a:lnTo>
                      <a:pt x="797" y="4"/>
                    </a:lnTo>
                    <a:lnTo>
                      <a:pt x="795" y="4"/>
                    </a:lnTo>
                    <a:lnTo>
                      <a:pt x="793" y="5"/>
                    </a:lnTo>
                    <a:lnTo>
                      <a:pt x="791" y="4"/>
                    </a:lnTo>
                    <a:lnTo>
                      <a:pt x="791" y="5"/>
                    </a:lnTo>
                    <a:lnTo>
                      <a:pt x="791" y="7"/>
                    </a:lnTo>
                    <a:lnTo>
                      <a:pt x="790" y="8"/>
                    </a:lnTo>
                    <a:lnTo>
                      <a:pt x="791" y="8"/>
                    </a:lnTo>
                    <a:lnTo>
                      <a:pt x="794" y="7"/>
                    </a:lnTo>
                    <a:lnTo>
                      <a:pt x="800" y="4"/>
                    </a:lnTo>
                    <a:lnTo>
                      <a:pt x="801" y="3"/>
                    </a:lnTo>
                    <a:lnTo>
                      <a:pt x="801" y="1"/>
                    </a:lnTo>
                    <a:lnTo>
                      <a:pt x="804" y="1"/>
                    </a:lnTo>
                    <a:lnTo>
                      <a:pt x="806" y="2"/>
                    </a:lnTo>
                    <a:lnTo>
                      <a:pt x="806" y="4"/>
                    </a:lnTo>
                    <a:lnTo>
                      <a:pt x="807" y="4"/>
                    </a:lnTo>
                    <a:lnTo>
                      <a:pt x="808" y="5"/>
                    </a:lnTo>
                    <a:lnTo>
                      <a:pt x="809" y="5"/>
                    </a:lnTo>
                    <a:lnTo>
                      <a:pt x="808" y="7"/>
                    </a:lnTo>
                    <a:lnTo>
                      <a:pt x="809" y="9"/>
                    </a:lnTo>
                    <a:lnTo>
                      <a:pt x="811" y="10"/>
                    </a:lnTo>
                    <a:lnTo>
                      <a:pt x="811" y="12"/>
                    </a:lnTo>
                    <a:lnTo>
                      <a:pt x="812" y="12"/>
                    </a:lnTo>
                    <a:lnTo>
                      <a:pt x="813" y="13"/>
                    </a:lnTo>
                    <a:lnTo>
                      <a:pt x="812" y="14"/>
                    </a:lnTo>
                    <a:lnTo>
                      <a:pt x="812" y="15"/>
                    </a:lnTo>
                    <a:lnTo>
                      <a:pt x="811" y="15"/>
                    </a:lnTo>
                    <a:lnTo>
                      <a:pt x="810" y="15"/>
                    </a:lnTo>
                    <a:lnTo>
                      <a:pt x="810" y="15"/>
                    </a:lnTo>
                    <a:lnTo>
                      <a:pt x="808" y="15"/>
                    </a:lnTo>
                    <a:lnTo>
                      <a:pt x="807" y="15"/>
                    </a:lnTo>
                    <a:lnTo>
                      <a:pt x="807" y="16"/>
                    </a:lnTo>
                    <a:lnTo>
                      <a:pt x="806" y="16"/>
                    </a:lnTo>
                    <a:lnTo>
                      <a:pt x="805" y="16"/>
                    </a:lnTo>
                    <a:lnTo>
                      <a:pt x="804" y="16"/>
                    </a:lnTo>
                    <a:lnTo>
                      <a:pt x="803" y="15"/>
                    </a:lnTo>
                    <a:lnTo>
                      <a:pt x="803" y="15"/>
                    </a:lnTo>
                    <a:lnTo>
                      <a:pt x="803" y="16"/>
                    </a:lnTo>
                    <a:lnTo>
                      <a:pt x="803" y="16"/>
                    </a:lnTo>
                    <a:lnTo>
                      <a:pt x="800" y="16"/>
                    </a:lnTo>
                    <a:lnTo>
                      <a:pt x="799" y="15"/>
                    </a:lnTo>
                    <a:lnTo>
                      <a:pt x="798" y="16"/>
                    </a:lnTo>
                    <a:lnTo>
                      <a:pt x="797" y="17"/>
                    </a:lnTo>
                    <a:lnTo>
                      <a:pt x="796" y="18"/>
                    </a:lnTo>
                    <a:lnTo>
                      <a:pt x="794" y="17"/>
                    </a:lnTo>
                    <a:lnTo>
                      <a:pt x="793" y="18"/>
                    </a:lnTo>
                    <a:lnTo>
                      <a:pt x="792" y="19"/>
                    </a:lnTo>
                    <a:lnTo>
                      <a:pt x="792" y="18"/>
                    </a:lnTo>
                    <a:lnTo>
                      <a:pt x="792" y="16"/>
                    </a:lnTo>
                    <a:lnTo>
                      <a:pt x="790" y="16"/>
                    </a:lnTo>
                    <a:lnTo>
                      <a:pt x="789" y="18"/>
                    </a:lnTo>
                    <a:lnTo>
                      <a:pt x="789" y="18"/>
                    </a:lnTo>
                    <a:lnTo>
                      <a:pt x="790" y="18"/>
                    </a:lnTo>
                    <a:lnTo>
                      <a:pt x="790" y="16"/>
                    </a:lnTo>
                    <a:lnTo>
                      <a:pt x="791" y="16"/>
                    </a:lnTo>
                    <a:lnTo>
                      <a:pt x="791" y="19"/>
                    </a:lnTo>
                    <a:lnTo>
                      <a:pt x="791" y="19"/>
                    </a:lnTo>
                    <a:lnTo>
                      <a:pt x="794" y="19"/>
                    </a:lnTo>
                    <a:lnTo>
                      <a:pt x="794" y="20"/>
                    </a:lnTo>
                    <a:lnTo>
                      <a:pt x="793" y="21"/>
                    </a:lnTo>
                    <a:lnTo>
                      <a:pt x="792" y="23"/>
                    </a:lnTo>
                    <a:lnTo>
                      <a:pt x="794" y="22"/>
                    </a:lnTo>
                    <a:lnTo>
                      <a:pt x="796" y="23"/>
                    </a:lnTo>
                    <a:lnTo>
                      <a:pt x="801" y="23"/>
                    </a:lnTo>
                    <a:lnTo>
                      <a:pt x="805" y="22"/>
                    </a:lnTo>
                    <a:lnTo>
                      <a:pt x="806" y="21"/>
                    </a:lnTo>
                    <a:lnTo>
                      <a:pt x="808" y="20"/>
                    </a:lnTo>
                    <a:lnTo>
                      <a:pt x="810" y="20"/>
                    </a:lnTo>
                    <a:lnTo>
                      <a:pt x="812" y="21"/>
                    </a:lnTo>
                    <a:lnTo>
                      <a:pt x="813" y="22"/>
                    </a:lnTo>
                    <a:lnTo>
                      <a:pt x="816" y="22"/>
                    </a:lnTo>
                    <a:lnTo>
                      <a:pt x="819" y="24"/>
                    </a:lnTo>
                    <a:lnTo>
                      <a:pt x="821" y="24"/>
                    </a:lnTo>
                    <a:lnTo>
                      <a:pt x="824" y="25"/>
                    </a:lnTo>
                    <a:lnTo>
                      <a:pt x="824" y="25"/>
                    </a:lnTo>
                    <a:lnTo>
                      <a:pt x="823" y="26"/>
                    </a:lnTo>
                    <a:lnTo>
                      <a:pt x="823" y="27"/>
                    </a:lnTo>
                    <a:lnTo>
                      <a:pt x="820" y="27"/>
                    </a:lnTo>
                    <a:lnTo>
                      <a:pt x="819" y="29"/>
                    </a:lnTo>
                    <a:lnTo>
                      <a:pt x="819" y="33"/>
                    </a:lnTo>
                    <a:lnTo>
                      <a:pt x="820" y="36"/>
                    </a:lnTo>
                    <a:lnTo>
                      <a:pt x="823" y="38"/>
                    </a:lnTo>
                    <a:lnTo>
                      <a:pt x="825" y="38"/>
                    </a:lnTo>
                    <a:lnTo>
                      <a:pt x="827" y="38"/>
                    </a:lnTo>
                    <a:lnTo>
                      <a:pt x="831" y="39"/>
                    </a:lnTo>
                    <a:lnTo>
                      <a:pt x="834" y="39"/>
                    </a:lnTo>
                    <a:lnTo>
                      <a:pt x="836" y="39"/>
                    </a:lnTo>
                    <a:lnTo>
                      <a:pt x="839" y="40"/>
                    </a:lnTo>
                    <a:lnTo>
                      <a:pt x="840" y="41"/>
                    </a:lnTo>
                    <a:lnTo>
                      <a:pt x="841" y="42"/>
                    </a:lnTo>
                    <a:lnTo>
                      <a:pt x="841" y="45"/>
                    </a:lnTo>
                    <a:lnTo>
                      <a:pt x="839" y="45"/>
                    </a:lnTo>
                    <a:close/>
                    <a:moveTo>
                      <a:pt x="835" y="362"/>
                    </a:moveTo>
                    <a:lnTo>
                      <a:pt x="834" y="363"/>
                    </a:lnTo>
                    <a:lnTo>
                      <a:pt x="835" y="363"/>
                    </a:lnTo>
                    <a:lnTo>
                      <a:pt x="834" y="363"/>
                    </a:lnTo>
                    <a:lnTo>
                      <a:pt x="835" y="364"/>
                    </a:lnTo>
                    <a:lnTo>
                      <a:pt x="835" y="367"/>
                    </a:lnTo>
                    <a:lnTo>
                      <a:pt x="834" y="367"/>
                    </a:lnTo>
                    <a:lnTo>
                      <a:pt x="833" y="367"/>
                    </a:lnTo>
                    <a:lnTo>
                      <a:pt x="832" y="368"/>
                    </a:lnTo>
                    <a:lnTo>
                      <a:pt x="831" y="368"/>
                    </a:lnTo>
                    <a:lnTo>
                      <a:pt x="830" y="368"/>
                    </a:lnTo>
                    <a:lnTo>
                      <a:pt x="830" y="369"/>
                    </a:lnTo>
                    <a:lnTo>
                      <a:pt x="829" y="369"/>
                    </a:lnTo>
                    <a:lnTo>
                      <a:pt x="829" y="370"/>
                    </a:lnTo>
                    <a:lnTo>
                      <a:pt x="828" y="370"/>
                    </a:lnTo>
                    <a:lnTo>
                      <a:pt x="829" y="371"/>
                    </a:lnTo>
                    <a:lnTo>
                      <a:pt x="827" y="371"/>
                    </a:lnTo>
                    <a:lnTo>
                      <a:pt x="828" y="371"/>
                    </a:lnTo>
                    <a:lnTo>
                      <a:pt x="827" y="371"/>
                    </a:lnTo>
                    <a:lnTo>
                      <a:pt x="826" y="372"/>
                    </a:lnTo>
                    <a:lnTo>
                      <a:pt x="826" y="372"/>
                    </a:lnTo>
                    <a:lnTo>
                      <a:pt x="828" y="372"/>
                    </a:lnTo>
                    <a:lnTo>
                      <a:pt x="829" y="372"/>
                    </a:lnTo>
                    <a:lnTo>
                      <a:pt x="829" y="373"/>
                    </a:lnTo>
                    <a:lnTo>
                      <a:pt x="827" y="373"/>
                    </a:lnTo>
                    <a:lnTo>
                      <a:pt x="828" y="372"/>
                    </a:lnTo>
                    <a:lnTo>
                      <a:pt x="826" y="373"/>
                    </a:lnTo>
                    <a:lnTo>
                      <a:pt x="824" y="373"/>
                    </a:lnTo>
                    <a:lnTo>
                      <a:pt x="820" y="375"/>
                    </a:lnTo>
                    <a:lnTo>
                      <a:pt x="821" y="374"/>
                    </a:lnTo>
                    <a:lnTo>
                      <a:pt x="820" y="374"/>
                    </a:lnTo>
                    <a:lnTo>
                      <a:pt x="820" y="372"/>
                    </a:lnTo>
                    <a:lnTo>
                      <a:pt x="819" y="371"/>
                    </a:lnTo>
                    <a:lnTo>
                      <a:pt x="817" y="370"/>
                    </a:lnTo>
                    <a:lnTo>
                      <a:pt x="820" y="370"/>
                    </a:lnTo>
                    <a:lnTo>
                      <a:pt x="820" y="370"/>
                    </a:lnTo>
                    <a:lnTo>
                      <a:pt x="823" y="369"/>
                    </a:lnTo>
                    <a:lnTo>
                      <a:pt x="819" y="369"/>
                    </a:lnTo>
                    <a:lnTo>
                      <a:pt x="819" y="368"/>
                    </a:lnTo>
                    <a:lnTo>
                      <a:pt x="819" y="368"/>
                    </a:lnTo>
                    <a:lnTo>
                      <a:pt x="818" y="369"/>
                    </a:lnTo>
                    <a:lnTo>
                      <a:pt x="817" y="369"/>
                    </a:lnTo>
                    <a:lnTo>
                      <a:pt x="817" y="368"/>
                    </a:lnTo>
                    <a:lnTo>
                      <a:pt x="817" y="368"/>
                    </a:lnTo>
                    <a:lnTo>
                      <a:pt x="815" y="368"/>
                    </a:lnTo>
                    <a:lnTo>
                      <a:pt x="814" y="367"/>
                    </a:lnTo>
                    <a:lnTo>
                      <a:pt x="813" y="368"/>
                    </a:lnTo>
                    <a:lnTo>
                      <a:pt x="812" y="367"/>
                    </a:lnTo>
                    <a:lnTo>
                      <a:pt x="812" y="366"/>
                    </a:lnTo>
                    <a:lnTo>
                      <a:pt x="813" y="365"/>
                    </a:lnTo>
                    <a:lnTo>
                      <a:pt x="814" y="365"/>
                    </a:lnTo>
                    <a:lnTo>
                      <a:pt x="815" y="365"/>
                    </a:lnTo>
                    <a:lnTo>
                      <a:pt x="814" y="364"/>
                    </a:lnTo>
                    <a:lnTo>
                      <a:pt x="815" y="365"/>
                    </a:lnTo>
                    <a:lnTo>
                      <a:pt x="816" y="364"/>
                    </a:lnTo>
                    <a:lnTo>
                      <a:pt x="818" y="363"/>
                    </a:lnTo>
                    <a:lnTo>
                      <a:pt x="818" y="363"/>
                    </a:lnTo>
                    <a:lnTo>
                      <a:pt x="819" y="362"/>
                    </a:lnTo>
                    <a:lnTo>
                      <a:pt x="819" y="362"/>
                    </a:lnTo>
                    <a:lnTo>
                      <a:pt x="820" y="363"/>
                    </a:lnTo>
                    <a:lnTo>
                      <a:pt x="821" y="365"/>
                    </a:lnTo>
                    <a:lnTo>
                      <a:pt x="823" y="366"/>
                    </a:lnTo>
                    <a:lnTo>
                      <a:pt x="822" y="364"/>
                    </a:lnTo>
                    <a:lnTo>
                      <a:pt x="823" y="364"/>
                    </a:lnTo>
                    <a:lnTo>
                      <a:pt x="824" y="364"/>
                    </a:lnTo>
                    <a:lnTo>
                      <a:pt x="825" y="366"/>
                    </a:lnTo>
                    <a:lnTo>
                      <a:pt x="827" y="366"/>
                    </a:lnTo>
                    <a:lnTo>
                      <a:pt x="826" y="364"/>
                    </a:lnTo>
                    <a:lnTo>
                      <a:pt x="827" y="364"/>
                    </a:lnTo>
                    <a:lnTo>
                      <a:pt x="827" y="364"/>
                    </a:lnTo>
                    <a:lnTo>
                      <a:pt x="825" y="363"/>
                    </a:lnTo>
                    <a:lnTo>
                      <a:pt x="824" y="362"/>
                    </a:lnTo>
                    <a:lnTo>
                      <a:pt x="823" y="363"/>
                    </a:lnTo>
                    <a:lnTo>
                      <a:pt x="824" y="362"/>
                    </a:lnTo>
                    <a:lnTo>
                      <a:pt x="824" y="361"/>
                    </a:lnTo>
                    <a:lnTo>
                      <a:pt x="824" y="361"/>
                    </a:lnTo>
                    <a:lnTo>
                      <a:pt x="827" y="360"/>
                    </a:lnTo>
                    <a:lnTo>
                      <a:pt x="829" y="359"/>
                    </a:lnTo>
                    <a:lnTo>
                      <a:pt x="830" y="360"/>
                    </a:lnTo>
                    <a:lnTo>
                      <a:pt x="833" y="361"/>
                    </a:lnTo>
                    <a:lnTo>
                      <a:pt x="835" y="361"/>
                    </a:lnTo>
                    <a:lnTo>
                      <a:pt x="836" y="360"/>
                    </a:lnTo>
                    <a:lnTo>
                      <a:pt x="836" y="361"/>
                    </a:lnTo>
                    <a:lnTo>
                      <a:pt x="835" y="362"/>
                    </a:lnTo>
                    <a:close/>
                    <a:moveTo>
                      <a:pt x="833" y="338"/>
                    </a:moveTo>
                    <a:lnTo>
                      <a:pt x="833" y="339"/>
                    </a:lnTo>
                    <a:lnTo>
                      <a:pt x="834" y="341"/>
                    </a:lnTo>
                    <a:lnTo>
                      <a:pt x="831" y="343"/>
                    </a:lnTo>
                    <a:lnTo>
                      <a:pt x="826" y="345"/>
                    </a:lnTo>
                    <a:lnTo>
                      <a:pt x="825" y="345"/>
                    </a:lnTo>
                    <a:lnTo>
                      <a:pt x="825" y="344"/>
                    </a:lnTo>
                    <a:lnTo>
                      <a:pt x="824" y="344"/>
                    </a:lnTo>
                    <a:lnTo>
                      <a:pt x="824" y="344"/>
                    </a:lnTo>
                    <a:lnTo>
                      <a:pt x="825" y="343"/>
                    </a:lnTo>
                    <a:lnTo>
                      <a:pt x="825" y="342"/>
                    </a:lnTo>
                    <a:lnTo>
                      <a:pt x="824" y="339"/>
                    </a:lnTo>
                    <a:lnTo>
                      <a:pt x="822" y="339"/>
                    </a:lnTo>
                    <a:lnTo>
                      <a:pt x="823" y="338"/>
                    </a:lnTo>
                    <a:lnTo>
                      <a:pt x="820" y="336"/>
                    </a:lnTo>
                    <a:lnTo>
                      <a:pt x="820" y="335"/>
                    </a:lnTo>
                    <a:lnTo>
                      <a:pt x="816" y="334"/>
                    </a:lnTo>
                    <a:lnTo>
                      <a:pt x="822" y="331"/>
                    </a:lnTo>
                    <a:lnTo>
                      <a:pt x="824" y="331"/>
                    </a:lnTo>
                    <a:lnTo>
                      <a:pt x="825" y="331"/>
                    </a:lnTo>
                    <a:lnTo>
                      <a:pt x="828" y="332"/>
                    </a:lnTo>
                    <a:lnTo>
                      <a:pt x="832" y="335"/>
                    </a:lnTo>
                    <a:lnTo>
                      <a:pt x="833" y="338"/>
                    </a:lnTo>
                    <a:close/>
                    <a:moveTo>
                      <a:pt x="833" y="385"/>
                    </a:moveTo>
                    <a:lnTo>
                      <a:pt x="832" y="386"/>
                    </a:lnTo>
                    <a:lnTo>
                      <a:pt x="828" y="385"/>
                    </a:lnTo>
                    <a:lnTo>
                      <a:pt x="828" y="384"/>
                    </a:lnTo>
                    <a:lnTo>
                      <a:pt x="828" y="384"/>
                    </a:lnTo>
                    <a:lnTo>
                      <a:pt x="828" y="383"/>
                    </a:lnTo>
                    <a:lnTo>
                      <a:pt x="828" y="383"/>
                    </a:lnTo>
                    <a:lnTo>
                      <a:pt x="827" y="382"/>
                    </a:lnTo>
                    <a:lnTo>
                      <a:pt x="827" y="379"/>
                    </a:lnTo>
                    <a:lnTo>
                      <a:pt x="826" y="378"/>
                    </a:lnTo>
                    <a:lnTo>
                      <a:pt x="826" y="376"/>
                    </a:lnTo>
                    <a:lnTo>
                      <a:pt x="827" y="375"/>
                    </a:lnTo>
                    <a:lnTo>
                      <a:pt x="827" y="374"/>
                    </a:lnTo>
                    <a:lnTo>
                      <a:pt x="828" y="375"/>
                    </a:lnTo>
                    <a:lnTo>
                      <a:pt x="829" y="375"/>
                    </a:lnTo>
                    <a:lnTo>
                      <a:pt x="832" y="376"/>
                    </a:lnTo>
                    <a:lnTo>
                      <a:pt x="832" y="376"/>
                    </a:lnTo>
                    <a:lnTo>
                      <a:pt x="833" y="377"/>
                    </a:lnTo>
                    <a:lnTo>
                      <a:pt x="834" y="377"/>
                    </a:lnTo>
                    <a:lnTo>
                      <a:pt x="834" y="378"/>
                    </a:lnTo>
                    <a:lnTo>
                      <a:pt x="835" y="380"/>
                    </a:lnTo>
                    <a:lnTo>
                      <a:pt x="834" y="384"/>
                    </a:lnTo>
                    <a:lnTo>
                      <a:pt x="833" y="385"/>
                    </a:lnTo>
                    <a:close/>
                    <a:moveTo>
                      <a:pt x="865" y="103"/>
                    </a:moveTo>
                    <a:lnTo>
                      <a:pt x="864" y="103"/>
                    </a:lnTo>
                    <a:lnTo>
                      <a:pt x="865" y="104"/>
                    </a:lnTo>
                    <a:lnTo>
                      <a:pt x="864" y="104"/>
                    </a:lnTo>
                    <a:lnTo>
                      <a:pt x="863" y="106"/>
                    </a:lnTo>
                    <a:lnTo>
                      <a:pt x="862" y="105"/>
                    </a:lnTo>
                    <a:lnTo>
                      <a:pt x="862" y="106"/>
                    </a:lnTo>
                    <a:lnTo>
                      <a:pt x="862" y="106"/>
                    </a:lnTo>
                    <a:lnTo>
                      <a:pt x="862" y="106"/>
                    </a:lnTo>
                    <a:lnTo>
                      <a:pt x="861" y="107"/>
                    </a:lnTo>
                    <a:lnTo>
                      <a:pt x="860" y="107"/>
                    </a:lnTo>
                    <a:lnTo>
                      <a:pt x="861" y="107"/>
                    </a:lnTo>
                    <a:lnTo>
                      <a:pt x="861" y="107"/>
                    </a:lnTo>
                    <a:lnTo>
                      <a:pt x="858" y="108"/>
                    </a:lnTo>
                    <a:lnTo>
                      <a:pt x="856" y="108"/>
                    </a:lnTo>
                    <a:lnTo>
                      <a:pt x="854" y="107"/>
                    </a:lnTo>
                    <a:lnTo>
                      <a:pt x="852" y="108"/>
                    </a:lnTo>
                    <a:lnTo>
                      <a:pt x="845" y="109"/>
                    </a:lnTo>
                    <a:lnTo>
                      <a:pt x="844" y="110"/>
                    </a:lnTo>
                    <a:lnTo>
                      <a:pt x="843" y="110"/>
                    </a:lnTo>
                    <a:lnTo>
                      <a:pt x="843" y="110"/>
                    </a:lnTo>
                    <a:lnTo>
                      <a:pt x="842" y="110"/>
                    </a:lnTo>
                    <a:lnTo>
                      <a:pt x="843" y="110"/>
                    </a:lnTo>
                    <a:lnTo>
                      <a:pt x="843" y="109"/>
                    </a:lnTo>
                    <a:lnTo>
                      <a:pt x="843" y="110"/>
                    </a:lnTo>
                    <a:lnTo>
                      <a:pt x="841" y="110"/>
                    </a:lnTo>
                    <a:lnTo>
                      <a:pt x="841" y="111"/>
                    </a:lnTo>
                    <a:lnTo>
                      <a:pt x="841" y="110"/>
                    </a:lnTo>
                    <a:lnTo>
                      <a:pt x="840" y="109"/>
                    </a:lnTo>
                    <a:lnTo>
                      <a:pt x="833" y="109"/>
                    </a:lnTo>
                    <a:lnTo>
                      <a:pt x="828" y="107"/>
                    </a:lnTo>
                    <a:lnTo>
                      <a:pt x="832" y="107"/>
                    </a:lnTo>
                    <a:lnTo>
                      <a:pt x="838" y="108"/>
                    </a:lnTo>
                    <a:lnTo>
                      <a:pt x="843" y="108"/>
                    </a:lnTo>
                    <a:lnTo>
                      <a:pt x="849" y="108"/>
                    </a:lnTo>
                    <a:lnTo>
                      <a:pt x="852" y="107"/>
                    </a:lnTo>
                    <a:lnTo>
                      <a:pt x="858" y="106"/>
                    </a:lnTo>
                    <a:lnTo>
                      <a:pt x="860" y="104"/>
                    </a:lnTo>
                    <a:lnTo>
                      <a:pt x="861" y="104"/>
                    </a:lnTo>
                    <a:lnTo>
                      <a:pt x="860" y="103"/>
                    </a:lnTo>
                    <a:lnTo>
                      <a:pt x="861" y="103"/>
                    </a:lnTo>
                    <a:lnTo>
                      <a:pt x="862" y="102"/>
                    </a:lnTo>
                    <a:lnTo>
                      <a:pt x="864" y="102"/>
                    </a:lnTo>
                    <a:lnTo>
                      <a:pt x="865" y="103"/>
                    </a:lnTo>
                    <a:close/>
                    <a:moveTo>
                      <a:pt x="855" y="72"/>
                    </a:moveTo>
                    <a:lnTo>
                      <a:pt x="855" y="74"/>
                    </a:lnTo>
                    <a:lnTo>
                      <a:pt x="854" y="75"/>
                    </a:lnTo>
                    <a:lnTo>
                      <a:pt x="850" y="75"/>
                    </a:lnTo>
                    <a:lnTo>
                      <a:pt x="849" y="75"/>
                    </a:lnTo>
                    <a:lnTo>
                      <a:pt x="848" y="78"/>
                    </a:lnTo>
                    <a:lnTo>
                      <a:pt x="847" y="78"/>
                    </a:lnTo>
                    <a:lnTo>
                      <a:pt x="847" y="78"/>
                    </a:lnTo>
                    <a:lnTo>
                      <a:pt x="845" y="78"/>
                    </a:lnTo>
                    <a:lnTo>
                      <a:pt x="844" y="78"/>
                    </a:lnTo>
                    <a:lnTo>
                      <a:pt x="843" y="78"/>
                    </a:lnTo>
                    <a:lnTo>
                      <a:pt x="844" y="79"/>
                    </a:lnTo>
                    <a:lnTo>
                      <a:pt x="843" y="79"/>
                    </a:lnTo>
                    <a:lnTo>
                      <a:pt x="842" y="79"/>
                    </a:lnTo>
                    <a:lnTo>
                      <a:pt x="844" y="76"/>
                    </a:lnTo>
                    <a:lnTo>
                      <a:pt x="844" y="75"/>
                    </a:lnTo>
                    <a:lnTo>
                      <a:pt x="845" y="73"/>
                    </a:lnTo>
                    <a:lnTo>
                      <a:pt x="845" y="72"/>
                    </a:lnTo>
                    <a:lnTo>
                      <a:pt x="845" y="72"/>
                    </a:lnTo>
                    <a:lnTo>
                      <a:pt x="847" y="73"/>
                    </a:lnTo>
                    <a:lnTo>
                      <a:pt x="848" y="75"/>
                    </a:lnTo>
                    <a:lnTo>
                      <a:pt x="849" y="75"/>
                    </a:lnTo>
                    <a:lnTo>
                      <a:pt x="851" y="75"/>
                    </a:lnTo>
                    <a:lnTo>
                      <a:pt x="849" y="75"/>
                    </a:lnTo>
                    <a:lnTo>
                      <a:pt x="849" y="73"/>
                    </a:lnTo>
                    <a:lnTo>
                      <a:pt x="848" y="73"/>
                    </a:lnTo>
                    <a:lnTo>
                      <a:pt x="848" y="72"/>
                    </a:lnTo>
                    <a:lnTo>
                      <a:pt x="848" y="72"/>
                    </a:lnTo>
                    <a:lnTo>
                      <a:pt x="848" y="71"/>
                    </a:lnTo>
                    <a:lnTo>
                      <a:pt x="848" y="71"/>
                    </a:lnTo>
                    <a:lnTo>
                      <a:pt x="847" y="70"/>
                    </a:lnTo>
                    <a:lnTo>
                      <a:pt x="845" y="70"/>
                    </a:lnTo>
                    <a:lnTo>
                      <a:pt x="846" y="69"/>
                    </a:lnTo>
                    <a:lnTo>
                      <a:pt x="847" y="70"/>
                    </a:lnTo>
                    <a:lnTo>
                      <a:pt x="851" y="71"/>
                    </a:lnTo>
                    <a:lnTo>
                      <a:pt x="855" y="72"/>
                    </a:lnTo>
                    <a:close/>
                    <a:moveTo>
                      <a:pt x="832" y="400"/>
                    </a:moveTo>
                    <a:lnTo>
                      <a:pt x="832" y="402"/>
                    </a:lnTo>
                    <a:lnTo>
                      <a:pt x="832" y="403"/>
                    </a:lnTo>
                    <a:lnTo>
                      <a:pt x="830" y="404"/>
                    </a:lnTo>
                    <a:lnTo>
                      <a:pt x="830" y="405"/>
                    </a:lnTo>
                    <a:lnTo>
                      <a:pt x="829" y="405"/>
                    </a:lnTo>
                    <a:lnTo>
                      <a:pt x="828" y="406"/>
                    </a:lnTo>
                    <a:lnTo>
                      <a:pt x="828" y="405"/>
                    </a:lnTo>
                    <a:lnTo>
                      <a:pt x="826" y="405"/>
                    </a:lnTo>
                    <a:lnTo>
                      <a:pt x="825" y="406"/>
                    </a:lnTo>
                    <a:lnTo>
                      <a:pt x="824" y="406"/>
                    </a:lnTo>
                    <a:lnTo>
                      <a:pt x="825" y="405"/>
                    </a:lnTo>
                    <a:lnTo>
                      <a:pt x="825" y="404"/>
                    </a:lnTo>
                    <a:lnTo>
                      <a:pt x="824" y="403"/>
                    </a:lnTo>
                    <a:lnTo>
                      <a:pt x="822" y="403"/>
                    </a:lnTo>
                    <a:lnTo>
                      <a:pt x="822" y="402"/>
                    </a:lnTo>
                    <a:lnTo>
                      <a:pt x="824" y="401"/>
                    </a:lnTo>
                    <a:lnTo>
                      <a:pt x="826" y="401"/>
                    </a:lnTo>
                    <a:lnTo>
                      <a:pt x="826" y="400"/>
                    </a:lnTo>
                    <a:lnTo>
                      <a:pt x="830" y="399"/>
                    </a:lnTo>
                    <a:lnTo>
                      <a:pt x="832" y="400"/>
                    </a:lnTo>
                    <a:close/>
                    <a:moveTo>
                      <a:pt x="858" y="130"/>
                    </a:moveTo>
                    <a:lnTo>
                      <a:pt x="859" y="134"/>
                    </a:lnTo>
                    <a:lnTo>
                      <a:pt x="857" y="135"/>
                    </a:lnTo>
                    <a:lnTo>
                      <a:pt x="855" y="135"/>
                    </a:lnTo>
                    <a:lnTo>
                      <a:pt x="854" y="135"/>
                    </a:lnTo>
                    <a:lnTo>
                      <a:pt x="852" y="135"/>
                    </a:lnTo>
                    <a:lnTo>
                      <a:pt x="851" y="135"/>
                    </a:lnTo>
                    <a:lnTo>
                      <a:pt x="849" y="135"/>
                    </a:lnTo>
                    <a:lnTo>
                      <a:pt x="849" y="136"/>
                    </a:lnTo>
                    <a:lnTo>
                      <a:pt x="848" y="137"/>
                    </a:lnTo>
                    <a:lnTo>
                      <a:pt x="845" y="138"/>
                    </a:lnTo>
                    <a:lnTo>
                      <a:pt x="848" y="135"/>
                    </a:lnTo>
                    <a:lnTo>
                      <a:pt x="850" y="134"/>
                    </a:lnTo>
                    <a:lnTo>
                      <a:pt x="850" y="132"/>
                    </a:lnTo>
                    <a:lnTo>
                      <a:pt x="851" y="132"/>
                    </a:lnTo>
                    <a:lnTo>
                      <a:pt x="851" y="131"/>
                    </a:lnTo>
                    <a:lnTo>
                      <a:pt x="852" y="130"/>
                    </a:lnTo>
                    <a:lnTo>
                      <a:pt x="855" y="130"/>
                    </a:lnTo>
                    <a:lnTo>
                      <a:pt x="858" y="130"/>
                    </a:lnTo>
                    <a:close/>
                    <a:moveTo>
                      <a:pt x="848" y="59"/>
                    </a:moveTo>
                    <a:lnTo>
                      <a:pt x="847" y="62"/>
                    </a:lnTo>
                    <a:lnTo>
                      <a:pt x="847" y="61"/>
                    </a:lnTo>
                    <a:lnTo>
                      <a:pt x="846" y="61"/>
                    </a:lnTo>
                    <a:lnTo>
                      <a:pt x="845" y="64"/>
                    </a:lnTo>
                    <a:lnTo>
                      <a:pt x="844" y="61"/>
                    </a:lnTo>
                    <a:lnTo>
                      <a:pt x="843" y="60"/>
                    </a:lnTo>
                    <a:lnTo>
                      <a:pt x="842" y="59"/>
                    </a:lnTo>
                    <a:lnTo>
                      <a:pt x="838" y="58"/>
                    </a:lnTo>
                    <a:lnTo>
                      <a:pt x="839" y="58"/>
                    </a:lnTo>
                    <a:lnTo>
                      <a:pt x="840" y="58"/>
                    </a:lnTo>
                    <a:lnTo>
                      <a:pt x="841" y="57"/>
                    </a:lnTo>
                    <a:lnTo>
                      <a:pt x="844" y="58"/>
                    </a:lnTo>
                    <a:lnTo>
                      <a:pt x="845" y="57"/>
                    </a:lnTo>
                    <a:lnTo>
                      <a:pt x="845" y="58"/>
                    </a:lnTo>
                    <a:lnTo>
                      <a:pt x="847" y="58"/>
                    </a:lnTo>
                    <a:lnTo>
                      <a:pt x="848" y="59"/>
                    </a:lnTo>
                    <a:close/>
                    <a:moveTo>
                      <a:pt x="804" y="19"/>
                    </a:moveTo>
                    <a:lnTo>
                      <a:pt x="804" y="21"/>
                    </a:lnTo>
                    <a:lnTo>
                      <a:pt x="800" y="22"/>
                    </a:lnTo>
                    <a:lnTo>
                      <a:pt x="796" y="22"/>
                    </a:lnTo>
                    <a:lnTo>
                      <a:pt x="794" y="22"/>
                    </a:lnTo>
                    <a:lnTo>
                      <a:pt x="793" y="22"/>
                    </a:lnTo>
                    <a:lnTo>
                      <a:pt x="794" y="21"/>
                    </a:lnTo>
                    <a:lnTo>
                      <a:pt x="794" y="20"/>
                    </a:lnTo>
                    <a:lnTo>
                      <a:pt x="794" y="19"/>
                    </a:lnTo>
                    <a:lnTo>
                      <a:pt x="795" y="18"/>
                    </a:lnTo>
                    <a:lnTo>
                      <a:pt x="797" y="19"/>
                    </a:lnTo>
                    <a:lnTo>
                      <a:pt x="802" y="19"/>
                    </a:lnTo>
                    <a:lnTo>
                      <a:pt x="803" y="19"/>
                    </a:lnTo>
                    <a:lnTo>
                      <a:pt x="804" y="19"/>
                    </a:lnTo>
                    <a:close/>
                    <a:moveTo>
                      <a:pt x="827" y="291"/>
                    </a:moveTo>
                    <a:lnTo>
                      <a:pt x="827" y="293"/>
                    </a:lnTo>
                    <a:lnTo>
                      <a:pt x="826" y="294"/>
                    </a:lnTo>
                    <a:lnTo>
                      <a:pt x="825" y="294"/>
                    </a:lnTo>
                    <a:lnTo>
                      <a:pt x="825" y="296"/>
                    </a:lnTo>
                    <a:lnTo>
                      <a:pt x="822" y="297"/>
                    </a:lnTo>
                    <a:lnTo>
                      <a:pt x="822" y="294"/>
                    </a:lnTo>
                    <a:lnTo>
                      <a:pt x="822" y="293"/>
                    </a:lnTo>
                    <a:lnTo>
                      <a:pt x="819" y="293"/>
                    </a:lnTo>
                    <a:lnTo>
                      <a:pt x="819" y="291"/>
                    </a:lnTo>
                    <a:lnTo>
                      <a:pt x="821" y="291"/>
                    </a:lnTo>
                    <a:lnTo>
                      <a:pt x="822" y="291"/>
                    </a:lnTo>
                    <a:lnTo>
                      <a:pt x="825" y="291"/>
                    </a:lnTo>
                    <a:lnTo>
                      <a:pt x="827" y="291"/>
                    </a:lnTo>
                    <a:close/>
                    <a:moveTo>
                      <a:pt x="843" y="139"/>
                    </a:moveTo>
                    <a:lnTo>
                      <a:pt x="843" y="139"/>
                    </a:lnTo>
                    <a:lnTo>
                      <a:pt x="841" y="140"/>
                    </a:lnTo>
                    <a:lnTo>
                      <a:pt x="838" y="140"/>
                    </a:lnTo>
                    <a:lnTo>
                      <a:pt x="837" y="140"/>
                    </a:lnTo>
                    <a:lnTo>
                      <a:pt x="834" y="141"/>
                    </a:lnTo>
                    <a:lnTo>
                      <a:pt x="825" y="137"/>
                    </a:lnTo>
                    <a:lnTo>
                      <a:pt x="824" y="136"/>
                    </a:lnTo>
                    <a:lnTo>
                      <a:pt x="827" y="137"/>
                    </a:lnTo>
                    <a:lnTo>
                      <a:pt x="833" y="139"/>
                    </a:lnTo>
                    <a:lnTo>
                      <a:pt x="836" y="140"/>
                    </a:lnTo>
                    <a:lnTo>
                      <a:pt x="839" y="140"/>
                    </a:lnTo>
                    <a:lnTo>
                      <a:pt x="843" y="139"/>
                    </a:lnTo>
                    <a:close/>
                    <a:moveTo>
                      <a:pt x="836" y="413"/>
                    </a:moveTo>
                    <a:lnTo>
                      <a:pt x="836" y="413"/>
                    </a:lnTo>
                    <a:lnTo>
                      <a:pt x="835" y="413"/>
                    </a:lnTo>
                    <a:lnTo>
                      <a:pt x="835" y="414"/>
                    </a:lnTo>
                    <a:lnTo>
                      <a:pt x="835" y="415"/>
                    </a:lnTo>
                    <a:lnTo>
                      <a:pt x="835" y="414"/>
                    </a:lnTo>
                    <a:lnTo>
                      <a:pt x="833" y="414"/>
                    </a:lnTo>
                    <a:lnTo>
                      <a:pt x="828" y="413"/>
                    </a:lnTo>
                    <a:lnTo>
                      <a:pt x="828" y="412"/>
                    </a:lnTo>
                    <a:lnTo>
                      <a:pt x="829" y="412"/>
                    </a:lnTo>
                    <a:lnTo>
                      <a:pt x="832" y="411"/>
                    </a:lnTo>
                    <a:lnTo>
                      <a:pt x="833" y="411"/>
                    </a:lnTo>
                    <a:lnTo>
                      <a:pt x="834" y="411"/>
                    </a:lnTo>
                    <a:lnTo>
                      <a:pt x="834" y="412"/>
                    </a:lnTo>
                    <a:lnTo>
                      <a:pt x="836" y="413"/>
                    </a:lnTo>
                    <a:close/>
                    <a:moveTo>
                      <a:pt x="805" y="19"/>
                    </a:moveTo>
                    <a:lnTo>
                      <a:pt x="805" y="19"/>
                    </a:lnTo>
                    <a:lnTo>
                      <a:pt x="802" y="19"/>
                    </a:lnTo>
                    <a:lnTo>
                      <a:pt x="798" y="19"/>
                    </a:lnTo>
                    <a:lnTo>
                      <a:pt x="797" y="19"/>
                    </a:lnTo>
                    <a:lnTo>
                      <a:pt x="798" y="18"/>
                    </a:lnTo>
                    <a:lnTo>
                      <a:pt x="799" y="18"/>
                    </a:lnTo>
                    <a:lnTo>
                      <a:pt x="798" y="17"/>
                    </a:lnTo>
                    <a:lnTo>
                      <a:pt x="798" y="16"/>
                    </a:lnTo>
                    <a:lnTo>
                      <a:pt x="799" y="16"/>
                    </a:lnTo>
                    <a:lnTo>
                      <a:pt x="802" y="18"/>
                    </a:lnTo>
                    <a:lnTo>
                      <a:pt x="805" y="19"/>
                    </a:lnTo>
                    <a:close/>
                    <a:moveTo>
                      <a:pt x="845" y="173"/>
                    </a:moveTo>
                    <a:lnTo>
                      <a:pt x="845" y="173"/>
                    </a:lnTo>
                    <a:lnTo>
                      <a:pt x="844" y="174"/>
                    </a:lnTo>
                    <a:lnTo>
                      <a:pt x="839" y="174"/>
                    </a:lnTo>
                    <a:lnTo>
                      <a:pt x="837" y="174"/>
                    </a:lnTo>
                    <a:lnTo>
                      <a:pt x="836" y="174"/>
                    </a:lnTo>
                    <a:lnTo>
                      <a:pt x="836" y="173"/>
                    </a:lnTo>
                    <a:lnTo>
                      <a:pt x="837" y="173"/>
                    </a:lnTo>
                    <a:lnTo>
                      <a:pt x="841" y="174"/>
                    </a:lnTo>
                    <a:lnTo>
                      <a:pt x="843" y="173"/>
                    </a:lnTo>
                    <a:lnTo>
                      <a:pt x="845" y="173"/>
                    </a:lnTo>
                    <a:close/>
                    <a:moveTo>
                      <a:pt x="838" y="86"/>
                    </a:moveTo>
                    <a:lnTo>
                      <a:pt x="839" y="86"/>
                    </a:lnTo>
                    <a:lnTo>
                      <a:pt x="837" y="87"/>
                    </a:lnTo>
                    <a:lnTo>
                      <a:pt x="836" y="87"/>
                    </a:lnTo>
                    <a:lnTo>
                      <a:pt x="836" y="86"/>
                    </a:lnTo>
                    <a:lnTo>
                      <a:pt x="836" y="86"/>
                    </a:lnTo>
                    <a:lnTo>
                      <a:pt x="836" y="85"/>
                    </a:lnTo>
                    <a:lnTo>
                      <a:pt x="835" y="84"/>
                    </a:lnTo>
                    <a:lnTo>
                      <a:pt x="836" y="84"/>
                    </a:lnTo>
                    <a:lnTo>
                      <a:pt x="836" y="85"/>
                    </a:lnTo>
                    <a:lnTo>
                      <a:pt x="837" y="85"/>
                    </a:lnTo>
                    <a:lnTo>
                      <a:pt x="838" y="86"/>
                    </a:lnTo>
                    <a:close/>
                    <a:moveTo>
                      <a:pt x="839" y="389"/>
                    </a:moveTo>
                    <a:lnTo>
                      <a:pt x="839" y="390"/>
                    </a:lnTo>
                    <a:lnTo>
                      <a:pt x="838" y="390"/>
                    </a:lnTo>
                    <a:lnTo>
                      <a:pt x="837" y="390"/>
                    </a:lnTo>
                    <a:lnTo>
                      <a:pt x="839" y="388"/>
                    </a:lnTo>
                    <a:lnTo>
                      <a:pt x="840" y="388"/>
                    </a:lnTo>
                    <a:lnTo>
                      <a:pt x="840" y="388"/>
                    </a:lnTo>
                    <a:lnTo>
                      <a:pt x="839" y="389"/>
                    </a:lnTo>
                    <a:close/>
                    <a:moveTo>
                      <a:pt x="808" y="185"/>
                    </a:moveTo>
                    <a:lnTo>
                      <a:pt x="808" y="185"/>
                    </a:lnTo>
                    <a:lnTo>
                      <a:pt x="807" y="185"/>
                    </a:lnTo>
                    <a:lnTo>
                      <a:pt x="806" y="185"/>
                    </a:lnTo>
                    <a:lnTo>
                      <a:pt x="804" y="184"/>
                    </a:lnTo>
                    <a:lnTo>
                      <a:pt x="804" y="183"/>
                    </a:lnTo>
                    <a:lnTo>
                      <a:pt x="807" y="184"/>
                    </a:lnTo>
                    <a:lnTo>
                      <a:pt x="808" y="185"/>
                    </a:lnTo>
                    <a:close/>
                    <a:moveTo>
                      <a:pt x="808" y="172"/>
                    </a:moveTo>
                    <a:lnTo>
                      <a:pt x="809" y="172"/>
                    </a:lnTo>
                    <a:lnTo>
                      <a:pt x="807" y="172"/>
                    </a:lnTo>
                    <a:lnTo>
                      <a:pt x="805" y="171"/>
                    </a:lnTo>
                    <a:lnTo>
                      <a:pt x="806" y="171"/>
                    </a:lnTo>
                    <a:lnTo>
                      <a:pt x="806" y="171"/>
                    </a:lnTo>
                    <a:lnTo>
                      <a:pt x="808" y="172"/>
                    </a:lnTo>
                    <a:close/>
                    <a:moveTo>
                      <a:pt x="797" y="367"/>
                    </a:moveTo>
                    <a:lnTo>
                      <a:pt x="797" y="368"/>
                    </a:lnTo>
                    <a:lnTo>
                      <a:pt x="795" y="369"/>
                    </a:lnTo>
                    <a:lnTo>
                      <a:pt x="796" y="367"/>
                    </a:lnTo>
                    <a:lnTo>
                      <a:pt x="796" y="367"/>
                    </a:lnTo>
                    <a:lnTo>
                      <a:pt x="797" y="367"/>
                    </a:lnTo>
                    <a:close/>
                    <a:moveTo>
                      <a:pt x="833" y="428"/>
                    </a:moveTo>
                    <a:lnTo>
                      <a:pt x="833" y="429"/>
                    </a:lnTo>
                    <a:lnTo>
                      <a:pt x="832" y="430"/>
                    </a:lnTo>
                    <a:lnTo>
                      <a:pt x="832" y="429"/>
                    </a:lnTo>
                    <a:lnTo>
                      <a:pt x="831" y="428"/>
                    </a:lnTo>
                    <a:lnTo>
                      <a:pt x="831" y="428"/>
                    </a:lnTo>
                    <a:lnTo>
                      <a:pt x="833" y="428"/>
                    </a:lnTo>
                    <a:lnTo>
                      <a:pt x="833" y="428"/>
                    </a:lnTo>
                    <a:close/>
                    <a:moveTo>
                      <a:pt x="794" y="497"/>
                    </a:moveTo>
                    <a:lnTo>
                      <a:pt x="794" y="497"/>
                    </a:lnTo>
                    <a:lnTo>
                      <a:pt x="794" y="498"/>
                    </a:lnTo>
                    <a:lnTo>
                      <a:pt x="794" y="497"/>
                    </a:lnTo>
                    <a:lnTo>
                      <a:pt x="793" y="497"/>
                    </a:lnTo>
                    <a:lnTo>
                      <a:pt x="793" y="497"/>
                    </a:lnTo>
                    <a:lnTo>
                      <a:pt x="794" y="497"/>
                    </a:lnTo>
                    <a:close/>
                    <a:moveTo>
                      <a:pt x="830" y="392"/>
                    </a:moveTo>
                    <a:lnTo>
                      <a:pt x="830" y="392"/>
                    </a:lnTo>
                    <a:lnTo>
                      <a:pt x="830" y="392"/>
                    </a:lnTo>
                    <a:lnTo>
                      <a:pt x="829" y="392"/>
                    </a:lnTo>
                    <a:lnTo>
                      <a:pt x="830" y="392"/>
                    </a:lnTo>
                    <a:lnTo>
                      <a:pt x="829" y="391"/>
                    </a:lnTo>
                    <a:lnTo>
                      <a:pt x="829" y="391"/>
                    </a:lnTo>
                    <a:lnTo>
                      <a:pt x="830" y="392"/>
                    </a:lnTo>
                    <a:close/>
                    <a:moveTo>
                      <a:pt x="832" y="260"/>
                    </a:moveTo>
                    <a:lnTo>
                      <a:pt x="832" y="260"/>
                    </a:lnTo>
                    <a:lnTo>
                      <a:pt x="830" y="260"/>
                    </a:lnTo>
                    <a:lnTo>
                      <a:pt x="830" y="261"/>
                    </a:lnTo>
                    <a:lnTo>
                      <a:pt x="828" y="260"/>
                    </a:lnTo>
                    <a:lnTo>
                      <a:pt x="832" y="260"/>
                    </a:lnTo>
                    <a:close/>
                    <a:moveTo>
                      <a:pt x="808" y="370"/>
                    </a:moveTo>
                    <a:lnTo>
                      <a:pt x="809" y="370"/>
                    </a:lnTo>
                    <a:lnTo>
                      <a:pt x="807" y="370"/>
                    </a:lnTo>
                    <a:lnTo>
                      <a:pt x="807" y="370"/>
                    </a:lnTo>
                    <a:lnTo>
                      <a:pt x="807" y="370"/>
                    </a:lnTo>
                    <a:lnTo>
                      <a:pt x="807" y="370"/>
                    </a:lnTo>
                    <a:lnTo>
                      <a:pt x="808" y="370"/>
                    </a:lnTo>
                    <a:close/>
                    <a:moveTo>
                      <a:pt x="812" y="304"/>
                    </a:moveTo>
                    <a:lnTo>
                      <a:pt x="812" y="305"/>
                    </a:lnTo>
                    <a:lnTo>
                      <a:pt x="811" y="305"/>
                    </a:lnTo>
                    <a:lnTo>
                      <a:pt x="811" y="304"/>
                    </a:lnTo>
                    <a:lnTo>
                      <a:pt x="811" y="304"/>
                    </a:lnTo>
                    <a:lnTo>
                      <a:pt x="812" y="304"/>
                    </a:lnTo>
                    <a:close/>
                    <a:moveTo>
                      <a:pt x="824" y="162"/>
                    </a:moveTo>
                    <a:lnTo>
                      <a:pt x="824" y="163"/>
                    </a:lnTo>
                    <a:lnTo>
                      <a:pt x="822" y="162"/>
                    </a:lnTo>
                    <a:lnTo>
                      <a:pt x="821" y="162"/>
                    </a:lnTo>
                    <a:lnTo>
                      <a:pt x="822" y="162"/>
                    </a:lnTo>
                    <a:lnTo>
                      <a:pt x="824" y="162"/>
                    </a:lnTo>
                    <a:close/>
                    <a:moveTo>
                      <a:pt x="795" y="370"/>
                    </a:moveTo>
                    <a:lnTo>
                      <a:pt x="795" y="370"/>
                    </a:lnTo>
                    <a:lnTo>
                      <a:pt x="795" y="369"/>
                    </a:lnTo>
                    <a:lnTo>
                      <a:pt x="796" y="369"/>
                    </a:lnTo>
                    <a:lnTo>
                      <a:pt x="795" y="369"/>
                    </a:lnTo>
                    <a:lnTo>
                      <a:pt x="796" y="369"/>
                    </a:lnTo>
                    <a:lnTo>
                      <a:pt x="796" y="370"/>
                    </a:lnTo>
                    <a:lnTo>
                      <a:pt x="795" y="370"/>
                    </a:lnTo>
                    <a:close/>
                    <a:moveTo>
                      <a:pt x="798" y="369"/>
                    </a:moveTo>
                    <a:lnTo>
                      <a:pt x="798" y="369"/>
                    </a:lnTo>
                    <a:lnTo>
                      <a:pt x="797" y="370"/>
                    </a:lnTo>
                    <a:lnTo>
                      <a:pt x="797" y="369"/>
                    </a:lnTo>
                    <a:lnTo>
                      <a:pt x="797" y="369"/>
                    </a:lnTo>
                    <a:lnTo>
                      <a:pt x="798" y="369"/>
                    </a:lnTo>
                    <a:close/>
                    <a:moveTo>
                      <a:pt x="787" y="347"/>
                    </a:moveTo>
                    <a:lnTo>
                      <a:pt x="786" y="346"/>
                    </a:lnTo>
                    <a:lnTo>
                      <a:pt x="786" y="346"/>
                    </a:lnTo>
                    <a:lnTo>
                      <a:pt x="786" y="345"/>
                    </a:lnTo>
                    <a:lnTo>
                      <a:pt x="787" y="347"/>
                    </a:lnTo>
                    <a:close/>
                    <a:moveTo>
                      <a:pt x="810" y="300"/>
                    </a:moveTo>
                    <a:lnTo>
                      <a:pt x="810" y="300"/>
                    </a:lnTo>
                    <a:lnTo>
                      <a:pt x="808" y="299"/>
                    </a:lnTo>
                    <a:lnTo>
                      <a:pt x="810" y="300"/>
                    </a:lnTo>
                    <a:close/>
                    <a:moveTo>
                      <a:pt x="785" y="347"/>
                    </a:moveTo>
                    <a:lnTo>
                      <a:pt x="786" y="348"/>
                    </a:lnTo>
                    <a:lnTo>
                      <a:pt x="785" y="347"/>
                    </a:lnTo>
                    <a:lnTo>
                      <a:pt x="785" y="347"/>
                    </a:lnTo>
                    <a:close/>
                    <a:moveTo>
                      <a:pt x="819" y="262"/>
                    </a:moveTo>
                    <a:lnTo>
                      <a:pt x="819" y="262"/>
                    </a:lnTo>
                    <a:lnTo>
                      <a:pt x="818" y="262"/>
                    </a:lnTo>
                    <a:lnTo>
                      <a:pt x="818" y="262"/>
                    </a:lnTo>
                    <a:lnTo>
                      <a:pt x="819" y="262"/>
                    </a:lnTo>
                    <a:close/>
                  </a:path>
                </a:pathLst>
              </a:custGeom>
              <a:solidFill>
                <a:srgbClr val="63B1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10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" name="Google Shape;127;p60"/>
              <p:cNvSpPr/>
              <p:nvPr/>
            </p:nvSpPr>
            <p:spPr>
              <a:xfrm>
                <a:off x="2982" y="857"/>
                <a:ext cx="1289" cy="68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80" extrusionOk="0">
                    <a:moveTo>
                      <a:pt x="743" y="677"/>
                    </a:moveTo>
                    <a:lnTo>
                      <a:pt x="743" y="678"/>
                    </a:lnTo>
                    <a:lnTo>
                      <a:pt x="742" y="680"/>
                    </a:lnTo>
                    <a:lnTo>
                      <a:pt x="740" y="680"/>
                    </a:lnTo>
                    <a:lnTo>
                      <a:pt x="737" y="679"/>
                    </a:lnTo>
                    <a:lnTo>
                      <a:pt x="736" y="679"/>
                    </a:lnTo>
                    <a:lnTo>
                      <a:pt x="736" y="678"/>
                    </a:lnTo>
                    <a:lnTo>
                      <a:pt x="737" y="678"/>
                    </a:lnTo>
                    <a:lnTo>
                      <a:pt x="737" y="677"/>
                    </a:lnTo>
                    <a:lnTo>
                      <a:pt x="737" y="676"/>
                    </a:lnTo>
                    <a:lnTo>
                      <a:pt x="739" y="676"/>
                    </a:lnTo>
                    <a:lnTo>
                      <a:pt x="742" y="677"/>
                    </a:lnTo>
                    <a:lnTo>
                      <a:pt x="743" y="677"/>
                    </a:lnTo>
                    <a:close/>
                    <a:moveTo>
                      <a:pt x="1287" y="215"/>
                    </a:moveTo>
                    <a:lnTo>
                      <a:pt x="1285" y="218"/>
                    </a:lnTo>
                    <a:lnTo>
                      <a:pt x="1284" y="219"/>
                    </a:lnTo>
                    <a:lnTo>
                      <a:pt x="1284" y="222"/>
                    </a:lnTo>
                    <a:lnTo>
                      <a:pt x="1283" y="224"/>
                    </a:lnTo>
                    <a:lnTo>
                      <a:pt x="1281" y="226"/>
                    </a:lnTo>
                    <a:lnTo>
                      <a:pt x="1280" y="226"/>
                    </a:lnTo>
                    <a:lnTo>
                      <a:pt x="1279" y="226"/>
                    </a:lnTo>
                    <a:lnTo>
                      <a:pt x="1277" y="227"/>
                    </a:lnTo>
                    <a:lnTo>
                      <a:pt x="1277" y="229"/>
                    </a:lnTo>
                    <a:lnTo>
                      <a:pt x="1277" y="230"/>
                    </a:lnTo>
                    <a:lnTo>
                      <a:pt x="1278" y="230"/>
                    </a:lnTo>
                    <a:lnTo>
                      <a:pt x="1278" y="231"/>
                    </a:lnTo>
                    <a:lnTo>
                      <a:pt x="1279" y="231"/>
                    </a:lnTo>
                    <a:lnTo>
                      <a:pt x="1279" y="232"/>
                    </a:lnTo>
                    <a:lnTo>
                      <a:pt x="1282" y="234"/>
                    </a:lnTo>
                    <a:lnTo>
                      <a:pt x="1283" y="234"/>
                    </a:lnTo>
                    <a:lnTo>
                      <a:pt x="1283" y="234"/>
                    </a:lnTo>
                    <a:lnTo>
                      <a:pt x="1285" y="234"/>
                    </a:lnTo>
                    <a:lnTo>
                      <a:pt x="1285" y="234"/>
                    </a:lnTo>
                    <a:lnTo>
                      <a:pt x="1287" y="235"/>
                    </a:lnTo>
                    <a:lnTo>
                      <a:pt x="1287" y="236"/>
                    </a:lnTo>
                    <a:lnTo>
                      <a:pt x="1287" y="236"/>
                    </a:lnTo>
                    <a:lnTo>
                      <a:pt x="1289" y="239"/>
                    </a:lnTo>
                    <a:lnTo>
                      <a:pt x="1288" y="242"/>
                    </a:lnTo>
                    <a:lnTo>
                      <a:pt x="1288" y="243"/>
                    </a:lnTo>
                    <a:lnTo>
                      <a:pt x="1288" y="245"/>
                    </a:lnTo>
                    <a:lnTo>
                      <a:pt x="1289" y="245"/>
                    </a:lnTo>
                    <a:lnTo>
                      <a:pt x="1288" y="247"/>
                    </a:lnTo>
                    <a:lnTo>
                      <a:pt x="1289" y="248"/>
                    </a:lnTo>
                    <a:lnTo>
                      <a:pt x="1288" y="249"/>
                    </a:lnTo>
                    <a:lnTo>
                      <a:pt x="1289" y="249"/>
                    </a:lnTo>
                    <a:lnTo>
                      <a:pt x="1289" y="251"/>
                    </a:lnTo>
                    <a:lnTo>
                      <a:pt x="1288" y="258"/>
                    </a:lnTo>
                    <a:lnTo>
                      <a:pt x="1288" y="258"/>
                    </a:lnTo>
                    <a:lnTo>
                      <a:pt x="1288" y="257"/>
                    </a:lnTo>
                    <a:lnTo>
                      <a:pt x="1287" y="257"/>
                    </a:lnTo>
                    <a:lnTo>
                      <a:pt x="1287" y="257"/>
                    </a:lnTo>
                    <a:lnTo>
                      <a:pt x="1287" y="257"/>
                    </a:lnTo>
                    <a:lnTo>
                      <a:pt x="1286" y="257"/>
                    </a:lnTo>
                    <a:lnTo>
                      <a:pt x="1285" y="257"/>
                    </a:lnTo>
                    <a:lnTo>
                      <a:pt x="1284" y="259"/>
                    </a:lnTo>
                    <a:lnTo>
                      <a:pt x="1284" y="261"/>
                    </a:lnTo>
                    <a:lnTo>
                      <a:pt x="1283" y="262"/>
                    </a:lnTo>
                    <a:lnTo>
                      <a:pt x="1282" y="262"/>
                    </a:lnTo>
                    <a:lnTo>
                      <a:pt x="1283" y="264"/>
                    </a:lnTo>
                    <a:lnTo>
                      <a:pt x="1285" y="264"/>
                    </a:lnTo>
                    <a:lnTo>
                      <a:pt x="1286" y="265"/>
                    </a:lnTo>
                    <a:lnTo>
                      <a:pt x="1285" y="264"/>
                    </a:lnTo>
                    <a:lnTo>
                      <a:pt x="1286" y="264"/>
                    </a:lnTo>
                    <a:lnTo>
                      <a:pt x="1287" y="263"/>
                    </a:lnTo>
                    <a:lnTo>
                      <a:pt x="1288" y="263"/>
                    </a:lnTo>
                    <a:lnTo>
                      <a:pt x="1288" y="266"/>
                    </a:lnTo>
                    <a:lnTo>
                      <a:pt x="1288" y="266"/>
                    </a:lnTo>
                    <a:lnTo>
                      <a:pt x="1287" y="269"/>
                    </a:lnTo>
                    <a:lnTo>
                      <a:pt x="1287" y="270"/>
                    </a:lnTo>
                    <a:lnTo>
                      <a:pt x="1287" y="268"/>
                    </a:lnTo>
                    <a:lnTo>
                      <a:pt x="1285" y="267"/>
                    </a:lnTo>
                    <a:lnTo>
                      <a:pt x="1283" y="268"/>
                    </a:lnTo>
                    <a:lnTo>
                      <a:pt x="1281" y="268"/>
                    </a:lnTo>
                    <a:lnTo>
                      <a:pt x="1280" y="269"/>
                    </a:lnTo>
                    <a:lnTo>
                      <a:pt x="1279" y="271"/>
                    </a:lnTo>
                    <a:lnTo>
                      <a:pt x="1277" y="271"/>
                    </a:lnTo>
                    <a:lnTo>
                      <a:pt x="1273" y="271"/>
                    </a:lnTo>
                    <a:lnTo>
                      <a:pt x="1268" y="272"/>
                    </a:lnTo>
                    <a:lnTo>
                      <a:pt x="1266" y="274"/>
                    </a:lnTo>
                    <a:lnTo>
                      <a:pt x="1267" y="274"/>
                    </a:lnTo>
                    <a:lnTo>
                      <a:pt x="1268" y="274"/>
                    </a:lnTo>
                    <a:lnTo>
                      <a:pt x="1263" y="277"/>
                    </a:lnTo>
                    <a:lnTo>
                      <a:pt x="1262" y="276"/>
                    </a:lnTo>
                    <a:lnTo>
                      <a:pt x="1258" y="277"/>
                    </a:lnTo>
                    <a:lnTo>
                      <a:pt x="1257" y="277"/>
                    </a:lnTo>
                    <a:lnTo>
                      <a:pt x="1255" y="278"/>
                    </a:lnTo>
                    <a:lnTo>
                      <a:pt x="1253" y="279"/>
                    </a:lnTo>
                    <a:lnTo>
                      <a:pt x="1248" y="279"/>
                    </a:lnTo>
                    <a:lnTo>
                      <a:pt x="1244" y="281"/>
                    </a:lnTo>
                    <a:lnTo>
                      <a:pt x="1243" y="281"/>
                    </a:lnTo>
                    <a:lnTo>
                      <a:pt x="1242" y="282"/>
                    </a:lnTo>
                    <a:lnTo>
                      <a:pt x="1241" y="282"/>
                    </a:lnTo>
                    <a:lnTo>
                      <a:pt x="1239" y="282"/>
                    </a:lnTo>
                    <a:lnTo>
                      <a:pt x="1236" y="282"/>
                    </a:lnTo>
                    <a:lnTo>
                      <a:pt x="1231" y="283"/>
                    </a:lnTo>
                    <a:lnTo>
                      <a:pt x="1230" y="283"/>
                    </a:lnTo>
                    <a:lnTo>
                      <a:pt x="1234" y="282"/>
                    </a:lnTo>
                    <a:lnTo>
                      <a:pt x="1234" y="280"/>
                    </a:lnTo>
                    <a:lnTo>
                      <a:pt x="1232" y="279"/>
                    </a:lnTo>
                    <a:lnTo>
                      <a:pt x="1232" y="277"/>
                    </a:lnTo>
                    <a:lnTo>
                      <a:pt x="1230" y="276"/>
                    </a:lnTo>
                    <a:lnTo>
                      <a:pt x="1229" y="275"/>
                    </a:lnTo>
                    <a:lnTo>
                      <a:pt x="1228" y="275"/>
                    </a:lnTo>
                    <a:lnTo>
                      <a:pt x="1227" y="272"/>
                    </a:lnTo>
                    <a:lnTo>
                      <a:pt x="1228" y="270"/>
                    </a:lnTo>
                    <a:lnTo>
                      <a:pt x="1230" y="270"/>
                    </a:lnTo>
                    <a:lnTo>
                      <a:pt x="1230" y="270"/>
                    </a:lnTo>
                    <a:lnTo>
                      <a:pt x="1227" y="270"/>
                    </a:lnTo>
                    <a:lnTo>
                      <a:pt x="1226" y="271"/>
                    </a:lnTo>
                    <a:lnTo>
                      <a:pt x="1226" y="271"/>
                    </a:lnTo>
                    <a:lnTo>
                      <a:pt x="1226" y="272"/>
                    </a:lnTo>
                    <a:lnTo>
                      <a:pt x="1225" y="274"/>
                    </a:lnTo>
                    <a:lnTo>
                      <a:pt x="1226" y="274"/>
                    </a:lnTo>
                    <a:lnTo>
                      <a:pt x="1225" y="274"/>
                    </a:lnTo>
                    <a:lnTo>
                      <a:pt x="1226" y="274"/>
                    </a:lnTo>
                    <a:lnTo>
                      <a:pt x="1226" y="275"/>
                    </a:lnTo>
                    <a:lnTo>
                      <a:pt x="1225" y="275"/>
                    </a:lnTo>
                    <a:lnTo>
                      <a:pt x="1227" y="276"/>
                    </a:lnTo>
                    <a:lnTo>
                      <a:pt x="1227" y="277"/>
                    </a:lnTo>
                    <a:lnTo>
                      <a:pt x="1229" y="278"/>
                    </a:lnTo>
                    <a:lnTo>
                      <a:pt x="1230" y="278"/>
                    </a:lnTo>
                    <a:lnTo>
                      <a:pt x="1229" y="280"/>
                    </a:lnTo>
                    <a:lnTo>
                      <a:pt x="1229" y="284"/>
                    </a:lnTo>
                    <a:lnTo>
                      <a:pt x="1230" y="285"/>
                    </a:lnTo>
                    <a:lnTo>
                      <a:pt x="1235" y="287"/>
                    </a:lnTo>
                    <a:lnTo>
                      <a:pt x="1242" y="289"/>
                    </a:lnTo>
                    <a:lnTo>
                      <a:pt x="1244" y="290"/>
                    </a:lnTo>
                    <a:lnTo>
                      <a:pt x="1247" y="290"/>
                    </a:lnTo>
                    <a:lnTo>
                      <a:pt x="1247" y="289"/>
                    </a:lnTo>
                    <a:lnTo>
                      <a:pt x="1244" y="289"/>
                    </a:lnTo>
                    <a:lnTo>
                      <a:pt x="1243" y="288"/>
                    </a:lnTo>
                    <a:lnTo>
                      <a:pt x="1243" y="288"/>
                    </a:lnTo>
                    <a:lnTo>
                      <a:pt x="1242" y="288"/>
                    </a:lnTo>
                    <a:lnTo>
                      <a:pt x="1242" y="287"/>
                    </a:lnTo>
                    <a:lnTo>
                      <a:pt x="1244" y="287"/>
                    </a:lnTo>
                    <a:lnTo>
                      <a:pt x="1248" y="288"/>
                    </a:lnTo>
                    <a:lnTo>
                      <a:pt x="1249" y="288"/>
                    </a:lnTo>
                    <a:lnTo>
                      <a:pt x="1251" y="287"/>
                    </a:lnTo>
                    <a:lnTo>
                      <a:pt x="1253" y="288"/>
                    </a:lnTo>
                    <a:lnTo>
                      <a:pt x="1256" y="288"/>
                    </a:lnTo>
                    <a:lnTo>
                      <a:pt x="1258" y="289"/>
                    </a:lnTo>
                    <a:lnTo>
                      <a:pt x="1258" y="290"/>
                    </a:lnTo>
                    <a:lnTo>
                      <a:pt x="1260" y="294"/>
                    </a:lnTo>
                    <a:lnTo>
                      <a:pt x="1261" y="295"/>
                    </a:lnTo>
                    <a:lnTo>
                      <a:pt x="1263" y="297"/>
                    </a:lnTo>
                    <a:lnTo>
                      <a:pt x="1265" y="298"/>
                    </a:lnTo>
                    <a:lnTo>
                      <a:pt x="1269" y="300"/>
                    </a:lnTo>
                    <a:lnTo>
                      <a:pt x="1269" y="301"/>
                    </a:lnTo>
                    <a:lnTo>
                      <a:pt x="1268" y="302"/>
                    </a:lnTo>
                    <a:lnTo>
                      <a:pt x="1268" y="303"/>
                    </a:lnTo>
                    <a:lnTo>
                      <a:pt x="1267" y="304"/>
                    </a:lnTo>
                    <a:lnTo>
                      <a:pt x="1266" y="301"/>
                    </a:lnTo>
                    <a:lnTo>
                      <a:pt x="1264" y="301"/>
                    </a:lnTo>
                    <a:lnTo>
                      <a:pt x="1261" y="301"/>
                    </a:lnTo>
                    <a:lnTo>
                      <a:pt x="1261" y="302"/>
                    </a:lnTo>
                    <a:lnTo>
                      <a:pt x="1260" y="302"/>
                    </a:lnTo>
                    <a:lnTo>
                      <a:pt x="1259" y="303"/>
                    </a:lnTo>
                    <a:lnTo>
                      <a:pt x="1259" y="302"/>
                    </a:lnTo>
                    <a:lnTo>
                      <a:pt x="1260" y="301"/>
                    </a:lnTo>
                    <a:lnTo>
                      <a:pt x="1262" y="300"/>
                    </a:lnTo>
                    <a:lnTo>
                      <a:pt x="1262" y="299"/>
                    </a:lnTo>
                    <a:lnTo>
                      <a:pt x="1263" y="299"/>
                    </a:lnTo>
                    <a:lnTo>
                      <a:pt x="1262" y="299"/>
                    </a:lnTo>
                    <a:lnTo>
                      <a:pt x="1262" y="299"/>
                    </a:lnTo>
                    <a:lnTo>
                      <a:pt x="1261" y="300"/>
                    </a:lnTo>
                    <a:lnTo>
                      <a:pt x="1261" y="300"/>
                    </a:lnTo>
                    <a:lnTo>
                      <a:pt x="1260" y="300"/>
                    </a:lnTo>
                    <a:lnTo>
                      <a:pt x="1258" y="301"/>
                    </a:lnTo>
                    <a:lnTo>
                      <a:pt x="1260" y="300"/>
                    </a:lnTo>
                    <a:lnTo>
                      <a:pt x="1259" y="299"/>
                    </a:lnTo>
                    <a:lnTo>
                      <a:pt x="1258" y="300"/>
                    </a:lnTo>
                    <a:lnTo>
                      <a:pt x="1258" y="299"/>
                    </a:lnTo>
                    <a:lnTo>
                      <a:pt x="1258" y="299"/>
                    </a:lnTo>
                    <a:lnTo>
                      <a:pt x="1257" y="299"/>
                    </a:lnTo>
                    <a:lnTo>
                      <a:pt x="1256" y="301"/>
                    </a:lnTo>
                    <a:lnTo>
                      <a:pt x="1256" y="299"/>
                    </a:lnTo>
                    <a:lnTo>
                      <a:pt x="1255" y="299"/>
                    </a:lnTo>
                    <a:lnTo>
                      <a:pt x="1254" y="299"/>
                    </a:lnTo>
                    <a:lnTo>
                      <a:pt x="1253" y="299"/>
                    </a:lnTo>
                    <a:lnTo>
                      <a:pt x="1251" y="299"/>
                    </a:lnTo>
                    <a:lnTo>
                      <a:pt x="1249" y="299"/>
                    </a:lnTo>
                    <a:lnTo>
                      <a:pt x="1244" y="299"/>
                    </a:lnTo>
                    <a:lnTo>
                      <a:pt x="1244" y="299"/>
                    </a:lnTo>
                    <a:lnTo>
                      <a:pt x="1242" y="299"/>
                    </a:lnTo>
                    <a:lnTo>
                      <a:pt x="1242" y="300"/>
                    </a:lnTo>
                    <a:lnTo>
                      <a:pt x="1240" y="300"/>
                    </a:lnTo>
                    <a:lnTo>
                      <a:pt x="1239" y="299"/>
                    </a:lnTo>
                    <a:lnTo>
                      <a:pt x="1238" y="299"/>
                    </a:lnTo>
                    <a:lnTo>
                      <a:pt x="1238" y="298"/>
                    </a:lnTo>
                    <a:lnTo>
                      <a:pt x="1239" y="298"/>
                    </a:lnTo>
                    <a:lnTo>
                      <a:pt x="1239" y="297"/>
                    </a:lnTo>
                    <a:lnTo>
                      <a:pt x="1237" y="297"/>
                    </a:lnTo>
                    <a:lnTo>
                      <a:pt x="1236" y="297"/>
                    </a:lnTo>
                    <a:lnTo>
                      <a:pt x="1234" y="295"/>
                    </a:lnTo>
                    <a:lnTo>
                      <a:pt x="1233" y="294"/>
                    </a:lnTo>
                    <a:lnTo>
                      <a:pt x="1229" y="295"/>
                    </a:lnTo>
                    <a:lnTo>
                      <a:pt x="1228" y="295"/>
                    </a:lnTo>
                    <a:lnTo>
                      <a:pt x="1227" y="294"/>
                    </a:lnTo>
                    <a:lnTo>
                      <a:pt x="1228" y="293"/>
                    </a:lnTo>
                    <a:lnTo>
                      <a:pt x="1227" y="293"/>
                    </a:lnTo>
                    <a:lnTo>
                      <a:pt x="1226" y="293"/>
                    </a:lnTo>
                    <a:lnTo>
                      <a:pt x="1226" y="294"/>
                    </a:lnTo>
                    <a:lnTo>
                      <a:pt x="1226" y="296"/>
                    </a:lnTo>
                    <a:lnTo>
                      <a:pt x="1226" y="296"/>
                    </a:lnTo>
                    <a:lnTo>
                      <a:pt x="1227" y="297"/>
                    </a:lnTo>
                    <a:lnTo>
                      <a:pt x="1230" y="296"/>
                    </a:lnTo>
                    <a:lnTo>
                      <a:pt x="1230" y="297"/>
                    </a:lnTo>
                    <a:lnTo>
                      <a:pt x="1228" y="298"/>
                    </a:lnTo>
                    <a:lnTo>
                      <a:pt x="1227" y="298"/>
                    </a:lnTo>
                    <a:lnTo>
                      <a:pt x="1224" y="297"/>
                    </a:lnTo>
                    <a:lnTo>
                      <a:pt x="1223" y="297"/>
                    </a:lnTo>
                    <a:lnTo>
                      <a:pt x="1221" y="299"/>
                    </a:lnTo>
                    <a:lnTo>
                      <a:pt x="1220" y="300"/>
                    </a:lnTo>
                    <a:lnTo>
                      <a:pt x="1221" y="300"/>
                    </a:lnTo>
                    <a:lnTo>
                      <a:pt x="1221" y="300"/>
                    </a:lnTo>
                    <a:lnTo>
                      <a:pt x="1223" y="298"/>
                    </a:lnTo>
                    <a:lnTo>
                      <a:pt x="1226" y="299"/>
                    </a:lnTo>
                    <a:lnTo>
                      <a:pt x="1229" y="300"/>
                    </a:lnTo>
                    <a:lnTo>
                      <a:pt x="1230" y="301"/>
                    </a:lnTo>
                    <a:lnTo>
                      <a:pt x="1230" y="302"/>
                    </a:lnTo>
                    <a:lnTo>
                      <a:pt x="1231" y="302"/>
                    </a:lnTo>
                    <a:lnTo>
                      <a:pt x="1231" y="303"/>
                    </a:lnTo>
                    <a:lnTo>
                      <a:pt x="1233" y="304"/>
                    </a:lnTo>
                    <a:lnTo>
                      <a:pt x="1233" y="303"/>
                    </a:lnTo>
                    <a:lnTo>
                      <a:pt x="1233" y="302"/>
                    </a:lnTo>
                    <a:lnTo>
                      <a:pt x="1233" y="301"/>
                    </a:lnTo>
                    <a:lnTo>
                      <a:pt x="1231" y="300"/>
                    </a:lnTo>
                    <a:lnTo>
                      <a:pt x="1232" y="299"/>
                    </a:lnTo>
                    <a:lnTo>
                      <a:pt x="1233" y="301"/>
                    </a:lnTo>
                    <a:lnTo>
                      <a:pt x="1234" y="302"/>
                    </a:lnTo>
                    <a:lnTo>
                      <a:pt x="1236" y="303"/>
                    </a:lnTo>
                    <a:lnTo>
                      <a:pt x="1237" y="304"/>
                    </a:lnTo>
                    <a:lnTo>
                      <a:pt x="1241" y="306"/>
                    </a:lnTo>
                    <a:lnTo>
                      <a:pt x="1242" y="307"/>
                    </a:lnTo>
                    <a:lnTo>
                      <a:pt x="1243" y="307"/>
                    </a:lnTo>
                    <a:lnTo>
                      <a:pt x="1244" y="307"/>
                    </a:lnTo>
                    <a:lnTo>
                      <a:pt x="1244" y="309"/>
                    </a:lnTo>
                    <a:lnTo>
                      <a:pt x="1246" y="310"/>
                    </a:lnTo>
                    <a:lnTo>
                      <a:pt x="1244" y="310"/>
                    </a:lnTo>
                    <a:lnTo>
                      <a:pt x="1244" y="311"/>
                    </a:lnTo>
                    <a:lnTo>
                      <a:pt x="1246" y="313"/>
                    </a:lnTo>
                    <a:lnTo>
                      <a:pt x="1248" y="314"/>
                    </a:lnTo>
                    <a:lnTo>
                      <a:pt x="1249" y="315"/>
                    </a:lnTo>
                    <a:lnTo>
                      <a:pt x="1250" y="316"/>
                    </a:lnTo>
                    <a:lnTo>
                      <a:pt x="1249" y="317"/>
                    </a:lnTo>
                    <a:lnTo>
                      <a:pt x="1250" y="317"/>
                    </a:lnTo>
                    <a:lnTo>
                      <a:pt x="1248" y="318"/>
                    </a:lnTo>
                    <a:lnTo>
                      <a:pt x="1246" y="318"/>
                    </a:lnTo>
                    <a:lnTo>
                      <a:pt x="1243" y="319"/>
                    </a:lnTo>
                    <a:lnTo>
                      <a:pt x="1242" y="318"/>
                    </a:lnTo>
                    <a:lnTo>
                      <a:pt x="1238" y="319"/>
                    </a:lnTo>
                    <a:lnTo>
                      <a:pt x="1237" y="319"/>
                    </a:lnTo>
                    <a:lnTo>
                      <a:pt x="1235" y="319"/>
                    </a:lnTo>
                    <a:lnTo>
                      <a:pt x="1235" y="319"/>
                    </a:lnTo>
                    <a:lnTo>
                      <a:pt x="1235" y="319"/>
                    </a:lnTo>
                    <a:lnTo>
                      <a:pt x="1234" y="319"/>
                    </a:lnTo>
                    <a:lnTo>
                      <a:pt x="1233" y="319"/>
                    </a:lnTo>
                    <a:lnTo>
                      <a:pt x="1234" y="319"/>
                    </a:lnTo>
                    <a:lnTo>
                      <a:pt x="1233" y="318"/>
                    </a:lnTo>
                    <a:lnTo>
                      <a:pt x="1231" y="319"/>
                    </a:lnTo>
                    <a:lnTo>
                      <a:pt x="1231" y="318"/>
                    </a:lnTo>
                    <a:lnTo>
                      <a:pt x="1231" y="318"/>
                    </a:lnTo>
                    <a:lnTo>
                      <a:pt x="1230" y="318"/>
                    </a:lnTo>
                    <a:lnTo>
                      <a:pt x="1229" y="318"/>
                    </a:lnTo>
                    <a:lnTo>
                      <a:pt x="1228" y="318"/>
                    </a:lnTo>
                    <a:lnTo>
                      <a:pt x="1227" y="318"/>
                    </a:lnTo>
                    <a:lnTo>
                      <a:pt x="1225" y="318"/>
                    </a:lnTo>
                    <a:lnTo>
                      <a:pt x="1223" y="318"/>
                    </a:lnTo>
                    <a:lnTo>
                      <a:pt x="1221" y="320"/>
                    </a:lnTo>
                    <a:lnTo>
                      <a:pt x="1220" y="321"/>
                    </a:lnTo>
                    <a:lnTo>
                      <a:pt x="1218" y="322"/>
                    </a:lnTo>
                    <a:lnTo>
                      <a:pt x="1216" y="323"/>
                    </a:lnTo>
                    <a:lnTo>
                      <a:pt x="1215" y="323"/>
                    </a:lnTo>
                    <a:lnTo>
                      <a:pt x="1215" y="324"/>
                    </a:lnTo>
                    <a:lnTo>
                      <a:pt x="1214" y="325"/>
                    </a:lnTo>
                    <a:lnTo>
                      <a:pt x="1213" y="325"/>
                    </a:lnTo>
                    <a:lnTo>
                      <a:pt x="1213" y="325"/>
                    </a:lnTo>
                    <a:lnTo>
                      <a:pt x="1211" y="326"/>
                    </a:lnTo>
                    <a:lnTo>
                      <a:pt x="1210" y="327"/>
                    </a:lnTo>
                    <a:lnTo>
                      <a:pt x="1210" y="328"/>
                    </a:lnTo>
                    <a:lnTo>
                      <a:pt x="1209" y="329"/>
                    </a:lnTo>
                    <a:lnTo>
                      <a:pt x="1208" y="328"/>
                    </a:lnTo>
                    <a:lnTo>
                      <a:pt x="1208" y="328"/>
                    </a:lnTo>
                    <a:lnTo>
                      <a:pt x="1207" y="328"/>
                    </a:lnTo>
                    <a:lnTo>
                      <a:pt x="1206" y="327"/>
                    </a:lnTo>
                    <a:lnTo>
                      <a:pt x="1204" y="326"/>
                    </a:lnTo>
                    <a:lnTo>
                      <a:pt x="1204" y="325"/>
                    </a:lnTo>
                    <a:lnTo>
                      <a:pt x="1202" y="325"/>
                    </a:lnTo>
                    <a:lnTo>
                      <a:pt x="1198" y="325"/>
                    </a:lnTo>
                    <a:lnTo>
                      <a:pt x="1196" y="327"/>
                    </a:lnTo>
                    <a:lnTo>
                      <a:pt x="1196" y="325"/>
                    </a:lnTo>
                    <a:lnTo>
                      <a:pt x="1194" y="325"/>
                    </a:lnTo>
                    <a:lnTo>
                      <a:pt x="1192" y="325"/>
                    </a:lnTo>
                    <a:lnTo>
                      <a:pt x="1191" y="326"/>
                    </a:lnTo>
                    <a:lnTo>
                      <a:pt x="1191" y="327"/>
                    </a:lnTo>
                    <a:lnTo>
                      <a:pt x="1191" y="328"/>
                    </a:lnTo>
                    <a:lnTo>
                      <a:pt x="1191" y="330"/>
                    </a:lnTo>
                    <a:lnTo>
                      <a:pt x="1190" y="331"/>
                    </a:lnTo>
                    <a:lnTo>
                      <a:pt x="1189" y="331"/>
                    </a:lnTo>
                    <a:lnTo>
                      <a:pt x="1189" y="331"/>
                    </a:lnTo>
                    <a:lnTo>
                      <a:pt x="1189" y="332"/>
                    </a:lnTo>
                    <a:lnTo>
                      <a:pt x="1190" y="332"/>
                    </a:lnTo>
                    <a:lnTo>
                      <a:pt x="1189" y="334"/>
                    </a:lnTo>
                    <a:lnTo>
                      <a:pt x="1188" y="334"/>
                    </a:lnTo>
                    <a:lnTo>
                      <a:pt x="1187" y="333"/>
                    </a:lnTo>
                    <a:lnTo>
                      <a:pt x="1186" y="334"/>
                    </a:lnTo>
                    <a:lnTo>
                      <a:pt x="1186" y="333"/>
                    </a:lnTo>
                    <a:lnTo>
                      <a:pt x="1184" y="333"/>
                    </a:lnTo>
                    <a:lnTo>
                      <a:pt x="1184" y="335"/>
                    </a:lnTo>
                    <a:lnTo>
                      <a:pt x="1185" y="335"/>
                    </a:lnTo>
                    <a:lnTo>
                      <a:pt x="1184" y="336"/>
                    </a:lnTo>
                    <a:lnTo>
                      <a:pt x="1183" y="336"/>
                    </a:lnTo>
                    <a:lnTo>
                      <a:pt x="1184" y="336"/>
                    </a:lnTo>
                    <a:lnTo>
                      <a:pt x="1183" y="336"/>
                    </a:lnTo>
                    <a:lnTo>
                      <a:pt x="1183" y="337"/>
                    </a:lnTo>
                    <a:lnTo>
                      <a:pt x="1184" y="337"/>
                    </a:lnTo>
                    <a:lnTo>
                      <a:pt x="1184" y="338"/>
                    </a:lnTo>
                    <a:lnTo>
                      <a:pt x="1185" y="339"/>
                    </a:lnTo>
                    <a:lnTo>
                      <a:pt x="1186" y="339"/>
                    </a:lnTo>
                    <a:lnTo>
                      <a:pt x="1185" y="338"/>
                    </a:lnTo>
                    <a:lnTo>
                      <a:pt x="1186" y="336"/>
                    </a:lnTo>
                    <a:lnTo>
                      <a:pt x="1188" y="335"/>
                    </a:lnTo>
                    <a:lnTo>
                      <a:pt x="1191" y="338"/>
                    </a:lnTo>
                    <a:lnTo>
                      <a:pt x="1191" y="338"/>
                    </a:lnTo>
                    <a:lnTo>
                      <a:pt x="1193" y="339"/>
                    </a:lnTo>
                    <a:lnTo>
                      <a:pt x="1196" y="339"/>
                    </a:lnTo>
                    <a:lnTo>
                      <a:pt x="1197" y="339"/>
                    </a:lnTo>
                    <a:lnTo>
                      <a:pt x="1198" y="339"/>
                    </a:lnTo>
                    <a:lnTo>
                      <a:pt x="1201" y="339"/>
                    </a:lnTo>
                    <a:lnTo>
                      <a:pt x="1204" y="340"/>
                    </a:lnTo>
                    <a:lnTo>
                      <a:pt x="1205" y="339"/>
                    </a:lnTo>
                    <a:lnTo>
                      <a:pt x="1206" y="339"/>
                    </a:lnTo>
                    <a:lnTo>
                      <a:pt x="1210" y="336"/>
                    </a:lnTo>
                    <a:lnTo>
                      <a:pt x="1212" y="337"/>
                    </a:lnTo>
                    <a:lnTo>
                      <a:pt x="1213" y="336"/>
                    </a:lnTo>
                    <a:lnTo>
                      <a:pt x="1213" y="334"/>
                    </a:lnTo>
                    <a:lnTo>
                      <a:pt x="1211" y="332"/>
                    </a:lnTo>
                    <a:lnTo>
                      <a:pt x="1213" y="333"/>
                    </a:lnTo>
                    <a:lnTo>
                      <a:pt x="1214" y="332"/>
                    </a:lnTo>
                    <a:lnTo>
                      <a:pt x="1216" y="331"/>
                    </a:lnTo>
                    <a:lnTo>
                      <a:pt x="1216" y="330"/>
                    </a:lnTo>
                    <a:lnTo>
                      <a:pt x="1218" y="330"/>
                    </a:lnTo>
                    <a:lnTo>
                      <a:pt x="1220" y="330"/>
                    </a:lnTo>
                    <a:lnTo>
                      <a:pt x="1219" y="330"/>
                    </a:lnTo>
                    <a:lnTo>
                      <a:pt x="1218" y="330"/>
                    </a:lnTo>
                    <a:lnTo>
                      <a:pt x="1218" y="329"/>
                    </a:lnTo>
                    <a:lnTo>
                      <a:pt x="1220" y="329"/>
                    </a:lnTo>
                    <a:lnTo>
                      <a:pt x="1220" y="329"/>
                    </a:lnTo>
                    <a:lnTo>
                      <a:pt x="1223" y="331"/>
                    </a:lnTo>
                    <a:lnTo>
                      <a:pt x="1226" y="334"/>
                    </a:lnTo>
                    <a:lnTo>
                      <a:pt x="1227" y="334"/>
                    </a:lnTo>
                    <a:lnTo>
                      <a:pt x="1229" y="334"/>
                    </a:lnTo>
                    <a:lnTo>
                      <a:pt x="1234" y="336"/>
                    </a:lnTo>
                    <a:lnTo>
                      <a:pt x="1234" y="336"/>
                    </a:lnTo>
                    <a:lnTo>
                      <a:pt x="1235" y="337"/>
                    </a:lnTo>
                    <a:lnTo>
                      <a:pt x="1235" y="338"/>
                    </a:lnTo>
                    <a:lnTo>
                      <a:pt x="1235" y="339"/>
                    </a:lnTo>
                    <a:lnTo>
                      <a:pt x="1235" y="346"/>
                    </a:lnTo>
                    <a:lnTo>
                      <a:pt x="1236" y="347"/>
                    </a:lnTo>
                    <a:lnTo>
                      <a:pt x="1240" y="349"/>
                    </a:lnTo>
                    <a:lnTo>
                      <a:pt x="1240" y="351"/>
                    </a:lnTo>
                    <a:lnTo>
                      <a:pt x="1239" y="351"/>
                    </a:lnTo>
                    <a:lnTo>
                      <a:pt x="1237" y="354"/>
                    </a:lnTo>
                    <a:lnTo>
                      <a:pt x="1231" y="360"/>
                    </a:lnTo>
                    <a:lnTo>
                      <a:pt x="1226" y="364"/>
                    </a:lnTo>
                    <a:lnTo>
                      <a:pt x="1225" y="367"/>
                    </a:lnTo>
                    <a:lnTo>
                      <a:pt x="1223" y="369"/>
                    </a:lnTo>
                    <a:lnTo>
                      <a:pt x="1224" y="370"/>
                    </a:lnTo>
                    <a:lnTo>
                      <a:pt x="1222" y="371"/>
                    </a:lnTo>
                    <a:lnTo>
                      <a:pt x="1220" y="372"/>
                    </a:lnTo>
                    <a:lnTo>
                      <a:pt x="1212" y="378"/>
                    </a:lnTo>
                    <a:lnTo>
                      <a:pt x="1211" y="380"/>
                    </a:lnTo>
                    <a:lnTo>
                      <a:pt x="1209" y="381"/>
                    </a:lnTo>
                    <a:lnTo>
                      <a:pt x="1210" y="382"/>
                    </a:lnTo>
                    <a:lnTo>
                      <a:pt x="1208" y="383"/>
                    </a:lnTo>
                    <a:lnTo>
                      <a:pt x="1208" y="385"/>
                    </a:lnTo>
                    <a:lnTo>
                      <a:pt x="1207" y="386"/>
                    </a:lnTo>
                    <a:lnTo>
                      <a:pt x="1207" y="387"/>
                    </a:lnTo>
                    <a:lnTo>
                      <a:pt x="1208" y="387"/>
                    </a:lnTo>
                    <a:lnTo>
                      <a:pt x="1208" y="387"/>
                    </a:lnTo>
                    <a:lnTo>
                      <a:pt x="1208" y="388"/>
                    </a:lnTo>
                    <a:lnTo>
                      <a:pt x="1206" y="391"/>
                    </a:lnTo>
                    <a:lnTo>
                      <a:pt x="1206" y="393"/>
                    </a:lnTo>
                    <a:lnTo>
                      <a:pt x="1206" y="393"/>
                    </a:lnTo>
                    <a:lnTo>
                      <a:pt x="1207" y="394"/>
                    </a:lnTo>
                    <a:lnTo>
                      <a:pt x="1204" y="397"/>
                    </a:lnTo>
                    <a:lnTo>
                      <a:pt x="1200" y="399"/>
                    </a:lnTo>
                    <a:lnTo>
                      <a:pt x="1197" y="402"/>
                    </a:lnTo>
                    <a:lnTo>
                      <a:pt x="1193" y="405"/>
                    </a:lnTo>
                    <a:lnTo>
                      <a:pt x="1193" y="406"/>
                    </a:lnTo>
                    <a:lnTo>
                      <a:pt x="1191" y="407"/>
                    </a:lnTo>
                    <a:lnTo>
                      <a:pt x="1191" y="406"/>
                    </a:lnTo>
                    <a:lnTo>
                      <a:pt x="1190" y="406"/>
                    </a:lnTo>
                    <a:lnTo>
                      <a:pt x="1192" y="405"/>
                    </a:lnTo>
                    <a:lnTo>
                      <a:pt x="1192" y="405"/>
                    </a:lnTo>
                    <a:lnTo>
                      <a:pt x="1190" y="405"/>
                    </a:lnTo>
                    <a:lnTo>
                      <a:pt x="1189" y="404"/>
                    </a:lnTo>
                    <a:lnTo>
                      <a:pt x="1186" y="405"/>
                    </a:lnTo>
                    <a:lnTo>
                      <a:pt x="1186" y="406"/>
                    </a:lnTo>
                    <a:lnTo>
                      <a:pt x="1184" y="406"/>
                    </a:lnTo>
                    <a:lnTo>
                      <a:pt x="1184" y="406"/>
                    </a:lnTo>
                    <a:lnTo>
                      <a:pt x="1184" y="408"/>
                    </a:lnTo>
                    <a:lnTo>
                      <a:pt x="1184" y="408"/>
                    </a:lnTo>
                    <a:lnTo>
                      <a:pt x="1186" y="408"/>
                    </a:lnTo>
                    <a:lnTo>
                      <a:pt x="1187" y="408"/>
                    </a:lnTo>
                    <a:lnTo>
                      <a:pt x="1186" y="409"/>
                    </a:lnTo>
                    <a:lnTo>
                      <a:pt x="1183" y="410"/>
                    </a:lnTo>
                    <a:lnTo>
                      <a:pt x="1179" y="412"/>
                    </a:lnTo>
                    <a:lnTo>
                      <a:pt x="1178" y="414"/>
                    </a:lnTo>
                    <a:lnTo>
                      <a:pt x="1177" y="414"/>
                    </a:lnTo>
                    <a:lnTo>
                      <a:pt x="1175" y="414"/>
                    </a:lnTo>
                    <a:lnTo>
                      <a:pt x="1175" y="415"/>
                    </a:lnTo>
                    <a:lnTo>
                      <a:pt x="1171" y="416"/>
                    </a:lnTo>
                    <a:lnTo>
                      <a:pt x="1164" y="419"/>
                    </a:lnTo>
                    <a:lnTo>
                      <a:pt x="1161" y="420"/>
                    </a:lnTo>
                    <a:lnTo>
                      <a:pt x="1160" y="422"/>
                    </a:lnTo>
                    <a:lnTo>
                      <a:pt x="1160" y="423"/>
                    </a:lnTo>
                    <a:lnTo>
                      <a:pt x="1159" y="424"/>
                    </a:lnTo>
                    <a:lnTo>
                      <a:pt x="1152" y="429"/>
                    </a:lnTo>
                    <a:lnTo>
                      <a:pt x="1151" y="432"/>
                    </a:lnTo>
                    <a:lnTo>
                      <a:pt x="1148" y="434"/>
                    </a:lnTo>
                    <a:lnTo>
                      <a:pt x="1145" y="437"/>
                    </a:lnTo>
                    <a:lnTo>
                      <a:pt x="1145" y="438"/>
                    </a:lnTo>
                    <a:lnTo>
                      <a:pt x="1142" y="441"/>
                    </a:lnTo>
                    <a:lnTo>
                      <a:pt x="1137" y="446"/>
                    </a:lnTo>
                    <a:lnTo>
                      <a:pt x="1130" y="449"/>
                    </a:lnTo>
                    <a:lnTo>
                      <a:pt x="1128" y="450"/>
                    </a:lnTo>
                    <a:lnTo>
                      <a:pt x="1125" y="452"/>
                    </a:lnTo>
                    <a:lnTo>
                      <a:pt x="1124" y="453"/>
                    </a:lnTo>
                    <a:lnTo>
                      <a:pt x="1114" y="459"/>
                    </a:lnTo>
                    <a:lnTo>
                      <a:pt x="1110" y="461"/>
                    </a:lnTo>
                    <a:lnTo>
                      <a:pt x="1105" y="464"/>
                    </a:lnTo>
                    <a:lnTo>
                      <a:pt x="1102" y="466"/>
                    </a:lnTo>
                    <a:lnTo>
                      <a:pt x="1102" y="467"/>
                    </a:lnTo>
                    <a:lnTo>
                      <a:pt x="1098" y="469"/>
                    </a:lnTo>
                    <a:lnTo>
                      <a:pt x="1093" y="472"/>
                    </a:lnTo>
                    <a:lnTo>
                      <a:pt x="1086" y="476"/>
                    </a:lnTo>
                    <a:lnTo>
                      <a:pt x="1078" y="482"/>
                    </a:lnTo>
                    <a:lnTo>
                      <a:pt x="1078" y="483"/>
                    </a:lnTo>
                    <a:lnTo>
                      <a:pt x="1077" y="483"/>
                    </a:lnTo>
                    <a:lnTo>
                      <a:pt x="1070" y="485"/>
                    </a:lnTo>
                    <a:lnTo>
                      <a:pt x="1067" y="486"/>
                    </a:lnTo>
                    <a:lnTo>
                      <a:pt x="1066" y="485"/>
                    </a:lnTo>
                    <a:lnTo>
                      <a:pt x="1067" y="484"/>
                    </a:lnTo>
                    <a:lnTo>
                      <a:pt x="1073" y="483"/>
                    </a:lnTo>
                    <a:lnTo>
                      <a:pt x="1073" y="483"/>
                    </a:lnTo>
                    <a:lnTo>
                      <a:pt x="1073" y="480"/>
                    </a:lnTo>
                    <a:lnTo>
                      <a:pt x="1073" y="480"/>
                    </a:lnTo>
                    <a:lnTo>
                      <a:pt x="1072" y="482"/>
                    </a:lnTo>
                    <a:lnTo>
                      <a:pt x="1070" y="482"/>
                    </a:lnTo>
                    <a:lnTo>
                      <a:pt x="1068" y="483"/>
                    </a:lnTo>
                    <a:lnTo>
                      <a:pt x="1067" y="483"/>
                    </a:lnTo>
                    <a:lnTo>
                      <a:pt x="1065" y="485"/>
                    </a:lnTo>
                    <a:lnTo>
                      <a:pt x="1065" y="487"/>
                    </a:lnTo>
                    <a:lnTo>
                      <a:pt x="1066" y="488"/>
                    </a:lnTo>
                    <a:lnTo>
                      <a:pt x="1067" y="488"/>
                    </a:lnTo>
                    <a:lnTo>
                      <a:pt x="1065" y="489"/>
                    </a:lnTo>
                    <a:lnTo>
                      <a:pt x="1063" y="494"/>
                    </a:lnTo>
                    <a:lnTo>
                      <a:pt x="1060" y="495"/>
                    </a:lnTo>
                    <a:lnTo>
                      <a:pt x="1056" y="494"/>
                    </a:lnTo>
                    <a:lnTo>
                      <a:pt x="1052" y="495"/>
                    </a:lnTo>
                    <a:lnTo>
                      <a:pt x="1049" y="496"/>
                    </a:lnTo>
                    <a:lnTo>
                      <a:pt x="1048" y="498"/>
                    </a:lnTo>
                    <a:lnTo>
                      <a:pt x="1047" y="500"/>
                    </a:lnTo>
                    <a:lnTo>
                      <a:pt x="1049" y="500"/>
                    </a:lnTo>
                    <a:lnTo>
                      <a:pt x="1051" y="497"/>
                    </a:lnTo>
                    <a:lnTo>
                      <a:pt x="1053" y="495"/>
                    </a:lnTo>
                    <a:lnTo>
                      <a:pt x="1060" y="496"/>
                    </a:lnTo>
                    <a:lnTo>
                      <a:pt x="1064" y="496"/>
                    </a:lnTo>
                    <a:lnTo>
                      <a:pt x="1065" y="495"/>
                    </a:lnTo>
                    <a:lnTo>
                      <a:pt x="1067" y="493"/>
                    </a:lnTo>
                    <a:lnTo>
                      <a:pt x="1069" y="492"/>
                    </a:lnTo>
                    <a:lnTo>
                      <a:pt x="1069" y="489"/>
                    </a:lnTo>
                    <a:lnTo>
                      <a:pt x="1070" y="489"/>
                    </a:lnTo>
                    <a:lnTo>
                      <a:pt x="1071" y="489"/>
                    </a:lnTo>
                    <a:lnTo>
                      <a:pt x="1071" y="490"/>
                    </a:lnTo>
                    <a:lnTo>
                      <a:pt x="1070" y="493"/>
                    </a:lnTo>
                    <a:lnTo>
                      <a:pt x="1070" y="495"/>
                    </a:lnTo>
                    <a:lnTo>
                      <a:pt x="1064" y="500"/>
                    </a:lnTo>
                    <a:lnTo>
                      <a:pt x="1061" y="503"/>
                    </a:lnTo>
                    <a:lnTo>
                      <a:pt x="1061" y="504"/>
                    </a:lnTo>
                    <a:lnTo>
                      <a:pt x="1062" y="504"/>
                    </a:lnTo>
                    <a:lnTo>
                      <a:pt x="1059" y="507"/>
                    </a:lnTo>
                    <a:lnTo>
                      <a:pt x="1059" y="508"/>
                    </a:lnTo>
                    <a:lnTo>
                      <a:pt x="1059" y="508"/>
                    </a:lnTo>
                    <a:lnTo>
                      <a:pt x="1060" y="508"/>
                    </a:lnTo>
                    <a:lnTo>
                      <a:pt x="1060" y="509"/>
                    </a:lnTo>
                    <a:lnTo>
                      <a:pt x="1060" y="509"/>
                    </a:lnTo>
                    <a:lnTo>
                      <a:pt x="1057" y="511"/>
                    </a:lnTo>
                    <a:lnTo>
                      <a:pt x="1051" y="516"/>
                    </a:lnTo>
                    <a:lnTo>
                      <a:pt x="1047" y="518"/>
                    </a:lnTo>
                    <a:lnTo>
                      <a:pt x="1046" y="519"/>
                    </a:lnTo>
                    <a:lnTo>
                      <a:pt x="1044" y="520"/>
                    </a:lnTo>
                    <a:lnTo>
                      <a:pt x="1039" y="526"/>
                    </a:lnTo>
                    <a:lnTo>
                      <a:pt x="1038" y="528"/>
                    </a:lnTo>
                    <a:lnTo>
                      <a:pt x="1036" y="531"/>
                    </a:lnTo>
                    <a:lnTo>
                      <a:pt x="1028" y="535"/>
                    </a:lnTo>
                    <a:lnTo>
                      <a:pt x="1024" y="537"/>
                    </a:lnTo>
                    <a:lnTo>
                      <a:pt x="1021" y="539"/>
                    </a:lnTo>
                    <a:lnTo>
                      <a:pt x="1016" y="542"/>
                    </a:lnTo>
                    <a:lnTo>
                      <a:pt x="1009" y="542"/>
                    </a:lnTo>
                    <a:lnTo>
                      <a:pt x="1002" y="543"/>
                    </a:lnTo>
                    <a:lnTo>
                      <a:pt x="1001" y="542"/>
                    </a:lnTo>
                    <a:lnTo>
                      <a:pt x="1002" y="542"/>
                    </a:lnTo>
                    <a:lnTo>
                      <a:pt x="1001" y="542"/>
                    </a:lnTo>
                    <a:lnTo>
                      <a:pt x="1000" y="543"/>
                    </a:lnTo>
                    <a:lnTo>
                      <a:pt x="998" y="543"/>
                    </a:lnTo>
                    <a:lnTo>
                      <a:pt x="997" y="542"/>
                    </a:lnTo>
                    <a:lnTo>
                      <a:pt x="998" y="540"/>
                    </a:lnTo>
                    <a:lnTo>
                      <a:pt x="997" y="540"/>
                    </a:lnTo>
                    <a:lnTo>
                      <a:pt x="998" y="540"/>
                    </a:lnTo>
                    <a:lnTo>
                      <a:pt x="997" y="539"/>
                    </a:lnTo>
                    <a:lnTo>
                      <a:pt x="992" y="535"/>
                    </a:lnTo>
                    <a:lnTo>
                      <a:pt x="992" y="534"/>
                    </a:lnTo>
                    <a:lnTo>
                      <a:pt x="995" y="532"/>
                    </a:lnTo>
                    <a:lnTo>
                      <a:pt x="997" y="532"/>
                    </a:lnTo>
                    <a:lnTo>
                      <a:pt x="997" y="531"/>
                    </a:lnTo>
                    <a:lnTo>
                      <a:pt x="996" y="529"/>
                    </a:lnTo>
                    <a:lnTo>
                      <a:pt x="994" y="529"/>
                    </a:lnTo>
                    <a:lnTo>
                      <a:pt x="993" y="530"/>
                    </a:lnTo>
                    <a:lnTo>
                      <a:pt x="992" y="530"/>
                    </a:lnTo>
                    <a:lnTo>
                      <a:pt x="992" y="530"/>
                    </a:lnTo>
                    <a:lnTo>
                      <a:pt x="991" y="531"/>
                    </a:lnTo>
                    <a:lnTo>
                      <a:pt x="991" y="533"/>
                    </a:lnTo>
                    <a:lnTo>
                      <a:pt x="989" y="534"/>
                    </a:lnTo>
                    <a:lnTo>
                      <a:pt x="990" y="536"/>
                    </a:lnTo>
                    <a:lnTo>
                      <a:pt x="991" y="536"/>
                    </a:lnTo>
                    <a:lnTo>
                      <a:pt x="992" y="537"/>
                    </a:lnTo>
                    <a:lnTo>
                      <a:pt x="993" y="537"/>
                    </a:lnTo>
                    <a:lnTo>
                      <a:pt x="993" y="541"/>
                    </a:lnTo>
                    <a:lnTo>
                      <a:pt x="992" y="542"/>
                    </a:lnTo>
                    <a:lnTo>
                      <a:pt x="990" y="542"/>
                    </a:lnTo>
                    <a:lnTo>
                      <a:pt x="985" y="540"/>
                    </a:lnTo>
                    <a:lnTo>
                      <a:pt x="984" y="540"/>
                    </a:lnTo>
                    <a:lnTo>
                      <a:pt x="985" y="543"/>
                    </a:lnTo>
                    <a:lnTo>
                      <a:pt x="985" y="543"/>
                    </a:lnTo>
                    <a:lnTo>
                      <a:pt x="984" y="545"/>
                    </a:lnTo>
                    <a:lnTo>
                      <a:pt x="983" y="546"/>
                    </a:lnTo>
                    <a:lnTo>
                      <a:pt x="981" y="546"/>
                    </a:lnTo>
                    <a:lnTo>
                      <a:pt x="978" y="547"/>
                    </a:lnTo>
                    <a:lnTo>
                      <a:pt x="975" y="547"/>
                    </a:lnTo>
                    <a:lnTo>
                      <a:pt x="970" y="548"/>
                    </a:lnTo>
                    <a:lnTo>
                      <a:pt x="968" y="548"/>
                    </a:lnTo>
                    <a:lnTo>
                      <a:pt x="966" y="549"/>
                    </a:lnTo>
                    <a:lnTo>
                      <a:pt x="960" y="550"/>
                    </a:lnTo>
                    <a:lnTo>
                      <a:pt x="959" y="549"/>
                    </a:lnTo>
                    <a:lnTo>
                      <a:pt x="956" y="547"/>
                    </a:lnTo>
                    <a:lnTo>
                      <a:pt x="954" y="546"/>
                    </a:lnTo>
                    <a:lnTo>
                      <a:pt x="954" y="545"/>
                    </a:lnTo>
                    <a:lnTo>
                      <a:pt x="952" y="545"/>
                    </a:lnTo>
                    <a:lnTo>
                      <a:pt x="952" y="546"/>
                    </a:lnTo>
                    <a:lnTo>
                      <a:pt x="955" y="547"/>
                    </a:lnTo>
                    <a:lnTo>
                      <a:pt x="958" y="550"/>
                    </a:lnTo>
                    <a:lnTo>
                      <a:pt x="959" y="551"/>
                    </a:lnTo>
                    <a:lnTo>
                      <a:pt x="962" y="551"/>
                    </a:lnTo>
                    <a:lnTo>
                      <a:pt x="965" y="551"/>
                    </a:lnTo>
                    <a:lnTo>
                      <a:pt x="969" y="550"/>
                    </a:lnTo>
                    <a:lnTo>
                      <a:pt x="966" y="553"/>
                    </a:lnTo>
                    <a:lnTo>
                      <a:pt x="962" y="553"/>
                    </a:lnTo>
                    <a:lnTo>
                      <a:pt x="962" y="554"/>
                    </a:lnTo>
                    <a:lnTo>
                      <a:pt x="960" y="554"/>
                    </a:lnTo>
                    <a:lnTo>
                      <a:pt x="958" y="557"/>
                    </a:lnTo>
                    <a:lnTo>
                      <a:pt x="959" y="557"/>
                    </a:lnTo>
                    <a:lnTo>
                      <a:pt x="960" y="556"/>
                    </a:lnTo>
                    <a:lnTo>
                      <a:pt x="962" y="560"/>
                    </a:lnTo>
                    <a:lnTo>
                      <a:pt x="962" y="563"/>
                    </a:lnTo>
                    <a:lnTo>
                      <a:pt x="963" y="564"/>
                    </a:lnTo>
                    <a:lnTo>
                      <a:pt x="963" y="565"/>
                    </a:lnTo>
                    <a:lnTo>
                      <a:pt x="965" y="567"/>
                    </a:lnTo>
                    <a:lnTo>
                      <a:pt x="967" y="568"/>
                    </a:lnTo>
                    <a:lnTo>
                      <a:pt x="967" y="568"/>
                    </a:lnTo>
                    <a:lnTo>
                      <a:pt x="969" y="569"/>
                    </a:lnTo>
                    <a:lnTo>
                      <a:pt x="971" y="571"/>
                    </a:lnTo>
                    <a:lnTo>
                      <a:pt x="973" y="572"/>
                    </a:lnTo>
                    <a:lnTo>
                      <a:pt x="973" y="573"/>
                    </a:lnTo>
                    <a:lnTo>
                      <a:pt x="974" y="574"/>
                    </a:lnTo>
                    <a:lnTo>
                      <a:pt x="969" y="574"/>
                    </a:lnTo>
                    <a:lnTo>
                      <a:pt x="967" y="575"/>
                    </a:lnTo>
                    <a:lnTo>
                      <a:pt x="968" y="575"/>
                    </a:lnTo>
                    <a:lnTo>
                      <a:pt x="970" y="575"/>
                    </a:lnTo>
                    <a:lnTo>
                      <a:pt x="975" y="575"/>
                    </a:lnTo>
                    <a:lnTo>
                      <a:pt x="976" y="575"/>
                    </a:lnTo>
                    <a:lnTo>
                      <a:pt x="976" y="576"/>
                    </a:lnTo>
                    <a:lnTo>
                      <a:pt x="977" y="576"/>
                    </a:lnTo>
                    <a:lnTo>
                      <a:pt x="980" y="578"/>
                    </a:lnTo>
                    <a:lnTo>
                      <a:pt x="980" y="578"/>
                    </a:lnTo>
                    <a:lnTo>
                      <a:pt x="981" y="579"/>
                    </a:lnTo>
                    <a:lnTo>
                      <a:pt x="982" y="579"/>
                    </a:lnTo>
                    <a:lnTo>
                      <a:pt x="985" y="579"/>
                    </a:lnTo>
                    <a:lnTo>
                      <a:pt x="986" y="579"/>
                    </a:lnTo>
                    <a:lnTo>
                      <a:pt x="985" y="580"/>
                    </a:lnTo>
                    <a:lnTo>
                      <a:pt x="983" y="581"/>
                    </a:lnTo>
                    <a:lnTo>
                      <a:pt x="967" y="584"/>
                    </a:lnTo>
                    <a:lnTo>
                      <a:pt x="966" y="585"/>
                    </a:lnTo>
                    <a:lnTo>
                      <a:pt x="965" y="587"/>
                    </a:lnTo>
                    <a:lnTo>
                      <a:pt x="964" y="586"/>
                    </a:lnTo>
                    <a:lnTo>
                      <a:pt x="963" y="586"/>
                    </a:lnTo>
                    <a:lnTo>
                      <a:pt x="961" y="586"/>
                    </a:lnTo>
                    <a:lnTo>
                      <a:pt x="960" y="587"/>
                    </a:lnTo>
                    <a:lnTo>
                      <a:pt x="957" y="588"/>
                    </a:lnTo>
                    <a:lnTo>
                      <a:pt x="958" y="589"/>
                    </a:lnTo>
                    <a:lnTo>
                      <a:pt x="959" y="589"/>
                    </a:lnTo>
                    <a:lnTo>
                      <a:pt x="961" y="587"/>
                    </a:lnTo>
                    <a:lnTo>
                      <a:pt x="963" y="587"/>
                    </a:lnTo>
                    <a:lnTo>
                      <a:pt x="963" y="588"/>
                    </a:lnTo>
                    <a:lnTo>
                      <a:pt x="961" y="590"/>
                    </a:lnTo>
                    <a:lnTo>
                      <a:pt x="944" y="595"/>
                    </a:lnTo>
                    <a:lnTo>
                      <a:pt x="940" y="596"/>
                    </a:lnTo>
                    <a:lnTo>
                      <a:pt x="940" y="596"/>
                    </a:lnTo>
                    <a:lnTo>
                      <a:pt x="941" y="595"/>
                    </a:lnTo>
                    <a:lnTo>
                      <a:pt x="940" y="594"/>
                    </a:lnTo>
                    <a:lnTo>
                      <a:pt x="939" y="594"/>
                    </a:lnTo>
                    <a:lnTo>
                      <a:pt x="938" y="596"/>
                    </a:lnTo>
                    <a:lnTo>
                      <a:pt x="939" y="596"/>
                    </a:lnTo>
                    <a:lnTo>
                      <a:pt x="939" y="597"/>
                    </a:lnTo>
                    <a:lnTo>
                      <a:pt x="929" y="602"/>
                    </a:lnTo>
                    <a:lnTo>
                      <a:pt x="925" y="603"/>
                    </a:lnTo>
                    <a:lnTo>
                      <a:pt x="917" y="605"/>
                    </a:lnTo>
                    <a:lnTo>
                      <a:pt x="914" y="606"/>
                    </a:lnTo>
                    <a:lnTo>
                      <a:pt x="913" y="607"/>
                    </a:lnTo>
                    <a:lnTo>
                      <a:pt x="911" y="608"/>
                    </a:lnTo>
                    <a:lnTo>
                      <a:pt x="906" y="611"/>
                    </a:lnTo>
                    <a:lnTo>
                      <a:pt x="899" y="612"/>
                    </a:lnTo>
                    <a:lnTo>
                      <a:pt x="892" y="614"/>
                    </a:lnTo>
                    <a:lnTo>
                      <a:pt x="888" y="615"/>
                    </a:lnTo>
                    <a:lnTo>
                      <a:pt x="886" y="616"/>
                    </a:lnTo>
                    <a:lnTo>
                      <a:pt x="886" y="618"/>
                    </a:lnTo>
                    <a:lnTo>
                      <a:pt x="885" y="619"/>
                    </a:lnTo>
                    <a:lnTo>
                      <a:pt x="884" y="620"/>
                    </a:lnTo>
                    <a:lnTo>
                      <a:pt x="881" y="621"/>
                    </a:lnTo>
                    <a:lnTo>
                      <a:pt x="863" y="628"/>
                    </a:lnTo>
                    <a:lnTo>
                      <a:pt x="847" y="633"/>
                    </a:lnTo>
                    <a:lnTo>
                      <a:pt x="822" y="639"/>
                    </a:lnTo>
                    <a:lnTo>
                      <a:pt x="819" y="640"/>
                    </a:lnTo>
                    <a:lnTo>
                      <a:pt x="816" y="642"/>
                    </a:lnTo>
                    <a:lnTo>
                      <a:pt x="810" y="645"/>
                    </a:lnTo>
                    <a:lnTo>
                      <a:pt x="810" y="646"/>
                    </a:lnTo>
                    <a:lnTo>
                      <a:pt x="809" y="645"/>
                    </a:lnTo>
                    <a:lnTo>
                      <a:pt x="808" y="645"/>
                    </a:lnTo>
                    <a:lnTo>
                      <a:pt x="808" y="645"/>
                    </a:lnTo>
                    <a:lnTo>
                      <a:pt x="807" y="644"/>
                    </a:lnTo>
                    <a:lnTo>
                      <a:pt x="803" y="645"/>
                    </a:lnTo>
                    <a:lnTo>
                      <a:pt x="799" y="645"/>
                    </a:lnTo>
                    <a:lnTo>
                      <a:pt x="798" y="645"/>
                    </a:lnTo>
                    <a:lnTo>
                      <a:pt x="794" y="640"/>
                    </a:lnTo>
                    <a:lnTo>
                      <a:pt x="794" y="639"/>
                    </a:lnTo>
                    <a:lnTo>
                      <a:pt x="795" y="638"/>
                    </a:lnTo>
                    <a:lnTo>
                      <a:pt x="795" y="637"/>
                    </a:lnTo>
                    <a:lnTo>
                      <a:pt x="791" y="632"/>
                    </a:lnTo>
                    <a:lnTo>
                      <a:pt x="791" y="630"/>
                    </a:lnTo>
                    <a:lnTo>
                      <a:pt x="791" y="630"/>
                    </a:lnTo>
                    <a:lnTo>
                      <a:pt x="789" y="631"/>
                    </a:lnTo>
                    <a:lnTo>
                      <a:pt x="789" y="632"/>
                    </a:lnTo>
                    <a:lnTo>
                      <a:pt x="789" y="633"/>
                    </a:lnTo>
                    <a:lnTo>
                      <a:pt x="791" y="635"/>
                    </a:lnTo>
                    <a:lnTo>
                      <a:pt x="791" y="640"/>
                    </a:lnTo>
                    <a:lnTo>
                      <a:pt x="792" y="641"/>
                    </a:lnTo>
                    <a:lnTo>
                      <a:pt x="793" y="643"/>
                    </a:lnTo>
                    <a:lnTo>
                      <a:pt x="792" y="644"/>
                    </a:lnTo>
                    <a:lnTo>
                      <a:pt x="791" y="644"/>
                    </a:lnTo>
                    <a:lnTo>
                      <a:pt x="784" y="643"/>
                    </a:lnTo>
                    <a:lnTo>
                      <a:pt x="783" y="644"/>
                    </a:lnTo>
                    <a:lnTo>
                      <a:pt x="786" y="645"/>
                    </a:lnTo>
                    <a:lnTo>
                      <a:pt x="788" y="646"/>
                    </a:lnTo>
                    <a:lnTo>
                      <a:pt x="789" y="647"/>
                    </a:lnTo>
                    <a:lnTo>
                      <a:pt x="794" y="647"/>
                    </a:lnTo>
                    <a:lnTo>
                      <a:pt x="796" y="649"/>
                    </a:lnTo>
                    <a:lnTo>
                      <a:pt x="798" y="648"/>
                    </a:lnTo>
                    <a:lnTo>
                      <a:pt x="799" y="648"/>
                    </a:lnTo>
                    <a:lnTo>
                      <a:pt x="800" y="647"/>
                    </a:lnTo>
                    <a:lnTo>
                      <a:pt x="802" y="647"/>
                    </a:lnTo>
                    <a:lnTo>
                      <a:pt x="798" y="649"/>
                    </a:lnTo>
                    <a:lnTo>
                      <a:pt x="790" y="652"/>
                    </a:lnTo>
                    <a:lnTo>
                      <a:pt x="774" y="659"/>
                    </a:lnTo>
                    <a:lnTo>
                      <a:pt x="767" y="664"/>
                    </a:lnTo>
                    <a:lnTo>
                      <a:pt x="761" y="668"/>
                    </a:lnTo>
                    <a:lnTo>
                      <a:pt x="761" y="669"/>
                    </a:lnTo>
                    <a:lnTo>
                      <a:pt x="761" y="669"/>
                    </a:lnTo>
                    <a:lnTo>
                      <a:pt x="761" y="668"/>
                    </a:lnTo>
                    <a:lnTo>
                      <a:pt x="760" y="666"/>
                    </a:lnTo>
                    <a:lnTo>
                      <a:pt x="758" y="665"/>
                    </a:lnTo>
                    <a:lnTo>
                      <a:pt x="758" y="662"/>
                    </a:lnTo>
                    <a:lnTo>
                      <a:pt x="757" y="661"/>
                    </a:lnTo>
                    <a:lnTo>
                      <a:pt x="757" y="660"/>
                    </a:lnTo>
                    <a:lnTo>
                      <a:pt x="759" y="659"/>
                    </a:lnTo>
                    <a:lnTo>
                      <a:pt x="759" y="659"/>
                    </a:lnTo>
                    <a:lnTo>
                      <a:pt x="760" y="657"/>
                    </a:lnTo>
                    <a:lnTo>
                      <a:pt x="759" y="657"/>
                    </a:lnTo>
                    <a:lnTo>
                      <a:pt x="755" y="655"/>
                    </a:lnTo>
                    <a:lnTo>
                      <a:pt x="754" y="654"/>
                    </a:lnTo>
                    <a:lnTo>
                      <a:pt x="753" y="653"/>
                    </a:lnTo>
                    <a:lnTo>
                      <a:pt x="753" y="651"/>
                    </a:lnTo>
                    <a:lnTo>
                      <a:pt x="752" y="649"/>
                    </a:lnTo>
                    <a:lnTo>
                      <a:pt x="749" y="648"/>
                    </a:lnTo>
                    <a:lnTo>
                      <a:pt x="749" y="647"/>
                    </a:lnTo>
                    <a:lnTo>
                      <a:pt x="746" y="647"/>
                    </a:lnTo>
                    <a:lnTo>
                      <a:pt x="745" y="646"/>
                    </a:lnTo>
                    <a:lnTo>
                      <a:pt x="744" y="646"/>
                    </a:lnTo>
                    <a:lnTo>
                      <a:pt x="743" y="645"/>
                    </a:lnTo>
                    <a:lnTo>
                      <a:pt x="742" y="645"/>
                    </a:lnTo>
                    <a:lnTo>
                      <a:pt x="741" y="643"/>
                    </a:lnTo>
                    <a:lnTo>
                      <a:pt x="740" y="642"/>
                    </a:lnTo>
                    <a:lnTo>
                      <a:pt x="740" y="640"/>
                    </a:lnTo>
                    <a:lnTo>
                      <a:pt x="740" y="640"/>
                    </a:lnTo>
                    <a:lnTo>
                      <a:pt x="740" y="639"/>
                    </a:lnTo>
                    <a:lnTo>
                      <a:pt x="739" y="638"/>
                    </a:lnTo>
                    <a:lnTo>
                      <a:pt x="739" y="638"/>
                    </a:lnTo>
                    <a:lnTo>
                      <a:pt x="737" y="636"/>
                    </a:lnTo>
                    <a:lnTo>
                      <a:pt x="735" y="636"/>
                    </a:lnTo>
                    <a:lnTo>
                      <a:pt x="733" y="634"/>
                    </a:lnTo>
                    <a:lnTo>
                      <a:pt x="731" y="634"/>
                    </a:lnTo>
                    <a:lnTo>
                      <a:pt x="732" y="632"/>
                    </a:lnTo>
                    <a:lnTo>
                      <a:pt x="731" y="631"/>
                    </a:lnTo>
                    <a:lnTo>
                      <a:pt x="732" y="629"/>
                    </a:lnTo>
                    <a:lnTo>
                      <a:pt x="731" y="627"/>
                    </a:lnTo>
                    <a:lnTo>
                      <a:pt x="731" y="625"/>
                    </a:lnTo>
                    <a:lnTo>
                      <a:pt x="730" y="625"/>
                    </a:lnTo>
                    <a:lnTo>
                      <a:pt x="729" y="624"/>
                    </a:lnTo>
                    <a:lnTo>
                      <a:pt x="729" y="623"/>
                    </a:lnTo>
                    <a:lnTo>
                      <a:pt x="728" y="623"/>
                    </a:lnTo>
                    <a:lnTo>
                      <a:pt x="725" y="623"/>
                    </a:lnTo>
                    <a:lnTo>
                      <a:pt x="724" y="622"/>
                    </a:lnTo>
                    <a:lnTo>
                      <a:pt x="723" y="622"/>
                    </a:lnTo>
                    <a:lnTo>
                      <a:pt x="721" y="622"/>
                    </a:lnTo>
                    <a:lnTo>
                      <a:pt x="721" y="621"/>
                    </a:lnTo>
                    <a:lnTo>
                      <a:pt x="720" y="622"/>
                    </a:lnTo>
                    <a:lnTo>
                      <a:pt x="718" y="621"/>
                    </a:lnTo>
                    <a:lnTo>
                      <a:pt x="718" y="621"/>
                    </a:lnTo>
                    <a:lnTo>
                      <a:pt x="716" y="621"/>
                    </a:lnTo>
                    <a:lnTo>
                      <a:pt x="716" y="620"/>
                    </a:lnTo>
                    <a:lnTo>
                      <a:pt x="714" y="619"/>
                    </a:lnTo>
                    <a:lnTo>
                      <a:pt x="714" y="618"/>
                    </a:lnTo>
                    <a:lnTo>
                      <a:pt x="713" y="618"/>
                    </a:lnTo>
                    <a:lnTo>
                      <a:pt x="713" y="617"/>
                    </a:lnTo>
                    <a:lnTo>
                      <a:pt x="714" y="616"/>
                    </a:lnTo>
                    <a:lnTo>
                      <a:pt x="713" y="613"/>
                    </a:lnTo>
                    <a:lnTo>
                      <a:pt x="714" y="612"/>
                    </a:lnTo>
                    <a:lnTo>
                      <a:pt x="714" y="611"/>
                    </a:lnTo>
                    <a:lnTo>
                      <a:pt x="716" y="609"/>
                    </a:lnTo>
                    <a:lnTo>
                      <a:pt x="716" y="607"/>
                    </a:lnTo>
                    <a:lnTo>
                      <a:pt x="716" y="606"/>
                    </a:lnTo>
                    <a:lnTo>
                      <a:pt x="716" y="605"/>
                    </a:lnTo>
                    <a:lnTo>
                      <a:pt x="717" y="603"/>
                    </a:lnTo>
                    <a:lnTo>
                      <a:pt x="716" y="601"/>
                    </a:lnTo>
                    <a:lnTo>
                      <a:pt x="717" y="600"/>
                    </a:lnTo>
                    <a:lnTo>
                      <a:pt x="720" y="598"/>
                    </a:lnTo>
                    <a:lnTo>
                      <a:pt x="721" y="597"/>
                    </a:lnTo>
                    <a:lnTo>
                      <a:pt x="723" y="598"/>
                    </a:lnTo>
                    <a:lnTo>
                      <a:pt x="723" y="597"/>
                    </a:lnTo>
                    <a:lnTo>
                      <a:pt x="725" y="597"/>
                    </a:lnTo>
                    <a:lnTo>
                      <a:pt x="726" y="597"/>
                    </a:lnTo>
                    <a:lnTo>
                      <a:pt x="729" y="597"/>
                    </a:lnTo>
                    <a:lnTo>
                      <a:pt x="730" y="597"/>
                    </a:lnTo>
                    <a:lnTo>
                      <a:pt x="730" y="595"/>
                    </a:lnTo>
                    <a:lnTo>
                      <a:pt x="728" y="593"/>
                    </a:lnTo>
                    <a:lnTo>
                      <a:pt x="727" y="592"/>
                    </a:lnTo>
                    <a:lnTo>
                      <a:pt x="724" y="591"/>
                    </a:lnTo>
                    <a:lnTo>
                      <a:pt x="723" y="588"/>
                    </a:lnTo>
                    <a:lnTo>
                      <a:pt x="725" y="587"/>
                    </a:lnTo>
                    <a:lnTo>
                      <a:pt x="725" y="587"/>
                    </a:lnTo>
                    <a:lnTo>
                      <a:pt x="728" y="586"/>
                    </a:lnTo>
                    <a:lnTo>
                      <a:pt x="730" y="584"/>
                    </a:lnTo>
                    <a:lnTo>
                      <a:pt x="729" y="583"/>
                    </a:lnTo>
                    <a:lnTo>
                      <a:pt x="730" y="582"/>
                    </a:lnTo>
                    <a:lnTo>
                      <a:pt x="730" y="577"/>
                    </a:lnTo>
                    <a:lnTo>
                      <a:pt x="729" y="577"/>
                    </a:lnTo>
                    <a:lnTo>
                      <a:pt x="726" y="576"/>
                    </a:lnTo>
                    <a:lnTo>
                      <a:pt x="725" y="574"/>
                    </a:lnTo>
                    <a:lnTo>
                      <a:pt x="721" y="571"/>
                    </a:lnTo>
                    <a:lnTo>
                      <a:pt x="721" y="571"/>
                    </a:lnTo>
                    <a:lnTo>
                      <a:pt x="722" y="570"/>
                    </a:lnTo>
                    <a:lnTo>
                      <a:pt x="722" y="569"/>
                    </a:lnTo>
                    <a:lnTo>
                      <a:pt x="722" y="568"/>
                    </a:lnTo>
                    <a:lnTo>
                      <a:pt x="720" y="567"/>
                    </a:lnTo>
                    <a:lnTo>
                      <a:pt x="720" y="566"/>
                    </a:lnTo>
                    <a:lnTo>
                      <a:pt x="718" y="564"/>
                    </a:lnTo>
                    <a:lnTo>
                      <a:pt x="718" y="563"/>
                    </a:lnTo>
                    <a:lnTo>
                      <a:pt x="717" y="561"/>
                    </a:lnTo>
                    <a:lnTo>
                      <a:pt x="720" y="560"/>
                    </a:lnTo>
                    <a:lnTo>
                      <a:pt x="719" y="559"/>
                    </a:lnTo>
                    <a:lnTo>
                      <a:pt x="718" y="559"/>
                    </a:lnTo>
                    <a:lnTo>
                      <a:pt x="714" y="556"/>
                    </a:lnTo>
                    <a:lnTo>
                      <a:pt x="715" y="554"/>
                    </a:lnTo>
                    <a:lnTo>
                      <a:pt x="715" y="552"/>
                    </a:lnTo>
                    <a:lnTo>
                      <a:pt x="711" y="548"/>
                    </a:lnTo>
                    <a:lnTo>
                      <a:pt x="711" y="548"/>
                    </a:lnTo>
                    <a:lnTo>
                      <a:pt x="709" y="548"/>
                    </a:lnTo>
                    <a:lnTo>
                      <a:pt x="704" y="548"/>
                    </a:lnTo>
                    <a:lnTo>
                      <a:pt x="700" y="545"/>
                    </a:lnTo>
                    <a:lnTo>
                      <a:pt x="700" y="543"/>
                    </a:lnTo>
                    <a:lnTo>
                      <a:pt x="697" y="542"/>
                    </a:lnTo>
                    <a:lnTo>
                      <a:pt x="696" y="540"/>
                    </a:lnTo>
                    <a:lnTo>
                      <a:pt x="696" y="539"/>
                    </a:lnTo>
                    <a:lnTo>
                      <a:pt x="695" y="537"/>
                    </a:lnTo>
                    <a:lnTo>
                      <a:pt x="692" y="535"/>
                    </a:lnTo>
                    <a:lnTo>
                      <a:pt x="692" y="532"/>
                    </a:lnTo>
                    <a:lnTo>
                      <a:pt x="691" y="530"/>
                    </a:lnTo>
                    <a:lnTo>
                      <a:pt x="691" y="528"/>
                    </a:lnTo>
                    <a:lnTo>
                      <a:pt x="692" y="527"/>
                    </a:lnTo>
                    <a:lnTo>
                      <a:pt x="694" y="527"/>
                    </a:lnTo>
                    <a:lnTo>
                      <a:pt x="694" y="526"/>
                    </a:lnTo>
                    <a:lnTo>
                      <a:pt x="691" y="524"/>
                    </a:lnTo>
                    <a:lnTo>
                      <a:pt x="691" y="523"/>
                    </a:lnTo>
                    <a:lnTo>
                      <a:pt x="691" y="522"/>
                    </a:lnTo>
                    <a:lnTo>
                      <a:pt x="693" y="521"/>
                    </a:lnTo>
                    <a:lnTo>
                      <a:pt x="696" y="519"/>
                    </a:lnTo>
                    <a:lnTo>
                      <a:pt x="698" y="519"/>
                    </a:lnTo>
                    <a:lnTo>
                      <a:pt x="699" y="518"/>
                    </a:lnTo>
                    <a:lnTo>
                      <a:pt x="698" y="517"/>
                    </a:lnTo>
                    <a:lnTo>
                      <a:pt x="696" y="517"/>
                    </a:lnTo>
                    <a:lnTo>
                      <a:pt x="696" y="517"/>
                    </a:lnTo>
                    <a:lnTo>
                      <a:pt x="695" y="516"/>
                    </a:lnTo>
                    <a:lnTo>
                      <a:pt x="694" y="512"/>
                    </a:lnTo>
                    <a:lnTo>
                      <a:pt x="693" y="512"/>
                    </a:lnTo>
                    <a:lnTo>
                      <a:pt x="692" y="510"/>
                    </a:lnTo>
                    <a:lnTo>
                      <a:pt x="690" y="509"/>
                    </a:lnTo>
                    <a:lnTo>
                      <a:pt x="689" y="509"/>
                    </a:lnTo>
                    <a:lnTo>
                      <a:pt x="689" y="508"/>
                    </a:lnTo>
                    <a:lnTo>
                      <a:pt x="691" y="505"/>
                    </a:lnTo>
                    <a:lnTo>
                      <a:pt x="691" y="504"/>
                    </a:lnTo>
                    <a:lnTo>
                      <a:pt x="691" y="502"/>
                    </a:lnTo>
                    <a:lnTo>
                      <a:pt x="688" y="502"/>
                    </a:lnTo>
                    <a:lnTo>
                      <a:pt x="687" y="501"/>
                    </a:lnTo>
                    <a:lnTo>
                      <a:pt x="684" y="501"/>
                    </a:lnTo>
                    <a:lnTo>
                      <a:pt x="686" y="499"/>
                    </a:lnTo>
                    <a:lnTo>
                      <a:pt x="685" y="497"/>
                    </a:lnTo>
                    <a:lnTo>
                      <a:pt x="684" y="496"/>
                    </a:lnTo>
                    <a:lnTo>
                      <a:pt x="677" y="495"/>
                    </a:lnTo>
                    <a:lnTo>
                      <a:pt x="677" y="493"/>
                    </a:lnTo>
                    <a:lnTo>
                      <a:pt x="677" y="492"/>
                    </a:lnTo>
                    <a:lnTo>
                      <a:pt x="676" y="490"/>
                    </a:lnTo>
                    <a:lnTo>
                      <a:pt x="677" y="490"/>
                    </a:lnTo>
                    <a:lnTo>
                      <a:pt x="678" y="490"/>
                    </a:lnTo>
                    <a:lnTo>
                      <a:pt x="679" y="489"/>
                    </a:lnTo>
                    <a:lnTo>
                      <a:pt x="677" y="488"/>
                    </a:lnTo>
                    <a:lnTo>
                      <a:pt x="678" y="487"/>
                    </a:lnTo>
                    <a:lnTo>
                      <a:pt x="677" y="485"/>
                    </a:lnTo>
                    <a:lnTo>
                      <a:pt x="678" y="484"/>
                    </a:lnTo>
                    <a:lnTo>
                      <a:pt x="678" y="483"/>
                    </a:lnTo>
                    <a:lnTo>
                      <a:pt x="676" y="482"/>
                    </a:lnTo>
                    <a:lnTo>
                      <a:pt x="674" y="481"/>
                    </a:lnTo>
                    <a:lnTo>
                      <a:pt x="672" y="480"/>
                    </a:lnTo>
                    <a:lnTo>
                      <a:pt x="669" y="480"/>
                    </a:lnTo>
                    <a:lnTo>
                      <a:pt x="669" y="480"/>
                    </a:lnTo>
                    <a:lnTo>
                      <a:pt x="668" y="479"/>
                    </a:lnTo>
                    <a:lnTo>
                      <a:pt x="669" y="478"/>
                    </a:lnTo>
                    <a:lnTo>
                      <a:pt x="669" y="477"/>
                    </a:lnTo>
                    <a:lnTo>
                      <a:pt x="670" y="476"/>
                    </a:lnTo>
                    <a:lnTo>
                      <a:pt x="670" y="474"/>
                    </a:lnTo>
                    <a:lnTo>
                      <a:pt x="669" y="473"/>
                    </a:lnTo>
                    <a:lnTo>
                      <a:pt x="667" y="473"/>
                    </a:lnTo>
                    <a:lnTo>
                      <a:pt x="663" y="473"/>
                    </a:lnTo>
                    <a:lnTo>
                      <a:pt x="662" y="472"/>
                    </a:lnTo>
                    <a:lnTo>
                      <a:pt x="661" y="467"/>
                    </a:lnTo>
                    <a:lnTo>
                      <a:pt x="661" y="466"/>
                    </a:lnTo>
                    <a:lnTo>
                      <a:pt x="661" y="466"/>
                    </a:lnTo>
                    <a:lnTo>
                      <a:pt x="662" y="464"/>
                    </a:lnTo>
                    <a:lnTo>
                      <a:pt x="662" y="464"/>
                    </a:lnTo>
                    <a:lnTo>
                      <a:pt x="659" y="463"/>
                    </a:lnTo>
                    <a:lnTo>
                      <a:pt x="656" y="460"/>
                    </a:lnTo>
                    <a:lnTo>
                      <a:pt x="657" y="455"/>
                    </a:lnTo>
                    <a:lnTo>
                      <a:pt x="654" y="454"/>
                    </a:lnTo>
                    <a:lnTo>
                      <a:pt x="652" y="453"/>
                    </a:lnTo>
                    <a:lnTo>
                      <a:pt x="652" y="452"/>
                    </a:lnTo>
                    <a:lnTo>
                      <a:pt x="650" y="451"/>
                    </a:lnTo>
                    <a:lnTo>
                      <a:pt x="650" y="450"/>
                    </a:lnTo>
                    <a:lnTo>
                      <a:pt x="650" y="449"/>
                    </a:lnTo>
                    <a:lnTo>
                      <a:pt x="648" y="449"/>
                    </a:lnTo>
                    <a:lnTo>
                      <a:pt x="645" y="451"/>
                    </a:lnTo>
                    <a:lnTo>
                      <a:pt x="642" y="451"/>
                    </a:lnTo>
                    <a:lnTo>
                      <a:pt x="640" y="451"/>
                    </a:lnTo>
                    <a:lnTo>
                      <a:pt x="638" y="450"/>
                    </a:lnTo>
                    <a:lnTo>
                      <a:pt x="636" y="450"/>
                    </a:lnTo>
                    <a:lnTo>
                      <a:pt x="636" y="448"/>
                    </a:lnTo>
                    <a:lnTo>
                      <a:pt x="635" y="447"/>
                    </a:lnTo>
                    <a:lnTo>
                      <a:pt x="632" y="447"/>
                    </a:lnTo>
                    <a:lnTo>
                      <a:pt x="631" y="445"/>
                    </a:lnTo>
                    <a:lnTo>
                      <a:pt x="628" y="444"/>
                    </a:lnTo>
                    <a:lnTo>
                      <a:pt x="625" y="444"/>
                    </a:lnTo>
                    <a:lnTo>
                      <a:pt x="623" y="441"/>
                    </a:lnTo>
                    <a:lnTo>
                      <a:pt x="623" y="439"/>
                    </a:lnTo>
                    <a:lnTo>
                      <a:pt x="622" y="438"/>
                    </a:lnTo>
                    <a:lnTo>
                      <a:pt x="623" y="437"/>
                    </a:lnTo>
                    <a:lnTo>
                      <a:pt x="621" y="435"/>
                    </a:lnTo>
                    <a:lnTo>
                      <a:pt x="620" y="434"/>
                    </a:lnTo>
                    <a:lnTo>
                      <a:pt x="619" y="432"/>
                    </a:lnTo>
                    <a:lnTo>
                      <a:pt x="614" y="432"/>
                    </a:lnTo>
                    <a:lnTo>
                      <a:pt x="612" y="433"/>
                    </a:lnTo>
                    <a:lnTo>
                      <a:pt x="608" y="433"/>
                    </a:lnTo>
                    <a:lnTo>
                      <a:pt x="603" y="433"/>
                    </a:lnTo>
                    <a:lnTo>
                      <a:pt x="599" y="432"/>
                    </a:lnTo>
                    <a:lnTo>
                      <a:pt x="598" y="431"/>
                    </a:lnTo>
                    <a:lnTo>
                      <a:pt x="594" y="432"/>
                    </a:lnTo>
                    <a:lnTo>
                      <a:pt x="592" y="432"/>
                    </a:lnTo>
                    <a:lnTo>
                      <a:pt x="591" y="432"/>
                    </a:lnTo>
                    <a:lnTo>
                      <a:pt x="590" y="431"/>
                    </a:lnTo>
                    <a:lnTo>
                      <a:pt x="590" y="430"/>
                    </a:lnTo>
                    <a:lnTo>
                      <a:pt x="588" y="430"/>
                    </a:lnTo>
                    <a:lnTo>
                      <a:pt x="588" y="429"/>
                    </a:lnTo>
                    <a:lnTo>
                      <a:pt x="587" y="428"/>
                    </a:lnTo>
                    <a:lnTo>
                      <a:pt x="585" y="427"/>
                    </a:lnTo>
                    <a:lnTo>
                      <a:pt x="583" y="427"/>
                    </a:lnTo>
                    <a:lnTo>
                      <a:pt x="582" y="427"/>
                    </a:lnTo>
                    <a:lnTo>
                      <a:pt x="580" y="426"/>
                    </a:lnTo>
                    <a:lnTo>
                      <a:pt x="578" y="424"/>
                    </a:lnTo>
                    <a:lnTo>
                      <a:pt x="575" y="421"/>
                    </a:lnTo>
                    <a:lnTo>
                      <a:pt x="572" y="420"/>
                    </a:lnTo>
                    <a:lnTo>
                      <a:pt x="572" y="418"/>
                    </a:lnTo>
                    <a:lnTo>
                      <a:pt x="570" y="416"/>
                    </a:lnTo>
                    <a:lnTo>
                      <a:pt x="569" y="415"/>
                    </a:lnTo>
                    <a:lnTo>
                      <a:pt x="569" y="415"/>
                    </a:lnTo>
                    <a:lnTo>
                      <a:pt x="566" y="414"/>
                    </a:lnTo>
                    <a:lnTo>
                      <a:pt x="561" y="411"/>
                    </a:lnTo>
                    <a:lnTo>
                      <a:pt x="559" y="411"/>
                    </a:lnTo>
                    <a:lnTo>
                      <a:pt x="557" y="412"/>
                    </a:lnTo>
                    <a:lnTo>
                      <a:pt x="554" y="412"/>
                    </a:lnTo>
                    <a:lnTo>
                      <a:pt x="552" y="411"/>
                    </a:lnTo>
                    <a:lnTo>
                      <a:pt x="552" y="409"/>
                    </a:lnTo>
                    <a:lnTo>
                      <a:pt x="551" y="409"/>
                    </a:lnTo>
                    <a:lnTo>
                      <a:pt x="547" y="409"/>
                    </a:lnTo>
                    <a:lnTo>
                      <a:pt x="544" y="407"/>
                    </a:lnTo>
                    <a:lnTo>
                      <a:pt x="543" y="406"/>
                    </a:lnTo>
                    <a:lnTo>
                      <a:pt x="543" y="404"/>
                    </a:lnTo>
                    <a:lnTo>
                      <a:pt x="541" y="403"/>
                    </a:lnTo>
                    <a:lnTo>
                      <a:pt x="541" y="401"/>
                    </a:lnTo>
                    <a:lnTo>
                      <a:pt x="541" y="401"/>
                    </a:lnTo>
                    <a:lnTo>
                      <a:pt x="540" y="400"/>
                    </a:lnTo>
                    <a:lnTo>
                      <a:pt x="539" y="399"/>
                    </a:lnTo>
                    <a:lnTo>
                      <a:pt x="538" y="399"/>
                    </a:lnTo>
                    <a:lnTo>
                      <a:pt x="537" y="399"/>
                    </a:lnTo>
                    <a:lnTo>
                      <a:pt x="534" y="399"/>
                    </a:lnTo>
                    <a:lnTo>
                      <a:pt x="532" y="399"/>
                    </a:lnTo>
                    <a:lnTo>
                      <a:pt x="530" y="399"/>
                    </a:lnTo>
                    <a:lnTo>
                      <a:pt x="530" y="399"/>
                    </a:lnTo>
                    <a:lnTo>
                      <a:pt x="527" y="396"/>
                    </a:lnTo>
                    <a:lnTo>
                      <a:pt x="526" y="396"/>
                    </a:lnTo>
                    <a:lnTo>
                      <a:pt x="524" y="394"/>
                    </a:lnTo>
                    <a:lnTo>
                      <a:pt x="522" y="393"/>
                    </a:lnTo>
                    <a:lnTo>
                      <a:pt x="521" y="393"/>
                    </a:lnTo>
                    <a:lnTo>
                      <a:pt x="521" y="392"/>
                    </a:lnTo>
                    <a:lnTo>
                      <a:pt x="519" y="391"/>
                    </a:lnTo>
                    <a:lnTo>
                      <a:pt x="513" y="391"/>
                    </a:lnTo>
                    <a:lnTo>
                      <a:pt x="507" y="391"/>
                    </a:lnTo>
                    <a:lnTo>
                      <a:pt x="506" y="390"/>
                    </a:lnTo>
                    <a:lnTo>
                      <a:pt x="506" y="388"/>
                    </a:lnTo>
                    <a:lnTo>
                      <a:pt x="504" y="388"/>
                    </a:lnTo>
                    <a:lnTo>
                      <a:pt x="499" y="389"/>
                    </a:lnTo>
                    <a:lnTo>
                      <a:pt x="494" y="390"/>
                    </a:lnTo>
                    <a:lnTo>
                      <a:pt x="488" y="388"/>
                    </a:lnTo>
                    <a:lnTo>
                      <a:pt x="486" y="386"/>
                    </a:lnTo>
                    <a:lnTo>
                      <a:pt x="484" y="386"/>
                    </a:lnTo>
                    <a:lnTo>
                      <a:pt x="481" y="388"/>
                    </a:lnTo>
                    <a:lnTo>
                      <a:pt x="476" y="389"/>
                    </a:lnTo>
                    <a:lnTo>
                      <a:pt x="474" y="389"/>
                    </a:lnTo>
                    <a:lnTo>
                      <a:pt x="471" y="388"/>
                    </a:lnTo>
                    <a:lnTo>
                      <a:pt x="470" y="387"/>
                    </a:lnTo>
                    <a:lnTo>
                      <a:pt x="466" y="387"/>
                    </a:lnTo>
                    <a:lnTo>
                      <a:pt x="463" y="385"/>
                    </a:lnTo>
                    <a:lnTo>
                      <a:pt x="461" y="384"/>
                    </a:lnTo>
                    <a:lnTo>
                      <a:pt x="460" y="382"/>
                    </a:lnTo>
                    <a:lnTo>
                      <a:pt x="458" y="380"/>
                    </a:lnTo>
                    <a:lnTo>
                      <a:pt x="458" y="379"/>
                    </a:lnTo>
                    <a:lnTo>
                      <a:pt x="459" y="379"/>
                    </a:lnTo>
                    <a:lnTo>
                      <a:pt x="459" y="378"/>
                    </a:lnTo>
                    <a:lnTo>
                      <a:pt x="457" y="377"/>
                    </a:lnTo>
                    <a:lnTo>
                      <a:pt x="455" y="377"/>
                    </a:lnTo>
                    <a:lnTo>
                      <a:pt x="453" y="377"/>
                    </a:lnTo>
                    <a:lnTo>
                      <a:pt x="450" y="375"/>
                    </a:lnTo>
                    <a:lnTo>
                      <a:pt x="448" y="375"/>
                    </a:lnTo>
                    <a:lnTo>
                      <a:pt x="446" y="375"/>
                    </a:lnTo>
                    <a:lnTo>
                      <a:pt x="446" y="373"/>
                    </a:lnTo>
                    <a:lnTo>
                      <a:pt x="446" y="372"/>
                    </a:lnTo>
                    <a:lnTo>
                      <a:pt x="449" y="370"/>
                    </a:lnTo>
                    <a:lnTo>
                      <a:pt x="450" y="367"/>
                    </a:lnTo>
                    <a:lnTo>
                      <a:pt x="450" y="367"/>
                    </a:lnTo>
                    <a:lnTo>
                      <a:pt x="446" y="367"/>
                    </a:lnTo>
                    <a:lnTo>
                      <a:pt x="442" y="368"/>
                    </a:lnTo>
                    <a:lnTo>
                      <a:pt x="440" y="368"/>
                    </a:lnTo>
                    <a:lnTo>
                      <a:pt x="439" y="367"/>
                    </a:lnTo>
                    <a:lnTo>
                      <a:pt x="436" y="366"/>
                    </a:lnTo>
                    <a:lnTo>
                      <a:pt x="436" y="366"/>
                    </a:lnTo>
                    <a:lnTo>
                      <a:pt x="438" y="365"/>
                    </a:lnTo>
                    <a:lnTo>
                      <a:pt x="438" y="364"/>
                    </a:lnTo>
                    <a:lnTo>
                      <a:pt x="436" y="364"/>
                    </a:lnTo>
                    <a:lnTo>
                      <a:pt x="436" y="363"/>
                    </a:lnTo>
                    <a:lnTo>
                      <a:pt x="433" y="364"/>
                    </a:lnTo>
                    <a:lnTo>
                      <a:pt x="431" y="364"/>
                    </a:lnTo>
                    <a:lnTo>
                      <a:pt x="429" y="365"/>
                    </a:lnTo>
                    <a:lnTo>
                      <a:pt x="428" y="365"/>
                    </a:lnTo>
                    <a:lnTo>
                      <a:pt x="425" y="364"/>
                    </a:lnTo>
                    <a:lnTo>
                      <a:pt x="424" y="364"/>
                    </a:lnTo>
                    <a:lnTo>
                      <a:pt x="422" y="363"/>
                    </a:lnTo>
                    <a:lnTo>
                      <a:pt x="422" y="362"/>
                    </a:lnTo>
                    <a:lnTo>
                      <a:pt x="422" y="361"/>
                    </a:lnTo>
                    <a:lnTo>
                      <a:pt x="420" y="361"/>
                    </a:lnTo>
                    <a:lnTo>
                      <a:pt x="419" y="362"/>
                    </a:lnTo>
                    <a:lnTo>
                      <a:pt x="419" y="363"/>
                    </a:lnTo>
                    <a:lnTo>
                      <a:pt x="418" y="364"/>
                    </a:lnTo>
                    <a:lnTo>
                      <a:pt x="415" y="363"/>
                    </a:lnTo>
                    <a:lnTo>
                      <a:pt x="412" y="360"/>
                    </a:lnTo>
                    <a:lnTo>
                      <a:pt x="409" y="360"/>
                    </a:lnTo>
                    <a:lnTo>
                      <a:pt x="408" y="359"/>
                    </a:lnTo>
                    <a:lnTo>
                      <a:pt x="406" y="356"/>
                    </a:lnTo>
                    <a:lnTo>
                      <a:pt x="408" y="355"/>
                    </a:lnTo>
                    <a:lnTo>
                      <a:pt x="407" y="353"/>
                    </a:lnTo>
                    <a:lnTo>
                      <a:pt x="408" y="352"/>
                    </a:lnTo>
                    <a:lnTo>
                      <a:pt x="407" y="351"/>
                    </a:lnTo>
                    <a:lnTo>
                      <a:pt x="403" y="351"/>
                    </a:lnTo>
                    <a:lnTo>
                      <a:pt x="398" y="349"/>
                    </a:lnTo>
                    <a:lnTo>
                      <a:pt x="397" y="349"/>
                    </a:lnTo>
                    <a:lnTo>
                      <a:pt x="398" y="349"/>
                    </a:lnTo>
                    <a:lnTo>
                      <a:pt x="397" y="348"/>
                    </a:lnTo>
                    <a:lnTo>
                      <a:pt x="394" y="348"/>
                    </a:lnTo>
                    <a:lnTo>
                      <a:pt x="393" y="348"/>
                    </a:lnTo>
                    <a:lnTo>
                      <a:pt x="389" y="346"/>
                    </a:lnTo>
                    <a:lnTo>
                      <a:pt x="386" y="346"/>
                    </a:lnTo>
                    <a:lnTo>
                      <a:pt x="382" y="345"/>
                    </a:lnTo>
                    <a:lnTo>
                      <a:pt x="377" y="345"/>
                    </a:lnTo>
                    <a:lnTo>
                      <a:pt x="376" y="346"/>
                    </a:lnTo>
                    <a:lnTo>
                      <a:pt x="374" y="345"/>
                    </a:lnTo>
                    <a:lnTo>
                      <a:pt x="373" y="345"/>
                    </a:lnTo>
                    <a:lnTo>
                      <a:pt x="371" y="346"/>
                    </a:lnTo>
                    <a:lnTo>
                      <a:pt x="370" y="347"/>
                    </a:lnTo>
                    <a:lnTo>
                      <a:pt x="368" y="347"/>
                    </a:lnTo>
                    <a:lnTo>
                      <a:pt x="366" y="345"/>
                    </a:lnTo>
                    <a:lnTo>
                      <a:pt x="364" y="345"/>
                    </a:lnTo>
                    <a:lnTo>
                      <a:pt x="362" y="344"/>
                    </a:lnTo>
                    <a:lnTo>
                      <a:pt x="362" y="344"/>
                    </a:lnTo>
                    <a:lnTo>
                      <a:pt x="360" y="344"/>
                    </a:lnTo>
                    <a:lnTo>
                      <a:pt x="359" y="343"/>
                    </a:lnTo>
                    <a:lnTo>
                      <a:pt x="357" y="342"/>
                    </a:lnTo>
                    <a:lnTo>
                      <a:pt x="356" y="341"/>
                    </a:lnTo>
                    <a:lnTo>
                      <a:pt x="354" y="341"/>
                    </a:lnTo>
                    <a:lnTo>
                      <a:pt x="353" y="340"/>
                    </a:lnTo>
                    <a:lnTo>
                      <a:pt x="352" y="341"/>
                    </a:lnTo>
                    <a:lnTo>
                      <a:pt x="350" y="341"/>
                    </a:lnTo>
                    <a:lnTo>
                      <a:pt x="348" y="342"/>
                    </a:lnTo>
                    <a:lnTo>
                      <a:pt x="347" y="342"/>
                    </a:lnTo>
                    <a:lnTo>
                      <a:pt x="345" y="342"/>
                    </a:lnTo>
                    <a:lnTo>
                      <a:pt x="345" y="343"/>
                    </a:lnTo>
                    <a:lnTo>
                      <a:pt x="342" y="343"/>
                    </a:lnTo>
                    <a:lnTo>
                      <a:pt x="340" y="343"/>
                    </a:lnTo>
                    <a:lnTo>
                      <a:pt x="336" y="343"/>
                    </a:lnTo>
                    <a:lnTo>
                      <a:pt x="336" y="343"/>
                    </a:lnTo>
                    <a:lnTo>
                      <a:pt x="331" y="342"/>
                    </a:lnTo>
                    <a:lnTo>
                      <a:pt x="325" y="344"/>
                    </a:lnTo>
                    <a:lnTo>
                      <a:pt x="324" y="344"/>
                    </a:lnTo>
                    <a:lnTo>
                      <a:pt x="321" y="346"/>
                    </a:lnTo>
                    <a:lnTo>
                      <a:pt x="319" y="347"/>
                    </a:lnTo>
                    <a:lnTo>
                      <a:pt x="318" y="347"/>
                    </a:lnTo>
                    <a:lnTo>
                      <a:pt x="317" y="348"/>
                    </a:lnTo>
                    <a:lnTo>
                      <a:pt x="311" y="349"/>
                    </a:lnTo>
                    <a:lnTo>
                      <a:pt x="309" y="348"/>
                    </a:lnTo>
                    <a:lnTo>
                      <a:pt x="308" y="348"/>
                    </a:lnTo>
                    <a:lnTo>
                      <a:pt x="308" y="348"/>
                    </a:lnTo>
                    <a:lnTo>
                      <a:pt x="307" y="349"/>
                    </a:lnTo>
                    <a:lnTo>
                      <a:pt x="305" y="347"/>
                    </a:lnTo>
                    <a:lnTo>
                      <a:pt x="304" y="348"/>
                    </a:lnTo>
                    <a:lnTo>
                      <a:pt x="303" y="348"/>
                    </a:lnTo>
                    <a:lnTo>
                      <a:pt x="303" y="347"/>
                    </a:lnTo>
                    <a:lnTo>
                      <a:pt x="300" y="347"/>
                    </a:lnTo>
                    <a:lnTo>
                      <a:pt x="298" y="347"/>
                    </a:lnTo>
                    <a:lnTo>
                      <a:pt x="296" y="347"/>
                    </a:lnTo>
                    <a:lnTo>
                      <a:pt x="295" y="347"/>
                    </a:lnTo>
                    <a:lnTo>
                      <a:pt x="294" y="347"/>
                    </a:lnTo>
                    <a:lnTo>
                      <a:pt x="293" y="347"/>
                    </a:lnTo>
                    <a:lnTo>
                      <a:pt x="292" y="346"/>
                    </a:lnTo>
                    <a:lnTo>
                      <a:pt x="291" y="347"/>
                    </a:lnTo>
                    <a:lnTo>
                      <a:pt x="290" y="347"/>
                    </a:lnTo>
                    <a:lnTo>
                      <a:pt x="289" y="347"/>
                    </a:lnTo>
                    <a:lnTo>
                      <a:pt x="288" y="346"/>
                    </a:lnTo>
                    <a:lnTo>
                      <a:pt x="287" y="345"/>
                    </a:lnTo>
                    <a:lnTo>
                      <a:pt x="286" y="345"/>
                    </a:lnTo>
                    <a:lnTo>
                      <a:pt x="286" y="345"/>
                    </a:lnTo>
                    <a:lnTo>
                      <a:pt x="286" y="345"/>
                    </a:lnTo>
                    <a:lnTo>
                      <a:pt x="286" y="344"/>
                    </a:lnTo>
                    <a:lnTo>
                      <a:pt x="287" y="344"/>
                    </a:lnTo>
                    <a:lnTo>
                      <a:pt x="287" y="343"/>
                    </a:lnTo>
                    <a:lnTo>
                      <a:pt x="286" y="343"/>
                    </a:lnTo>
                    <a:lnTo>
                      <a:pt x="287" y="342"/>
                    </a:lnTo>
                    <a:lnTo>
                      <a:pt x="286" y="342"/>
                    </a:lnTo>
                    <a:lnTo>
                      <a:pt x="286" y="341"/>
                    </a:lnTo>
                    <a:lnTo>
                      <a:pt x="286" y="340"/>
                    </a:lnTo>
                    <a:lnTo>
                      <a:pt x="284" y="340"/>
                    </a:lnTo>
                    <a:lnTo>
                      <a:pt x="284" y="339"/>
                    </a:lnTo>
                    <a:lnTo>
                      <a:pt x="283" y="340"/>
                    </a:lnTo>
                    <a:lnTo>
                      <a:pt x="282" y="339"/>
                    </a:lnTo>
                    <a:lnTo>
                      <a:pt x="282" y="339"/>
                    </a:lnTo>
                    <a:lnTo>
                      <a:pt x="280" y="338"/>
                    </a:lnTo>
                    <a:lnTo>
                      <a:pt x="278" y="339"/>
                    </a:lnTo>
                    <a:lnTo>
                      <a:pt x="277" y="339"/>
                    </a:lnTo>
                    <a:lnTo>
                      <a:pt x="277" y="337"/>
                    </a:lnTo>
                    <a:lnTo>
                      <a:pt x="276" y="337"/>
                    </a:lnTo>
                    <a:lnTo>
                      <a:pt x="273" y="335"/>
                    </a:lnTo>
                    <a:lnTo>
                      <a:pt x="271" y="334"/>
                    </a:lnTo>
                    <a:lnTo>
                      <a:pt x="270" y="333"/>
                    </a:lnTo>
                    <a:lnTo>
                      <a:pt x="268" y="333"/>
                    </a:lnTo>
                    <a:lnTo>
                      <a:pt x="266" y="332"/>
                    </a:lnTo>
                    <a:lnTo>
                      <a:pt x="266" y="331"/>
                    </a:lnTo>
                    <a:lnTo>
                      <a:pt x="265" y="331"/>
                    </a:lnTo>
                    <a:lnTo>
                      <a:pt x="265" y="331"/>
                    </a:lnTo>
                    <a:lnTo>
                      <a:pt x="262" y="329"/>
                    </a:lnTo>
                    <a:lnTo>
                      <a:pt x="261" y="329"/>
                    </a:lnTo>
                    <a:lnTo>
                      <a:pt x="261" y="328"/>
                    </a:lnTo>
                    <a:lnTo>
                      <a:pt x="261" y="329"/>
                    </a:lnTo>
                    <a:lnTo>
                      <a:pt x="260" y="329"/>
                    </a:lnTo>
                    <a:lnTo>
                      <a:pt x="259" y="329"/>
                    </a:lnTo>
                    <a:lnTo>
                      <a:pt x="258" y="330"/>
                    </a:lnTo>
                    <a:lnTo>
                      <a:pt x="256" y="328"/>
                    </a:lnTo>
                    <a:lnTo>
                      <a:pt x="256" y="327"/>
                    </a:lnTo>
                    <a:lnTo>
                      <a:pt x="255" y="327"/>
                    </a:lnTo>
                    <a:lnTo>
                      <a:pt x="255" y="326"/>
                    </a:lnTo>
                    <a:lnTo>
                      <a:pt x="254" y="325"/>
                    </a:lnTo>
                    <a:lnTo>
                      <a:pt x="252" y="326"/>
                    </a:lnTo>
                    <a:lnTo>
                      <a:pt x="252" y="325"/>
                    </a:lnTo>
                    <a:lnTo>
                      <a:pt x="250" y="327"/>
                    </a:lnTo>
                    <a:lnTo>
                      <a:pt x="250" y="326"/>
                    </a:lnTo>
                    <a:lnTo>
                      <a:pt x="248" y="328"/>
                    </a:lnTo>
                    <a:lnTo>
                      <a:pt x="246" y="329"/>
                    </a:lnTo>
                    <a:lnTo>
                      <a:pt x="245" y="330"/>
                    </a:lnTo>
                    <a:lnTo>
                      <a:pt x="243" y="331"/>
                    </a:lnTo>
                    <a:lnTo>
                      <a:pt x="242" y="332"/>
                    </a:lnTo>
                    <a:lnTo>
                      <a:pt x="240" y="333"/>
                    </a:lnTo>
                    <a:lnTo>
                      <a:pt x="238" y="335"/>
                    </a:lnTo>
                    <a:lnTo>
                      <a:pt x="238" y="335"/>
                    </a:lnTo>
                    <a:lnTo>
                      <a:pt x="236" y="335"/>
                    </a:lnTo>
                    <a:lnTo>
                      <a:pt x="233" y="336"/>
                    </a:lnTo>
                    <a:lnTo>
                      <a:pt x="231" y="336"/>
                    </a:lnTo>
                    <a:lnTo>
                      <a:pt x="230" y="337"/>
                    </a:lnTo>
                    <a:lnTo>
                      <a:pt x="229" y="337"/>
                    </a:lnTo>
                    <a:lnTo>
                      <a:pt x="228" y="337"/>
                    </a:lnTo>
                    <a:lnTo>
                      <a:pt x="227" y="337"/>
                    </a:lnTo>
                    <a:lnTo>
                      <a:pt x="226" y="337"/>
                    </a:lnTo>
                    <a:lnTo>
                      <a:pt x="226" y="337"/>
                    </a:lnTo>
                    <a:lnTo>
                      <a:pt x="225" y="337"/>
                    </a:lnTo>
                    <a:lnTo>
                      <a:pt x="221" y="338"/>
                    </a:lnTo>
                    <a:lnTo>
                      <a:pt x="220" y="337"/>
                    </a:lnTo>
                    <a:lnTo>
                      <a:pt x="220" y="336"/>
                    </a:lnTo>
                    <a:lnTo>
                      <a:pt x="220" y="336"/>
                    </a:lnTo>
                    <a:lnTo>
                      <a:pt x="221" y="334"/>
                    </a:lnTo>
                    <a:lnTo>
                      <a:pt x="221" y="332"/>
                    </a:lnTo>
                    <a:lnTo>
                      <a:pt x="220" y="330"/>
                    </a:lnTo>
                    <a:lnTo>
                      <a:pt x="220" y="328"/>
                    </a:lnTo>
                    <a:lnTo>
                      <a:pt x="219" y="327"/>
                    </a:lnTo>
                    <a:lnTo>
                      <a:pt x="209" y="321"/>
                    </a:lnTo>
                    <a:lnTo>
                      <a:pt x="207" y="321"/>
                    </a:lnTo>
                    <a:lnTo>
                      <a:pt x="205" y="323"/>
                    </a:lnTo>
                    <a:lnTo>
                      <a:pt x="204" y="324"/>
                    </a:lnTo>
                    <a:lnTo>
                      <a:pt x="198" y="327"/>
                    </a:lnTo>
                    <a:lnTo>
                      <a:pt x="197" y="327"/>
                    </a:lnTo>
                    <a:lnTo>
                      <a:pt x="195" y="327"/>
                    </a:lnTo>
                    <a:lnTo>
                      <a:pt x="193" y="327"/>
                    </a:lnTo>
                    <a:lnTo>
                      <a:pt x="192" y="325"/>
                    </a:lnTo>
                    <a:lnTo>
                      <a:pt x="191" y="325"/>
                    </a:lnTo>
                    <a:lnTo>
                      <a:pt x="191" y="325"/>
                    </a:lnTo>
                    <a:lnTo>
                      <a:pt x="190" y="325"/>
                    </a:lnTo>
                    <a:lnTo>
                      <a:pt x="185" y="324"/>
                    </a:lnTo>
                    <a:lnTo>
                      <a:pt x="184" y="322"/>
                    </a:lnTo>
                    <a:lnTo>
                      <a:pt x="184" y="321"/>
                    </a:lnTo>
                    <a:lnTo>
                      <a:pt x="182" y="319"/>
                    </a:lnTo>
                    <a:lnTo>
                      <a:pt x="180" y="319"/>
                    </a:lnTo>
                    <a:lnTo>
                      <a:pt x="179" y="320"/>
                    </a:lnTo>
                    <a:lnTo>
                      <a:pt x="178" y="319"/>
                    </a:lnTo>
                    <a:lnTo>
                      <a:pt x="177" y="319"/>
                    </a:lnTo>
                    <a:lnTo>
                      <a:pt x="172" y="310"/>
                    </a:lnTo>
                    <a:lnTo>
                      <a:pt x="171" y="308"/>
                    </a:lnTo>
                    <a:lnTo>
                      <a:pt x="170" y="308"/>
                    </a:lnTo>
                    <a:lnTo>
                      <a:pt x="170" y="307"/>
                    </a:lnTo>
                    <a:lnTo>
                      <a:pt x="170" y="307"/>
                    </a:lnTo>
                    <a:lnTo>
                      <a:pt x="170" y="307"/>
                    </a:lnTo>
                    <a:lnTo>
                      <a:pt x="170" y="306"/>
                    </a:lnTo>
                    <a:lnTo>
                      <a:pt x="169" y="305"/>
                    </a:lnTo>
                    <a:lnTo>
                      <a:pt x="169" y="305"/>
                    </a:lnTo>
                    <a:lnTo>
                      <a:pt x="167" y="306"/>
                    </a:lnTo>
                    <a:lnTo>
                      <a:pt x="168" y="307"/>
                    </a:lnTo>
                    <a:lnTo>
                      <a:pt x="168" y="307"/>
                    </a:lnTo>
                    <a:lnTo>
                      <a:pt x="167" y="307"/>
                    </a:lnTo>
                    <a:lnTo>
                      <a:pt x="165" y="307"/>
                    </a:lnTo>
                    <a:lnTo>
                      <a:pt x="163" y="307"/>
                    </a:lnTo>
                    <a:lnTo>
                      <a:pt x="160" y="306"/>
                    </a:lnTo>
                    <a:lnTo>
                      <a:pt x="158" y="305"/>
                    </a:lnTo>
                    <a:lnTo>
                      <a:pt x="158" y="304"/>
                    </a:lnTo>
                    <a:lnTo>
                      <a:pt x="156" y="302"/>
                    </a:lnTo>
                    <a:lnTo>
                      <a:pt x="152" y="301"/>
                    </a:lnTo>
                    <a:lnTo>
                      <a:pt x="17" y="301"/>
                    </a:lnTo>
                    <a:lnTo>
                      <a:pt x="0" y="301"/>
                    </a:lnTo>
                    <a:lnTo>
                      <a:pt x="1" y="300"/>
                    </a:lnTo>
                    <a:lnTo>
                      <a:pt x="3" y="300"/>
                    </a:lnTo>
                    <a:lnTo>
                      <a:pt x="3" y="299"/>
                    </a:lnTo>
                    <a:lnTo>
                      <a:pt x="4" y="299"/>
                    </a:lnTo>
                    <a:lnTo>
                      <a:pt x="7" y="297"/>
                    </a:lnTo>
                    <a:lnTo>
                      <a:pt x="8" y="297"/>
                    </a:lnTo>
                    <a:lnTo>
                      <a:pt x="11" y="294"/>
                    </a:lnTo>
                    <a:lnTo>
                      <a:pt x="13" y="294"/>
                    </a:lnTo>
                    <a:lnTo>
                      <a:pt x="14" y="293"/>
                    </a:lnTo>
                    <a:lnTo>
                      <a:pt x="16" y="290"/>
                    </a:lnTo>
                    <a:lnTo>
                      <a:pt x="19" y="289"/>
                    </a:lnTo>
                    <a:lnTo>
                      <a:pt x="22" y="288"/>
                    </a:lnTo>
                    <a:lnTo>
                      <a:pt x="21" y="286"/>
                    </a:lnTo>
                    <a:lnTo>
                      <a:pt x="23" y="284"/>
                    </a:lnTo>
                    <a:lnTo>
                      <a:pt x="22" y="283"/>
                    </a:lnTo>
                    <a:lnTo>
                      <a:pt x="21" y="283"/>
                    </a:lnTo>
                    <a:lnTo>
                      <a:pt x="23" y="283"/>
                    </a:lnTo>
                    <a:lnTo>
                      <a:pt x="26" y="282"/>
                    </a:lnTo>
                    <a:lnTo>
                      <a:pt x="27" y="282"/>
                    </a:lnTo>
                    <a:lnTo>
                      <a:pt x="29" y="280"/>
                    </a:lnTo>
                    <a:lnTo>
                      <a:pt x="29" y="280"/>
                    </a:lnTo>
                    <a:lnTo>
                      <a:pt x="32" y="279"/>
                    </a:lnTo>
                    <a:lnTo>
                      <a:pt x="32" y="278"/>
                    </a:lnTo>
                    <a:lnTo>
                      <a:pt x="35" y="276"/>
                    </a:lnTo>
                    <a:lnTo>
                      <a:pt x="36" y="275"/>
                    </a:lnTo>
                    <a:lnTo>
                      <a:pt x="38" y="275"/>
                    </a:lnTo>
                    <a:lnTo>
                      <a:pt x="40" y="275"/>
                    </a:lnTo>
                    <a:lnTo>
                      <a:pt x="43" y="274"/>
                    </a:lnTo>
                    <a:lnTo>
                      <a:pt x="43" y="273"/>
                    </a:lnTo>
                    <a:lnTo>
                      <a:pt x="41" y="273"/>
                    </a:lnTo>
                    <a:lnTo>
                      <a:pt x="41" y="272"/>
                    </a:lnTo>
                    <a:lnTo>
                      <a:pt x="41" y="269"/>
                    </a:lnTo>
                    <a:lnTo>
                      <a:pt x="43" y="269"/>
                    </a:lnTo>
                    <a:lnTo>
                      <a:pt x="44" y="270"/>
                    </a:lnTo>
                    <a:lnTo>
                      <a:pt x="45" y="270"/>
                    </a:lnTo>
                    <a:lnTo>
                      <a:pt x="46" y="269"/>
                    </a:lnTo>
                    <a:lnTo>
                      <a:pt x="46" y="269"/>
                    </a:lnTo>
                    <a:lnTo>
                      <a:pt x="46" y="268"/>
                    </a:lnTo>
                    <a:lnTo>
                      <a:pt x="45" y="269"/>
                    </a:lnTo>
                    <a:lnTo>
                      <a:pt x="43" y="268"/>
                    </a:lnTo>
                    <a:lnTo>
                      <a:pt x="43" y="266"/>
                    </a:lnTo>
                    <a:lnTo>
                      <a:pt x="44" y="265"/>
                    </a:lnTo>
                    <a:lnTo>
                      <a:pt x="47" y="263"/>
                    </a:lnTo>
                    <a:lnTo>
                      <a:pt x="48" y="262"/>
                    </a:lnTo>
                    <a:lnTo>
                      <a:pt x="50" y="261"/>
                    </a:lnTo>
                    <a:lnTo>
                      <a:pt x="52" y="260"/>
                    </a:lnTo>
                    <a:lnTo>
                      <a:pt x="54" y="260"/>
                    </a:lnTo>
                    <a:lnTo>
                      <a:pt x="57" y="258"/>
                    </a:lnTo>
                    <a:lnTo>
                      <a:pt x="58" y="258"/>
                    </a:lnTo>
                    <a:lnTo>
                      <a:pt x="58" y="257"/>
                    </a:lnTo>
                    <a:lnTo>
                      <a:pt x="58" y="256"/>
                    </a:lnTo>
                    <a:lnTo>
                      <a:pt x="64" y="255"/>
                    </a:lnTo>
                    <a:lnTo>
                      <a:pt x="67" y="253"/>
                    </a:lnTo>
                    <a:lnTo>
                      <a:pt x="70" y="252"/>
                    </a:lnTo>
                    <a:lnTo>
                      <a:pt x="72" y="252"/>
                    </a:lnTo>
                    <a:lnTo>
                      <a:pt x="74" y="251"/>
                    </a:lnTo>
                    <a:lnTo>
                      <a:pt x="75" y="251"/>
                    </a:lnTo>
                    <a:lnTo>
                      <a:pt x="76" y="249"/>
                    </a:lnTo>
                    <a:lnTo>
                      <a:pt x="77" y="249"/>
                    </a:lnTo>
                    <a:lnTo>
                      <a:pt x="76" y="247"/>
                    </a:lnTo>
                    <a:lnTo>
                      <a:pt x="78" y="246"/>
                    </a:lnTo>
                    <a:lnTo>
                      <a:pt x="81" y="245"/>
                    </a:lnTo>
                    <a:lnTo>
                      <a:pt x="82" y="245"/>
                    </a:lnTo>
                    <a:lnTo>
                      <a:pt x="83" y="244"/>
                    </a:lnTo>
                    <a:lnTo>
                      <a:pt x="86" y="243"/>
                    </a:lnTo>
                    <a:lnTo>
                      <a:pt x="90" y="242"/>
                    </a:lnTo>
                    <a:lnTo>
                      <a:pt x="95" y="238"/>
                    </a:lnTo>
                    <a:lnTo>
                      <a:pt x="99" y="238"/>
                    </a:lnTo>
                    <a:lnTo>
                      <a:pt x="104" y="236"/>
                    </a:lnTo>
                    <a:lnTo>
                      <a:pt x="106" y="236"/>
                    </a:lnTo>
                    <a:lnTo>
                      <a:pt x="109" y="236"/>
                    </a:lnTo>
                    <a:lnTo>
                      <a:pt x="112" y="235"/>
                    </a:lnTo>
                    <a:lnTo>
                      <a:pt x="116" y="234"/>
                    </a:lnTo>
                    <a:lnTo>
                      <a:pt x="118" y="232"/>
                    </a:lnTo>
                    <a:lnTo>
                      <a:pt x="120" y="232"/>
                    </a:lnTo>
                    <a:lnTo>
                      <a:pt x="121" y="232"/>
                    </a:lnTo>
                    <a:lnTo>
                      <a:pt x="122" y="232"/>
                    </a:lnTo>
                    <a:lnTo>
                      <a:pt x="123" y="231"/>
                    </a:lnTo>
                    <a:lnTo>
                      <a:pt x="128" y="229"/>
                    </a:lnTo>
                    <a:lnTo>
                      <a:pt x="129" y="228"/>
                    </a:lnTo>
                    <a:lnTo>
                      <a:pt x="132" y="226"/>
                    </a:lnTo>
                    <a:lnTo>
                      <a:pt x="137" y="225"/>
                    </a:lnTo>
                    <a:lnTo>
                      <a:pt x="140" y="222"/>
                    </a:lnTo>
                    <a:lnTo>
                      <a:pt x="142" y="222"/>
                    </a:lnTo>
                    <a:lnTo>
                      <a:pt x="143" y="222"/>
                    </a:lnTo>
                    <a:lnTo>
                      <a:pt x="145" y="222"/>
                    </a:lnTo>
                    <a:lnTo>
                      <a:pt x="148" y="222"/>
                    </a:lnTo>
                    <a:lnTo>
                      <a:pt x="151" y="221"/>
                    </a:lnTo>
                    <a:lnTo>
                      <a:pt x="155" y="224"/>
                    </a:lnTo>
                    <a:lnTo>
                      <a:pt x="158" y="226"/>
                    </a:lnTo>
                    <a:lnTo>
                      <a:pt x="159" y="226"/>
                    </a:lnTo>
                    <a:lnTo>
                      <a:pt x="160" y="226"/>
                    </a:lnTo>
                    <a:lnTo>
                      <a:pt x="162" y="225"/>
                    </a:lnTo>
                    <a:lnTo>
                      <a:pt x="163" y="224"/>
                    </a:lnTo>
                    <a:lnTo>
                      <a:pt x="166" y="225"/>
                    </a:lnTo>
                    <a:lnTo>
                      <a:pt x="167" y="224"/>
                    </a:lnTo>
                    <a:lnTo>
                      <a:pt x="168" y="222"/>
                    </a:lnTo>
                    <a:lnTo>
                      <a:pt x="171" y="222"/>
                    </a:lnTo>
                    <a:lnTo>
                      <a:pt x="172" y="222"/>
                    </a:lnTo>
                    <a:lnTo>
                      <a:pt x="173" y="222"/>
                    </a:lnTo>
                    <a:lnTo>
                      <a:pt x="174" y="221"/>
                    </a:lnTo>
                    <a:lnTo>
                      <a:pt x="178" y="220"/>
                    </a:lnTo>
                    <a:lnTo>
                      <a:pt x="181" y="219"/>
                    </a:lnTo>
                    <a:lnTo>
                      <a:pt x="185" y="218"/>
                    </a:lnTo>
                    <a:lnTo>
                      <a:pt x="191" y="217"/>
                    </a:lnTo>
                    <a:lnTo>
                      <a:pt x="192" y="216"/>
                    </a:lnTo>
                    <a:lnTo>
                      <a:pt x="194" y="216"/>
                    </a:lnTo>
                    <a:lnTo>
                      <a:pt x="199" y="214"/>
                    </a:lnTo>
                    <a:lnTo>
                      <a:pt x="201" y="213"/>
                    </a:lnTo>
                    <a:lnTo>
                      <a:pt x="200" y="212"/>
                    </a:lnTo>
                    <a:lnTo>
                      <a:pt x="199" y="211"/>
                    </a:lnTo>
                    <a:lnTo>
                      <a:pt x="200" y="211"/>
                    </a:lnTo>
                    <a:lnTo>
                      <a:pt x="202" y="210"/>
                    </a:lnTo>
                    <a:lnTo>
                      <a:pt x="204" y="209"/>
                    </a:lnTo>
                    <a:lnTo>
                      <a:pt x="207" y="208"/>
                    </a:lnTo>
                    <a:lnTo>
                      <a:pt x="208" y="208"/>
                    </a:lnTo>
                    <a:lnTo>
                      <a:pt x="210" y="205"/>
                    </a:lnTo>
                    <a:lnTo>
                      <a:pt x="213" y="204"/>
                    </a:lnTo>
                    <a:lnTo>
                      <a:pt x="215" y="203"/>
                    </a:lnTo>
                    <a:lnTo>
                      <a:pt x="217" y="202"/>
                    </a:lnTo>
                    <a:lnTo>
                      <a:pt x="218" y="201"/>
                    </a:lnTo>
                    <a:lnTo>
                      <a:pt x="220" y="201"/>
                    </a:lnTo>
                    <a:lnTo>
                      <a:pt x="223" y="200"/>
                    </a:lnTo>
                    <a:lnTo>
                      <a:pt x="225" y="200"/>
                    </a:lnTo>
                    <a:lnTo>
                      <a:pt x="225" y="198"/>
                    </a:lnTo>
                    <a:lnTo>
                      <a:pt x="226" y="195"/>
                    </a:lnTo>
                    <a:lnTo>
                      <a:pt x="225" y="194"/>
                    </a:lnTo>
                    <a:lnTo>
                      <a:pt x="225" y="194"/>
                    </a:lnTo>
                    <a:lnTo>
                      <a:pt x="229" y="191"/>
                    </a:lnTo>
                    <a:lnTo>
                      <a:pt x="232" y="190"/>
                    </a:lnTo>
                    <a:lnTo>
                      <a:pt x="237" y="189"/>
                    </a:lnTo>
                    <a:lnTo>
                      <a:pt x="241" y="188"/>
                    </a:lnTo>
                    <a:lnTo>
                      <a:pt x="241" y="186"/>
                    </a:lnTo>
                    <a:lnTo>
                      <a:pt x="242" y="185"/>
                    </a:lnTo>
                    <a:lnTo>
                      <a:pt x="242" y="184"/>
                    </a:lnTo>
                    <a:lnTo>
                      <a:pt x="243" y="183"/>
                    </a:lnTo>
                    <a:lnTo>
                      <a:pt x="245" y="183"/>
                    </a:lnTo>
                    <a:lnTo>
                      <a:pt x="246" y="181"/>
                    </a:lnTo>
                    <a:lnTo>
                      <a:pt x="248" y="181"/>
                    </a:lnTo>
                    <a:lnTo>
                      <a:pt x="249" y="181"/>
                    </a:lnTo>
                    <a:lnTo>
                      <a:pt x="253" y="181"/>
                    </a:lnTo>
                    <a:lnTo>
                      <a:pt x="257" y="182"/>
                    </a:lnTo>
                    <a:lnTo>
                      <a:pt x="259" y="183"/>
                    </a:lnTo>
                    <a:lnTo>
                      <a:pt x="261" y="185"/>
                    </a:lnTo>
                    <a:lnTo>
                      <a:pt x="262" y="185"/>
                    </a:lnTo>
                    <a:lnTo>
                      <a:pt x="266" y="185"/>
                    </a:lnTo>
                    <a:lnTo>
                      <a:pt x="267" y="185"/>
                    </a:lnTo>
                    <a:lnTo>
                      <a:pt x="269" y="184"/>
                    </a:lnTo>
                    <a:lnTo>
                      <a:pt x="271" y="184"/>
                    </a:lnTo>
                    <a:lnTo>
                      <a:pt x="271" y="183"/>
                    </a:lnTo>
                    <a:lnTo>
                      <a:pt x="271" y="182"/>
                    </a:lnTo>
                    <a:lnTo>
                      <a:pt x="274" y="181"/>
                    </a:lnTo>
                    <a:lnTo>
                      <a:pt x="274" y="180"/>
                    </a:lnTo>
                    <a:lnTo>
                      <a:pt x="275" y="180"/>
                    </a:lnTo>
                    <a:lnTo>
                      <a:pt x="276" y="180"/>
                    </a:lnTo>
                    <a:lnTo>
                      <a:pt x="279" y="178"/>
                    </a:lnTo>
                    <a:lnTo>
                      <a:pt x="283" y="176"/>
                    </a:lnTo>
                    <a:lnTo>
                      <a:pt x="286" y="175"/>
                    </a:lnTo>
                    <a:lnTo>
                      <a:pt x="286" y="174"/>
                    </a:lnTo>
                    <a:lnTo>
                      <a:pt x="286" y="173"/>
                    </a:lnTo>
                    <a:lnTo>
                      <a:pt x="284" y="171"/>
                    </a:lnTo>
                    <a:lnTo>
                      <a:pt x="284" y="169"/>
                    </a:lnTo>
                    <a:lnTo>
                      <a:pt x="283" y="167"/>
                    </a:lnTo>
                    <a:lnTo>
                      <a:pt x="282" y="167"/>
                    </a:lnTo>
                    <a:lnTo>
                      <a:pt x="283" y="166"/>
                    </a:lnTo>
                    <a:lnTo>
                      <a:pt x="282" y="164"/>
                    </a:lnTo>
                    <a:lnTo>
                      <a:pt x="283" y="163"/>
                    </a:lnTo>
                    <a:lnTo>
                      <a:pt x="286" y="162"/>
                    </a:lnTo>
                    <a:lnTo>
                      <a:pt x="290" y="163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7" y="162"/>
                    </a:lnTo>
                    <a:lnTo>
                      <a:pt x="298" y="161"/>
                    </a:lnTo>
                    <a:lnTo>
                      <a:pt x="299" y="161"/>
                    </a:lnTo>
                    <a:lnTo>
                      <a:pt x="300" y="161"/>
                    </a:lnTo>
                    <a:lnTo>
                      <a:pt x="304" y="160"/>
                    </a:lnTo>
                    <a:lnTo>
                      <a:pt x="309" y="160"/>
                    </a:lnTo>
                    <a:lnTo>
                      <a:pt x="310" y="160"/>
                    </a:lnTo>
                    <a:lnTo>
                      <a:pt x="312" y="161"/>
                    </a:lnTo>
                    <a:lnTo>
                      <a:pt x="316" y="165"/>
                    </a:lnTo>
                    <a:lnTo>
                      <a:pt x="317" y="166"/>
                    </a:lnTo>
                    <a:lnTo>
                      <a:pt x="319" y="165"/>
                    </a:lnTo>
                    <a:lnTo>
                      <a:pt x="322" y="165"/>
                    </a:lnTo>
                    <a:lnTo>
                      <a:pt x="325" y="163"/>
                    </a:lnTo>
                    <a:lnTo>
                      <a:pt x="326" y="162"/>
                    </a:lnTo>
                    <a:lnTo>
                      <a:pt x="327" y="162"/>
                    </a:lnTo>
                    <a:lnTo>
                      <a:pt x="330" y="162"/>
                    </a:lnTo>
                    <a:lnTo>
                      <a:pt x="332" y="160"/>
                    </a:lnTo>
                    <a:lnTo>
                      <a:pt x="334" y="160"/>
                    </a:lnTo>
                    <a:lnTo>
                      <a:pt x="337" y="159"/>
                    </a:lnTo>
                    <a:lnTo>
                      <a:pt x="337" y="159"/>
                    </a:lnTo>
                    <a:lnTo>
                      <a:pt x="338" y="157"/>
                    </a:lnTo>
                    <a:lnTo>
                      <a:pt x="339" y="156"/>
                    </a:lnTo>
                    <a:lnTo>
                      <a:pt x="340" y="155"/>
                    </a:lnTo>
                    <a:lnTo>
                      <a:pt x="343" y="155"/>
                    </a:lnTo>
                    <a:lnTo>
                      <a:pt x="344" y="155"/>
                    </a:lnTo>
                    <a:lnTo>
                      <a:pt x="347" y="156"/>
                    </a:lnTo>
                    <a:lnTo>
                      <a:pt x="350" y="156"/>
                    </a:lnTo>
                    <a:lnTo>
                      <a:pt x="354" y="157"/>
                    </a:lnTo>
                    <a:lnTo>
                      <a:pt x="358" y="156"/>
                    </a:lnTo>
                    <a:lnTo>
                      <a:pt x="361" y="155"/>
                    </a:lnTo>
                    <a:lnTo>
                      <a:pt x="366" y="159"/>
                    </a:lnTo>
                    <a:lnTo>
                      <a:pt x="368" y="160"/>
                    </a:lnTo>
                    <a:lnTo>
                      <a:pt x="367" y="161"/>
                    </a:lnTo>
                    <a:lnTo>
                      <a:pt x="372" y="162"/>
                    </a:lnTo>
                    <a:lnTo>
                      <a:pt x="375" y="165"/>
                    </a:lnTo>
                    <a:lnTo>
                      <a:pt x="380" y="168"/>
                    </a:lnTo>
                    <a:lnTo>
                      <a:pt x="383" y="169"/>
                    </a:lnTo>
                    <a:lnTo>
                      <a:pt x="385" y="169"/>
                    </a:lnTo>
                    <a:lnTo>
                      <a:pt x="386" y="168"/>
                    </a:lnTo>
                    <a:lnTo>
                      <a:pt x="388" y="167"/>
                    </a:lnTo>
                    <a:lnTo>
                      <a:pt x="390" y="166"/>
                    </a:lnTo>
                    <a:lnTo>
                      <a:pt x="393" y="165"/>
                    </a:lnTo>
                    <a:lnTo>
                      <a:pt x="395" y="163"/>
                    </a:lnTo>
                    <a:lnTo>
                      <a:pt x="395" y="162"/>
                    </a:lnTo>
                    <a:lnTo>
                      <a:pt x="397" y="161"/>
                    </a:lnTo>
                    <a:lnTo>
                      <a:pt x="403" y="159"/>
                    </a:lnTo>
                    <a:lnTo>
                      <a:pt x="408" y="157"/>
                    </a:lnTo>
                    <a:lnTo>
                      <a:pt x="411" y="156"/>
                    </a:lnTo>
                    <a:lnTo>
                      <a:pt x="412" y="156"/>
                    </a:lnTo>
                    <a:lnTo>
                      <a:pt x="416" y="156"/>
                    </a:lnTo>
                    <a:lnTo>
                      <a:pt x="417" y="156"/>
                    </a:lnTo>
                    <a:lnTo>
                      <a:pt x="418" y="156"/>
                    </a:lnTo>
                    <a:lnTo>
                      <a:pt x="422" y="157"/>
                    </a:lnTo>
                    <a:lnTo>
                      <a:pt x="425" y="157"/>
                    </a:lnTo>
                    <a:lnTo>
                      <a:pt x="427" y="158"/>
                    </a:lnTo>
                    <a:lnTo>
                      <a:pt x="430" y="159"/>
                    </a:lnTo>
                    <a:lnTo>
                      <a:pt x="433" y="158"/>
                    </a:lnTo>
                    <a:lnTo>
                      <a:pt x="436" y="157"/>
                    </a:lnTo>
                    <a:lnTo>
                      <a:pt x="437" y="156"/>
                    </a:lnTo>
                    <a:lnTo>
                      <a:pt x="439" y="157"/>
                    </a:lnTo>
                    <a:lnTo>
                      <a:pt x="441" y="158"/>
                    </a:lnTo>
                    <a:lnTo>
                      <a:pt x="444" y="158"/>
                    </a:lnTo>
                    <a:lnTo>
                      <a:pt x="447" y="155"/>
                    </a:lnTo>
                    <a:lnTo>
                      <a:pt x="452" y="154"/>
                    </a:lnTo>
                    <a:lnTo>
                      <a:pt x="455" y="153"/>
                    </a:lnTo>
                    <a:lnTo>
                      <a:pt x="463" y="152"/>
                    </a:lnTo>
                    <a:lnTo>
                      <a:pt x="464" y="152"/>
                    </a:lnTo>
                    <a:lnTo>
                      <a:pt x="466" y="151"/>
                    </a:lnTo>
                    <a:lnTo>
                      <a:pt x="469" y="148"/>
                    </a:lnTo>
                    <a:lnTo>
                      <a:pt x="473" y="146"/>
                    </a:lnTo>
                    <a:lnTo>
                      <a:pt x="473" y="145"/>
                    </a:lnTo>
                    <a:lnTo>
                      <a:pt x="476" y="144"/>
                    </a:lnTo>
                    <a:lnTo>
                      <a:pt x="476" y="144"/>
                    </a:lnTo>
                    <a:lnTo>
                      <a:pt x="478" y="144"/>
                    </a:lnTo>
                    <a:lnTo>
                      <a:pt x="482" y="141"/>
                    </a:lnTo>
                    <a:lnTo>
                      <a:pt x="484" y="140"/>
                    </a:lnTo>
                    <a:lnTo>
                      <a:pt x="487" y="140"/>
                    </a:lnTo>
                    <a:lnTo>
                      <a:pt x="489" y="139"/>
                    </a:lnTo>
                    <a:lnTo>
                      <a:pt x="491" y="140"/>
                    </a:lnTo>
                    <a:lnTo>
                      <a:pt x="492" y="139"/>
                    </a:lnTo>
                    <a:lnTo>
                      <a:pt x="493" y="138"/>
                    </a:lnTo>
                    <a:lnTo>
                      <a:pt x="494" y="138"/>
                    </a:lnTo>
                    <a:lnTo>
                      <a:pt x="498" y="138"/>
                    </a:lnTo>
                    <a:lnTo>
                      <a:pt x="501" y="136"/>
                    </a:lnTo>
                    <a:lnTo>
                      <a:pt x="503" y="136"/>
                    </a:lnTo>
                    <a:lnTo>
                      <a:pt x="510" y="139"/>
                    </a:lnTo>
                    <a:lnTo>
                      <a:pt x="512" y="139"/>
                    </a:lnTo>
                    <a:lnTo>
                      <a:pt x="514" y="138"/>
                    </a:lnTo>
                    <a:lnTo>
                      <a:pt x="514" y="136"/>
                    </a:lnTo>
                    <a:lnTo>
                      <a:pt x="516" y="135"/>
                    </a:lnTo>
                    <a:lnTo>
                      <a:pt x="518" y="135"/>
                    </a:lnTo>
                    <a:lnTo>
                      <a:pt x="519" y="134"/>
                    </a:lnTo>
                    <a:lnTo>
                      <a:pt x="521" y="134"/>
                    </a:lnTo>
                    <a:lnTo>
                      <a:pt x="524" y="134"/>
                    </a:lnTo>
                    <a:lnTo>
                      <a:pt x="531" y="132"/>
                    </a:lnTo>
                    <a:lnTo>
                      <a:pt x="538" y="131"/>
                    </a:lnTo>
                    <a:lnTo>
                      <a:pt x="541" y="130"/>
                    </a:lnTo>
                    <a:lnTo>
                      <a:pt x="542" y="130"/>
                    </a:lnTo>
                    <a:lnTo>
                      <a:pt x="543" y="130"/>
                    </a:lnTo>
                    <a:lnTo>
                      <a:pt x="546" y="131"/>
                    </a:lnTo>
                    <a:lnTo>
                      <a:pt x="554" y="132"/>
                    </a:lnTo>
                    <a:lnTo>
                      <a:pt x="557" y="133"/>
                    </a:lnTo>
                    <a:lnTo>
                      <a:pt x="558" y="134"/>
                    </a:lnTo>
                    <a:lnTo>
                      <a:pt x="560" y="135"/>
                    </a:lnTo>
                    <a:lnTo>
                      <a:pt x="562" y="136"/>
                    </a:lnTo>
                    <a:lnTo>
                      <a:pt x="565" y="137"/>
                    </a:lnTo>
                    <a:lnTo>
                      <a:pt x="569" y="138"/>
                    </a:lnTo>
                    <a:lnTo>
                      <a:pt x="570" y="138"/>
                    </a:lnTo>
                    <a:lnTo>
                      <a:pt x="572" y="137"/>
                    </a:lnTo>
                    <a:lnTo>
                      <a:pt x="575" y="137"/>
                    </a:lnTo>
                    <a:lnTo>
                      <a:pt x="579" y="135"/>
                    </a:lnTo>
                    <a:lnTo>
                      <a:pt x="584" y="137"/>
                    </a:lnTo>
                    <a:lnTo>
                      <a:pt x="589" y="137"/>
                    </a:lnTo>
                    <a:lnTo>
                      <a:pt x="591" y="139"/>
                    </a:lnTo>
                    <a:lnTo>
                      <a:pt x="591" y="139"/>
                    </a:lnTo>
                    <a:lnTo>
                      <a:pt x="594" y="139"/>
                    </a:lnTo>
                    <a:lnTo>
                      <a:pt x="598" y="137"/>
                    </a:lnTo>
                    <a:lnTo>
                      <a:pt x="599" y="137"/>
                    </a:lnTo>
                    <a:lnTo>
                      <a:pt x="599" y="137"/>
                    </a:lnTo>
                    <a:lnTo>
                      <a:pt x="601" y="136"/>
                    </a:lnTo>
                    <a:lnTo>
                      <a:pt x="605" y="136"/>
                    </a:lnTo>
                    <a:lnTo>
                      <a:pt x="606" y="135"/>
                    </a:lnTo>
                    <a:lnTo>
                      <a:pt x="608" y="135"/>
                    </a:lnTo>
                    <a:lnTo>
                      <a:pt x="610" y="134"/>
                    </a:lnTo>
                    <a:lnTo>
                      <a:pt x="612" y="134"/>
                    </a:lnTo>
                    <a:lnTo>
                      <a:pt x="617" y="134"/>
                    </a:lnTo>
                    <a:lnTo>
                      <a:pt x="621" y="137"/>
                    </a:lnTo>
                    <a:lnTo>
                      <a:pt x="624" y="136"/>
                    </a:lnTo>
                    <a:lnTo>
                      <a:pt x="627" y="137"/>
                    </a:lnTo>
                    <a:lnTo>
                      <a:pt x="629" y="137"/>
                    </a:lnTo>
                    <a:lnTo>
                      <a:pt x="630" y="137"/>
                    </a:lnTo>
                    <a:lnTo>
                      <a:pt x="632" y="134"/>
                    </a:lnTo>
                    <a:lnTo>
                      <a:pt x="634" y="133"/>
                    </a:lnTo>
                    <a:lnTo>
                      <a:pt x="640" y="131"/>
                    </a:lnTo>
                    <a:lnTo>
                      <a:pt x="642" y="131"/>
                    </a:lnTo>
                    <a:lnTo>
                      <a:pt x="645" y="130"/>
                    </a:lnTo>
                    <a:lnTo>
                      <a:pt x="651" y="127"/>
                    </a:lnTo>
                    <a:lnTo>
                      <a:pt x="653" y="127"/>
                    </a:lnTo>
                    <a:lnTo>
                      <a:pt x="654" y="129"/>
                    </a:lnTo>
                    <a:lnTo>
                      <a:pt x="656" y="130"/>
                    </a:lnTo>
                    <a:lnTo>
                      <a:pt x="657" y="130"/>
                    </a:lnTo>
                    <a:lnTo>
                      <a:pt x="661" y="129"/>
                    </a:lnTo>
                    <a:lnTo>
                      <a:pt x="663" y="128"/>
                    </a:lnTo>
                    <a:lnTo>
                      <a:pt x="666" y="128"/>
                    </a:lnTo>
                    <a:lnTo>
                      <a:pt x="668" y="126"/>
                    </a:lnTo>
                    <a:lnTo>
                      <a:pt x="671" y="125"/>
                    </a:lnTo>
                    <a:lnTo>
                      <a:pt x="674" y="124"/>
                    </a:lnTo>
                    <a:lnTo>
                      <a:pt x="676" y="121"/>
                    </a:lnTo>
                    <a:lnTo>
                      <a:pt x="680" y="120"/>
                    </a:lnTo>
                    <a:lnTo>
                      <a:pt x="683" y="120"/>
                    </a:lnTo>
                    <a:lnTo>
                      <a:pt x="686" y="119"/>
                    </a:lnTo>
                    <a:lnTo>
                      <a:pt x="696" y="116"/>
                    </a:lnTo>
                    <a:lnTo>
                      <a:pt x="700" y="116"/>
                    </a:lnTo>
                    <a:lnTo>
                      <a:pt x="702" y="115"/>
                    </a:lnTo>
                    <a:lnTo>
                      <a:pt x="703" y="114"/>
                    </a:lnTo>
                    <a:lnTo>
                      <a:pt x="707" y="113"/>
                    </a:lnTo>
                    <a:lnTo>
                      <a:pt x="708" y="111"/>
                    </a:lnTo>
                    <a:lnTo>
                      <a:pt x="711" y="111"/>
                    </a:lnTo>
                    <a:lnTo>
                      <a:pt x="715" y="110"/>
                    </a:lnTo>
                    <a:lnTo>
                      <a:pt x="716" y="110"/>
                    </a:lnTo>
                    <a:lnTo>
                      <a:pt x="720" y="109"/>
                    </a:lnTo>
                    <a:lnTo>
                      <a:pt x="721" y="110"/>
                    </a:lnTo>
                    <a:lnTo>
                      <a:pt x="724" y="110"/>
                    </a:lnTo>
                    <a:lnTo>
                      <a:pt x="727" y="110"/>
                    </a:lnTo>
                    <a:lnTo>
                      <a:pt x="731" y="110"/>
                    </a:lnTo>
                    <a:lnTo>
                      <a:pt x="737" y="106"/>
                    </a:lnTo>
                    <a:lnTo>
                      <a:pt x="742" y="104"/>
                    </a:lnTo>
                    <a:lnTo>
                      <a:pt x="744" y="103"/>
                    </a:lnTo>
                    <a:lnTo>
                      <a:pt x="744" y="101"/>
                    </a:lnTo>
                    <a:lnTo>
                      <a:pt x="744" y="100"/>
                    </a:lnTo>
                    <a:lnTo>
                      <a:pt x="748" y="99"/>
                    </a:lnTo>
                    <a:lnTo>
                      <a:pt x="750" y="99"/>
                    </a:lnTo>
                    <a:lnTo>
                      <a:pt x="753" y="98"/>
                    </a:lnTo>
                    <a:lnTo>
                      <a:pt x="755" y="97"/>
                    </a:lnTo>
                    <a:lnTo>
                      <a:pt x="758" y="96"/>
                    </a:lnTo>
                    <a:lnTo>
                      <a:pt x="762" y="95"/>
                    </a:lnTo>
                    <a:lnTo>
                      <a:pt x="765" y="95"/>
                    </a:lnTo>
                    <a:lnTo>
                      <a:pt x="767" y="96"/>
                    </a:lnTo>
                    <a:lnTo>
                      <a:pt x="772" y="97"/>
                    </a:lnTo>
                    <a:lnTo>
                      <a:pt x="773" y="98"/>
                    </a:lnTo>
                    <a:lnTo>
                      <a:pt x="774" y="99"/>
                    </a:lnTo>
                    <a:lnTo>
                      <a:pt x="776" y="100"/>
                    </a:lnTo>
                    <a:lnTo>
                      <a:pt x="780" y="98"/>
                    </a:lnTo>
                    <a:lnTo>
                      <a:pt x="782" y="97"/>
                    </a:lnTo>
                    <a:lnTo>
                      <a:pt x="788" y="96"/>
                    </a:lnTo>
                    <a:lnTo>
                      <a:pt x="790" y="95"/>
                    </a:lnTo>
                    <a:lnTo>
                      <a:pt x="792" y="95"/>
                    </a:lnTo>
                    <a:lnTo>
                      <a:pt x="793" y="94"/>
                    </a:lnTo>
                    <a:lnTo>
                      <a:pt x="793" y="92"/>
                    </a:lnTo>
                    <a:lnTo>
                      <a:pt x="795" y="92"/>
                    </a:lnTo>
                    <a:lnTo>
                      <a:pt x="797" y="92"/>
                    </a:lnTo>
                    <a:lnTo>
                      <a:pt x="799" y="92"/>
                    </a:lnTo>
                    <a:lnTo>
                      <a:pt x="801" y="91"/>
                    </a:lnTo>
                    <a:lnTo>
                      <a:pt x="803" y="90"/>
                    </a:lnTo>
                    <a:lnTo>
                      <a:pt x="803" y="89"/>
                    </a:lnTo>
                    <a:lnTo>
                      <a:pt x="806" y="88"/>
                    </a:lnTo>
                    <a:lnTo>
                      <a:pt x="808" y="87"/>
                    </a:lnTo>
                    <a:lnTo>
                      <a:pt x="810" y="88"/>
                    </a:lnTo>
                    <a:lnTo>
                      <a:pt x="814" y="87"/>
                    </a:lnTo>
                    <a:lnTo>
                      <a:pt x="816" y="86"/>
                    </a:lnTo>
                    <a:lnTo>
                      <a:pt x="817" y="87"/>
                    </a:lnTo>
                    <a:lnTo>
                      <a:pt x="817" y="86"/>
                    </a:lnTo>
                    <a:lnTo>
                      <a:pt x="820" y="86"/>
                    </a:lnTo>
                    <a:lnTo>
                      <a:pt x="822" y="85"/>
                    </a:lnTo>
                    <a:lnTo>
                      <a:pt x="825" y="85"/>
                    </a:lnTo>
                    <a:lnTo>
                      <a:pt x="826" y="84"/>
                    </a:lnTo>
                    <a:lnTo>
                      <a:pt x="827" y="81"/>
                    </a:lnTo>
                    <a:lnTo>
                      <a:pt x="828" y="81"/>
                    </a:lnTo>
                    <a:lnTo>
                      <a:pt x="830" y="81"/>
                    </a:lnTo>
                    <a:lnTo>
                      <a:pt x="832" y="80"/>
                    </a:lnTo>
                    <a:lnTo>
                      <a:pt x="834" y="80"/>
                    </a:lnTo>
                    <a:lnTo>
                      <a:pt x="835" y="78"/>
                    </a:lnTo>
                    <a:lnTo>
                      <a:pt x="836" y="78"/>
                    </a:lnTo>
                    <a:lnTo>
                      <a:pt x="838" y="78"/>
                    </a:lnTo>
                    <a:lnTo>
                      <a:pt x="840" y="78"/>
                    </a:lnTo>
                    <a:lnTo>
                      <a:pt x="843" y="78"/>
                    </a:lnTo>
                    <a:lnTo>
                      <a:pt x="844" y="78"/>
                    </a:lnTo>
                    <a:lnTo>
                      <a:pt x="847" y="77"/>
                    </a:lnTo>
                    <a:lnTo>
                      <a:pt x="849" y="78"/>
                    </a:lnTo>
                    <a:lnTo>
                      <a:pt x="853" y="78"/>
                    </a:lnTo>
                    <a:lnTo>
                      <a:pt x="854" y="77"/>
                    </a:lnTo>
                    <a:lnTo>
                      <a:pt x="854" y="76"/>
                    </a:lnTo>
                    <a:lnTo>
                      <a:pt x="855" y="76"/>
                    </a:lnTo>
                    <a:lnTo>
                      <a:pt x="858" y="75"/>
                    </a:lnTo>
                    <a:lnTo>
                      <a:pt x="859" y="74"/>
                    </a:lnTo>
                    <a:lnTo>
                      <a:pt x="862" y="73"/>
                    </a:lnTo>
                    <a:lnTo>
                      <a:pt x="862" y="72"/>
                    </a:lnTo>
                    <a:lnTo>
                      <a:pt x="863" y="71"/>
                    </a:lnTo>
                    <a:lnTo>
                      <a:pt x="864" y="70"/>
                    </a:lnTo>
                    <a:lnTo>
                      <a:pt x="865" y="67"/>
                    </a:lnTo>
                    <a:lnTo>
                      <a:pt x="867" y="65"/>
                    </a:lnTo>
                    <a:lnTo>
                      <a:pt x="871" y="64"/>
                    </a:lnTo>
                    <a:lnTo>
                      <a:pt x="872" y="64"/>
                    </a:lnTo>
                    <a:lnTo>
                      <a:pt x="872" y="63"/>
                    </a:lnTo>
                    <a:lnTo>
                      <a:pt x="876" y="62"/>
                    </a:lnTo>
                    <a:lnTo>
                      <a:pt x="877" y="61"/>
                    </a:lnTo>
                    <a:lnTo>
                      <a:pt x="878" y="61"/>
                    </a:lnTo>
                    <a:lnTo>
                      <a:pt x="878" y="60"/>
                    </a:lnTo>
                    <a:lnTo>
                      <a:pt x="879" y="60"/>
                    </a:lnTo>
                    <a:lnTo>
                      <a:pt x="882" y="60"/>
                    </a:lnTo>
                    <a:lnTo>
                      <a:pt x="883" y="60"/>
                    </a:lnTo>
                    <a:lnTo>
                      <a:pt x="884" y="60"/>
                    </a:lnTo>
                    <a:lnTo>
                      <a:pt x="886" y="59"/>
                    </a:lnTo>
                    <a:lnTo>
                      <a:pt x="888" y="60"/>
                    </a:lnTo>
                    <a:lnTo>
                      <a:pt x="892" y="60"/>
                    </a:lnTo>
                    <a:lnTo>
                      <a:pt x="892" y="59"/>
                    </a:lnTo>
                    <a:lnTo>
                      <a:pt x="893" y="59"/>
                    </a:lnTo>
                    <a:lnTo>
                      <a:pt x="897" y="59"/>
                    </a:lnTo>
                    <a:lnTo>
                      <a:pt x="898" y="58"/>
                    </a:lnTo>
                    <a:lnTo>
                      <a:pt x="899" y="57"/>
                    </a:lnTo>
                    <a:lnTo>
                      <a:pt x="900" y="56"/>
                    </a:lnTo>
                    <a:lnTo>
                      <a:pt x="901" y="56"/>
                    </a:lnTo>
                    <a:lnTo>
                      <a:pt x="903" y="55"/>
                    </a:lnTo>
                    <a:lnTo>
                      <a:pt x="904" y="55"/>
                    </a:lnTo>
                    <a:lnTo>
                      <a:pt x="907" y="56"/>
                    </a:lnTo>
                    <a:lnTo>
                      <a:pt x="910" y="56"/>
                    </a:lnTo>
                    <a:lnTo>
                      <a:pt x="911" y="55"/>
                    </a:lnTo>
                    <a:lnTo>
                      <a:pt x="912" y="55"/>
                    </a:lnTo>
                    <a:lnTo>
                      <a:pt x="915" y="55"/>
                    </a:lnTo>
                    <a:lnTo>
                      <a:pt x="918" y="54"/>
                    </a:lnTo>
                    <a:lnTo>
                      <a:pt x="919" y="55"/>
                    </a:lnTo>
                    <a:lnTo>
                      <a:pt x="921" y="55"/>
                    </a:lnTo>
                    <a:lnTo>
                      <a:pt x="923" y="54"/>
                    </a:lnTo>
                    <a:lnTo>
                      <a:pt x="924" y="53"/>
                    </a:lnTo>
                    <a:lnTo>
                      <a:pt x="926" y="52"/>
                    </a:lnTo>
                    <a:lnTo>
                      <a:pt x="927" y="51"/>
                    </a:lnTo>
                    <a:lnTo>
                      <a:pt x="928" y="50"/>
                    </a:lnTo>
                    <a:lnTo>
                      <a:pt x="936" y="49"/>
                    </a:lnTo>
                    <a:lnTo>
                      <a:pt x="940" y="47"/>
                    </a:lnTo>
                    <a:lnTo>
                      <a:pt x="941" y="46"/>
                    </a:lnTo>
                    <a:lnTo>
                      <a:pt x="945" y="45"/>
                    </a:lnTo>
                    <a:lnTo>
                      <a:pt x="949" y="44"/>
                    </a:lnTo>
                    <a:lnTo>
                      <a:pt x="949" y="42"/>
                    </a:lnTo>
                    <a:lnTo>
                      <a:pt x="952" y="42"/>
                    </a:lnTo>
                    <a:lnTo>
                      <a:pt x="954" y="42"/>
                    </a:lnTo>
                    <a:lnTo>
                      <a:pt x="956" y="43"/>
                    </a:lnTo>
                    <a:lnTo>
                      <a:pt x="958" y="43"/>
                    </a:lnTo>
                    <a:lnTo>
                      <a:pt x="962" y="45"/>
                    </a:lnTo>
                    <a:lnTo>
                      <a:pt x="964" y="44"/>
                    </a:lnTo>
                    <a:lnTo>
                      <a:pt x="967" y="45"/>
                    </a:lnTo>
                    <a:lnTo>
                      <a:pt x="969" y="44"/>
                    </a:lnTo>
                    <a:lnTo>
                      <a:pt x="970" y="45"/>
                    </a:lnTo>
                    <a:lnTo>
                      <a:pt x="972" y="45"/>
                    </a:lnTo>
                    <a:lnTo>
                      <a:pt x="975" y="44"/>
                    </a:lnTo>
                    <a:lnTo>
                      <a:pt x="976" y="44"/>
                    </a:lnTo>
                    <a:lnTo>
                      <a:pt x="978" y="45"/>
                    </a:lnTo>
                    <a:lnTo>
                      <a:pt x="984" y="45"/>
                    </a:lnTo>
                    <a:lnTo>
                      <a:pt x="985" y="44"/>
                    </a:lnTo>
                    <a:lnTo>
                      <a:pt x="986" y="43"/>
                    </a:lnTo>
                    <a:lnTo>
                      <a:pt x="988" y="42"/>
                    </a:lnTo>
                    <a:lnTo>
                      <a:pt x="990" y="41"/>
                    </a:lnTo>
                    <a:lnTo>
                      <a:pt x="991" y="40"/>
                    </a:lnTo>
                    <a:lnTo>
                      <a:pt x="993" y="40"/>
                    </a:lnTo>
                    <a:lnTo>
                      <a:pt x="995" y="39"/>
                    </a:lnTo>
                    <a:lnTo>
                      <a:pt x="997" y="38"/>
                    </a:lnTo>
                    <a:lnTo>
                      <a:pt x="999" y="36"/>
                    </a:lnTo>
                    <a:lnTo>
                      <a:pt x="1003" y="33"/>
                    </a:lnTo>
                    <a:lnTo>
                      <a:pt x="1004" y="33"/>
                    </a:lnTo>
                    <a:lnTo>
                      <a:pt x="1007" y="31"/>
                    </a:lnTo>
                    <a:lnTo>
                      <a:pt x="1008" y="29"/>
                    </a:lnTo>
                    <a:lnTo>
                      <a:pt x="1006" y="29"/>
                    </a:lnTo>
                    <a:lnTo>
                      <a:pt x="1007" y="27"/>
                    </a:lnTo>
                    <a:lnTo>
                      <a:pt x="1011" y="25"/>
                    </a:lnTo>
                    <a:lnTo>
                      <a:pt x="1012" y="24"/>
                    </a:lnTo>
                    <a:lnTo>
                      <a:pt x="1014" y="24"/>
                    </a:lnTo>
                    <a:lnTo>
                      <a:pt x="1016" y="24"/>
                    </a:lnTo>
                    <a:lnTo>
                      <a:pt x="1022" y="22"/>
                    </a:lnTo>
                    <a:lnTo>
                      <a:pt x="1024" y="18"/>
                    </a:lnTo>
                    <a:lnTo>
                      <a:pt x="1025" y="18"/>
                    </a:lnTo>
                    <a:lnTo>
                      <a:pt x="1028" y="15"/>
                    </a:lnTo>
                    <a:lnTo>
                      <a:pt x="1028" y="13"/>
                    </a:lnTo>
                    <a:lnTo>
                      <a:pt x="1028" y="12"/>
                    </a:lnTo>
                    <a:lnTo>
                      <a:pt x="1034" y="11"/>
                    </a:lnTo>
                    <a:lnTo>
                      <a:pt x="1038" y="11"/>
                    </a:lnTo>
                    <a:lnTo>
                      <a:pt x="1040" y="10"/>
                    </a:lnTo>
                    <a:lnTo>
                      <a:pt x="1044" y="9"/>
                    </a:lnTo>
                    <a:lnTo>
                      <a:pt x="1057" y="6"/>
                    </a:lnTo>
                    <a:lnTo>
                      <a:pt x="1062" y="6"/>
                    </a:lnTo>
                    <a:lnTo>
                      <a:pt x="1064" y="5"/>
                    </a:lnTo>
                    <a:lnTo>
                      <a:pt x="1064" y="4"/>
                    </a:lnTo>
                    <a:lnTo>
                      <a:pt x="1063" y="3"/>
                    </a:lnTo>
                    <a:lnTo>
                      <a:pt x="1061" y="1"/>
                    </a:lnTo>
                    <a:lnTo>
                      <a:pt x="1060" y="0"/>
                    </a:lnTo>
                    <a:lnTo>
                      <a:pt x="1061" y="0"/>
                    </a:lnTo>
                    <a:lnTo>
                      <a:pt x="1066" y="0"/>
                    </a:lnTo>
                    <a:lnTo>
                      <a:pt x="1071" y="0"/>
                    </a:lnTo>
                    <a:lnTo>
                      <a:pt x="1073" y="2"/>
                    </a:lnTo>
                    <a:lnTo>
                      <a:pt x="1074" y="3"/>
                    </a:lnTo>
                    <a:lnTo>
                      <a:pt x="1080" y="3"/>
                    </a:lnTo>
                    <a:lnTo>
                      <a:pt x="1085" y="3"/>
                    </a:lnTo>
                    <a:lnTo>
                      <a:pt x="1086" y="5"/>
                    </a:lnTo>
                    <a:lnTo>
                      <a:pt x="1089" y="5"/>
                    </a:lnTo>
                    <a:lnTo>
                      <a:pt x="1090" y="6"/>
                    </a:lnTo>
                    <a:lnTo>
                      <a:pt x="1092" y="7"/>
                    </a:lnTo>
                    <a:lnTo>
                      <a:pt x="1093" y="9"/>
                    </a:lnTo>
                    <a:lnTo>
                      <a:pt x="1094" y="10"/>
                    </a:lnTo>
                    <a:lnTo>
                      <a:pt x="1097" y="10"/>
                    </a:lnTo>
                    <a:lnTo>
                      <a:pt x="1099" y="9"/>
                    </a:lnTo>
                    <a:lnTo>
                      <a:pt x="1101" y="7"/>
                    </a:lnTo>
                    <a:lnTo>
                      <a:pt x="1106" y="7"/>
                    </a:lnTo>
                    <a:lnTo>
                      <a:pt x="1108" y="6"/>
                    </a:lnTo>
                    <a:lnTo>
                      <a:pt x="1110" y="7"/>
                    </a:lnTo>
                    <a:lnTo>
                      <a:pt x="1115" y="6"/>
                    </a:lnTo>
                    <a:lnTo>
                      <a:pt x="1117" y="4"/>
                    </a:lnTo>
                    <a:lnTo>
                      <a:pt x="1121" y="3"/>
                    </a:lnTo>
                    <a:lnTo>
                      <a:pt x="1126" y="5"/>
                    </a:lnTo>
                    <a:lnTo>
                      <a:pt x="1128" y="4"/>
                    </a:lnTo>
                    <a:lnTo>
                      <a:pt x="1130" y="4"/>
                    </a:lnTo>
                    <a:lnTo>
                      <a:pt x="1131" y="3"/>
                    </a:lnTo>
                    <a:lnTo>
                      <a:pt x="1135" y="2"/>
                    </a:lnTo>
                    <a:lnTo>
                      <a:pt x="1136" y="2"/>
                    </a:lnTo>
                    <a:lnTo>
                      <a:pt x="1138" y="2"/>
                    </a:lnTo>
                    <a:lnTo>
                      <a:pt x="1139" y="1"/>
                    </a:lnTo>
                    <a:lnTo>
                      <a:pt x="1143" y="1"/>
                    </a:lnTo>
                    <a:lnTo>
                      <a:pt x="1146" y="2"/>
                    </a:lnTo>
                    <a:lnTo>
                      <a:pt x="1148" y="2"/>
                    </a:lnTo>
                    <a:lnTo>
                      <a:pt x="1151" y="2"/>
                    </a:lnTo>
                    <a:lnTo>
                      <a:pt x="1154" y="2"/>
                    </a:lnTo>
                    <a:lnTo>
                      <a:pt x="1157" y="1"/>
                    </a:lnTo>
                    <a:lnTo>
                      <a:pt x="1158" y="1"/>
                    </a:lnTo>
                    <a:lnTo>
                      <a:pt x="1160" y="2"/>
                    </a:lnTo>
                    <a:lnTo>
                      <a:pt x="1162" y="3"/>
                    </a:lnTo>
                    <a:lnTo>
                      <a:pt x="1163" y="4"/>
                    </a:lnTo>
                    <a:lnTo>
                      <a:pt x="1166" y="4"/>
                    </a:lnTo>
                    <a:lnTo>
                      <a:pt x="1168" y="4"/>
                    </a:lnTo>
                    <a:lnTo>
                      <a:pt x="1168" y="5"/>
                    </a:lnTo>
                    <a:lnTo>
                      <a:pt x="1169" y="8"/>
                    </a:lnTo>
                    <a:lnTo>
                      <a:pt x="1168" y="9"/>
                    </a:lnTo>
                    <a:lnTo>
                      <a:pt x="1169" y="11"/>
                    </a:lnTo>
                    <a:lnTo>
                      <a:pt x="1170" y="12"/>
                    </a:lnTo>
                    <a:lnTo>
                      <a:pt x="1171" y="13"/>
                    </a:lnTo>
                    <a:lnTo>
                      <a:pt x="1174" y="13"/>
                    </a:lnTo>
                    <a:lnTo>
                      <a:pt x="1177" y="15"/>
                    </a:lnTo>
                    <a:lnTo>
                      <a:pt x="1178" y="15"/>
                    </a:lnTo>
                    <a:lnTo>
                      <a:pt x="1180" y="15"/>
                    </a:lnTo>
                    <a:lnTo>
                      <a:pt x="1183" y="15"/>
                    </a:lnTo>
                    <a:lnTo>
                      <a:pt x="1185" y="14"/>
                    </a:lnTo>
                    <a:lnTo>
                      <a:pt x="1186" y="14"/>
                    </a:lnTo>
                    <a:lnTo>
                      <a:pt x="1187" y="14"/>
                    </a:lnTo>
                    <a:lnTo>
                      <a:pt x="1189" y="15"/>
                    </a:lnTo>
                    <a:lnTo>
                      <a:pt x="1192" y="13"/>
                    </a:lnTo>
                    <a:lnTo>
                      <a:pt x="1193" y="15"/>
                    </a:lnTo>
                    <a:lnTo>
                      <a:pt x="1197" y="18"/>
                    </a:lnTo>
                    <a:lnTo>
                      <a:pt x="1196" y="17"/>
                    </a:lnTo>
                    <a:lnTo>
                      <a:pt x="1193" y="18"/>
                    </a:lnTo>
                    <a:lnTo>
                      <a:pt x="1191" y="18"/>
                    </a:lnTo>
                    <a:lnTo>
                      <a:pt x="1190" y="18"/>
                    </a:lnTo>
                    <a:lnTo>
                      <a:pt x="1195" y="19"/>
                    </a:lnTo>
                    <a:lnTo>
                      <a:pt x="1196" y="21"/>
                    </a:lnTo>
                    <a:lnTo>
                      <a:pt x="1198" y="21"/>
                    </a:lnTo>
                    <a:lnTo>
                      <a:pt x="1197" y="22"/>
                    </a:lnTo>
                    <a:lnTo>
                      <a:pt x="1197" y="23"/>
                    </a:lnTo>
                    <a:lnTo>
                      <a:pt x="1198" y="23"/>
                    </a:lnTo>
                    <a:lnTo>
                      <a:pt x="1198" y="22"/>
                    </a:lnTo>
                    <a:lnTo>
                      <a:pt x="1198" y="22"/>
                    </a:lnTo>
                    <a:lnTo>
                      <a:pt x="1198" y="21"/>
                    </a:lnTo>
                    <a:lnTo>
                      <a:pt x="1197" y="20"/>
                    </a:lnTo>
                    <a:lnTo>
                      <a:pt x="1197" y="19"/>
                    </a:lnTo>
                    <a:lnTo>
                      <a:pt x="1197" y="18"/>
                    </a:lnTo>
                    <a:lnTo>
                      <a:pt x="1198" y="18"/>
                    </a:lnTo>
                    <a:lnTo>
                      <a:pt x="1201" y="22"/>
                    </a:lnTo>
                    <a:lnTo>
                      <a:pt x="1206" y="23"/>
                    </a:lnTo>
                    <a:lnTo>
                      <a:pt x="1208" y="24"/>
                    </a:lnTo>
                    <a:lnTo>
                      <a:pt x="1211" y="23"/>
                    </a:lnTo>
                    <a:lnTo>
                      <a:pt x="1212" y="22"/>
                    </a:lnTo>
                    <a:lnTo>
                      <a:pt x="1212" y="21"/>
                    </a:lnTo>
                    <a:lnTo>
                      <a:pt x="1212" y="20"/>
                    </a:lnTo>
                    <a:lnTo>
                      <a:pt x="1213" y="20"/>
                    </a:lnTo>
                    <a:lnTo>
                      <a:pt x="1215" y="21"/>
                    </a:lnTo>
                    <a:lnTo>
                      <a:pt x="1215" y="23"/>
                    </a:lnTo>
                    <a:lnTo>
                      <a:pt x="1214" y="23"/>
                    </a:lnTo>
                    <a:lnTo>
                      <a:pt x="1213" y="25"/>
                    </a:lnTo>
                    <a:lnTo>
                      <a:pt x="1213" y="25"/>
                    </a:lnTo>
                    <a:lnTo>
                      <a:pt x="1211" y="27"/>
                    </a:lnTo>
                    <a:lnTo>
                      <a:pt x="1206" y="28"/>
                    </a:lnTo>
                    <a:lnTo>
                      <a:pt x="1204" y="28"/>
                    </a:lnTo>
                    <a:lnTo>
                      <a:pt x="1203" y="29"/>
                    </a:lnTo>
                    <a:lnTo>
                      <a:pt x="1201" y="30"/>
                    </a:lnTo>
                    <a:lnTo>
                      <a:pt x="1199" y="32"/>
                    </a:lnTo>
                    <a:lnTo>
                      <a:pt x="1197" y="33"/>
                    </a:lnTo>
                    <a:lnTo>
                      <a:pt x="1197" y="34"/>
                    </a:lnTo>
                    <a:lnTo>
                      <a:pt x="1195" y="36"/>
                    </a:lnTo>
                    <a:lnTo>
                      <a:pt x="1196" y="39"/>
                    </a:lnTo>
                    <a:lnTo>
                      <a:pt x="1196" y="39"/>
                    </a:lnTo>
                    <a:lnTo>
                      <a:pt x="1196" y="42"/>
                    </a:lnTo>
                    <a:lnTo>
                      <a:pt x="1197" y="46"/>
                    </a:lnTo>
                    <a:lnTo>
                      <a:pt x="1197" y="46"/>
                    </a:lnTo>
                    <a:lnTo>
                      <a:pt x="1198" y="48"/>
                    </a:lnTo>
                    <a:lnTo>
                      <a:pt x="1201" y="48"/>
                    </a:lnTo>
                    <a:lnTo>
                      <a:pt x="1203" y="49"/>
                    </a:lnTo>
                    <a:lnTo>
                      <a:pt x="1206" y="51"/>
                    </a:lnTo>
                    <a:lnTo>
                      <a:pt x="1207" y="52"/>
                    </a:lnTo>
                    <a:lnTo>
                      <a:pt x="1207" y="62"/>
                    </a:lnTo>
                    <a:lnTo>
                      <a:pt x="1208" y="65"/>
                    </a:lnTo>
                    <a:lnTo>
                      <a:pt x="1210" y="68"/>
                    </a:lnTo>
                    <a:lnTo>
                      <a:pt x="1210" y="71"/>
                    </a:lnTo>
                    <a:lnTo>
                      <a:pt x="1211" y="72"/>
                    </a:lnTo>
                    <a:lnTo>
                      <a:pt x="1211" y="75"/>
                    </a:lnTo>
                    <a:lnTo>
                      <a:pt x="1212" y="80"/>
                    </a:lnTo>
                    <a:lnTo>
                      <a:pt x="1211" y="85"/>
                    </a:lnTo>
                    <a:lnTo>
                      <a:pt x="1213" y="87"/>
                    </a:lnTo>
                    <a:lnTo>
                      <a:pt x="1215" y="89"/>
                    </a:lnTo>
                    <a:lnTo>
                      <a:pt x="1220" y="92"/>
                    </a:lnTo>
                    <a:lnTo>
                      <a:pt x="1221" y="98"/>
                    </a:lnTo>
                    <a:lnTo>
                      <a:pt x="1220" y="101"/>
                    </a:lnTo>
                    <a:lnTo>
                      <a:pt x="1221" y="101"/>
                    </a:lnTo>
                    <a:lnTo>
                      <a:pt x="1222" y="103"/>
                    </a:lnTo>
                    <a:lnTo>
                      <a:pt x="1222" y="104"/>
                    </a:lnTo>
                    <a:lnTo>
                      <a:pt x="1221" y="104"/>
                    </a:lnTo>
                    <a:lnTo>
                      <a:pt x="1219" y="103"/>
                    </a:lnTo>
                    <a:lnTo>
                      <a:pt x="1214" y="104"/>
                    </a:lnTo>
                    <a:lnTo>
                      <a:pt x="1214" y="104"/>
                    </a:lnTo>
                    <a:lnTo>
                      <a:pt x="1214" y="103"/>
                    </a:lnTo>
                    <a:lnTo>
                      <a:pt x="1214" y="103"/>
                    </a:lnTo>
                    <a:lnTo>
                      <a:pt x="1211" y="102"/>
                    </a:lnTo>
                    <a:lnTo>
                      <a:pt x="1208" y="103"/>
                    </a:lnTo>
                    <a:lnTo>
                      <a:pt x="1208" y="104"/>
                    </a:lnTo>
                    <a:lnTo>
                      <a:pt x="1207" y="105"/>
                    </a:lnTo>
                    <a:lnTo>
                      <a:pt x="1207" y="106"/>
                    </a:lnTo>
                    <a:lnTo>
                      <a:pt x="1212" y="108"/>
                    </a:lnTo>
                    <a:lnTo>
                      <a:pt x="1214" y="108"/>
                    </a:lnTo>
                    <a:lnTo>
                      <a:pt x="1216" y="108"/>
                    </a:lnTo>
                    <a:lnTo>
                      <a:pt x="1218" y="108"/>
                    </a:lnTo>
                    <a:lnTo>
                      <a:pt x="1217" y="107"/>
                    </a:lnTo>
                    <a:lnTo>
                      <a:pt x="1218" y="106"/>
                    </a:lnTo>
                    <a:lnTo>
                      <a:pt x="1219" y="106"/>
                    </a:lnTo>
                    <a:lnTo>
                      <a:pt x="1220" y="106"/>
                    </a:lnTo>
                    <a:lnTo>
                      <a:pt x="1221" y="106"/>
                    </a:lnTo>
                    <a:lnTo>
                      <a:pt x="1222" y="106"/>
                    </a:lnTo>
                    <a:lnTo>
                      <a:pt x="1223" y="110"/>
                    </a:lnTo>
                    <a:lnTo>
                      <a:pt x="1225" y="110"/>
                    </a:lnTo>
                    <a:lnTo>
                      <a:pt x="1226" y="111"/>
                    </a:lnTo>
                    <a:lnTo>
                      <a:pt x="1227" y="112"/>
                    </a:lnTo>
                    <a:lnTo>
                      <a:pt x="1226" y="113"/>
                    </a:lnTo>
                    <a:lnTo>
                      <a:pt x="1225" y="116"/>
                    </a:lnTo>
                    <a:lnTo>
                      <a:pt x="1224" y="117"/>
                    </a:lnTo>
                    <a:lnTo>
                      <a:pt x="1225" y="117"/>
                    </a:lnTo>
                    <a:lnTo>
                      <a:pt x="1225" y="118"/>
                    </a:lnTo>
                    <a:lnTo>
                      <a:pt x="1225" y="119"/>
                    </a:lnTo>
                    <a:lnTo>
                      <a:pt x="1223" y="120"/>
                    </a:lnTo>
                    <a:lnTo>
                      <a:pt x="1223" y="122"/>
                    </a:lnTo>
                    <a:lnTo>
                      <a:pt x="1223" y="123"/>
                    </a:lnTo>
                    <a:lnTo>
                      <a:pt x="1222" y="123"/>
                    </a:lnTo>
                    <a:lnTo>
                      <a:pt x="1221" y="123"/>
                    </a:lnTo>
                    <a:lnTo>
                      <a:pt x="1220" y="123"/>
                    </a:lnTo>
                    <a:lnTo>
                      <a:pt x="1219" y="124"/>
                    </a:lnTo>
                    <a:lnTo>
                      <a:pt x="1216" y="124"/>
                    </a:lnTo>
                    <a:lnTo>
                      <a:pt x="1215" y="125"/>
                    </a:lnTo>
                    <a:lnTo>
                      <a:pt x="1213" y="124"/>
                    </a:lnTo>
                    <a:lnTo>
                      <a:pt x="1212" y="125"/>
                    </a:lnTo>
                    <a:lnTo>
                      <a:pt x="1211" y="126"/>
                    </a:lnTo>
                    <a:lnTo>
                      <a:pt x="1212" y="127"/>
                    </a:lnTo>
                    <a:lnTo>
                      <a:pt x="1213" y="127"/>
                    </a:lnTo>
                    <a:lnTo>
                      <a:pt x="1213" y="127"/>
                    </a:lnTo>
                    <a:lnTo>
                      <a:pt x="1214" y="127"/>
                    </a:lnTo>
                    <a:lnTo>
                      <a:pt x="1215" y="127"/>
                    </a:lnTo>
                    <a:lnTo>
                      <a:pt x="1215" y="128"/>
                    </a:lnTo>
                    <a:lnTo>
                      <a:pt x="1216" y="128"/>
                    </a:lnTo>
                    <a:lnTo>
                      <a:pt x="1217" y="128"/>
                    </a:lnTo>
                    <a:lnTo>
                      <a:pt x="1217" y="128"/>
                    </a:lnTo>
                    <a:lnTo>
                      <a:pt x="1216" y="128"/>
                    </a:lnTo>
                    <a:lnTo>
                      <a:pt x="1217" y="131"/>
                    </a:lnTo>
                    <a:lnTo>
                      <a:pt x="1219" y="131"/>
                    </a:lnTo>
                    <a:lnTo>
                      <a:pt x="1216" y="132"/>
                    </a:lnTo>
                    <a:lnTo>
                      <a:pt x="1216" y="133"/>
                    </a:lnTo>
                    <a:lnTo>
                      <a:pt x="1216" y="134"/>
                    </a:lnTo>
                    <a:lnTo>
                      <a:pt x="1218" y="134"/>
                    </a:lnTo>
                    <a:lnTo>
                      <a:pt x="1216" y="134"/>
                    </a:lnTo>
                    <a:lnTo>
                      <a:pt x="1214" y="135"/>
                    </a:lnTo>
                    <a:lnTo>
                      <a:pt x="1212" y="136"/>
                    </a:lnTo>
                    <a:lnTo>
                      <a:pt x="1211" y="137"/>
                    </a:lnTo>
                    <a:lnTo>
                      <a:pt x="1209" y="136"/>
                    </a:lnTo>
                    <a:lnTo>
                      <a:pt x="1203" y="137"/>
                    </a:lnTo>
                    <a:lnTo>
                      <a:pt x="1203" y="136"/>
                    </a:lnTo>
                    <a:lnTo>
                      <a:pt x="1203" y="134"/>
                    </a:lnTo>
                    <a:lnTo>
                      <a:pt x="1202" y="134"/>
                    </a:lnTo>
                    <a:lnTo>
                      <a:pt x="1202" y="135"/>
                    </a:lnTo>
                    <a:lnTo>
                      <a:pt x="1201" y="137"/>
                    </a:lnTo>
                    <a:lnTo>
                      <a:pt x="1199" y="137"/>
                    </a:lnTo>
                    <a:lnTo>
                      <a:pt x="1196" y="137"/>
                    </a:lnTo>
                    <a:lnTo>
                      <a:pt x="1196" y="138"/>
                    </a:lnTo>
                    <a:lnTo>
                      <a:pt x="1195" y="138"/>
                    </a:lnTo>
                    <a:lnTo>
                      <a:pt x="1194" y="138"/>
                    </a:lnTo>
                    <a:lnTo>
                      <a:pt x="1192" y="140"/>
                    </a:lnTo>
                    <a:lnTo>
                      <a:pt x="1191" y="140"/>
                    </a:lnTo>
                    <a:lnTo>
                      <a:pt x="1191" y="141"/>
                    </a:lnTo>
                    <a:lnTo>
                      <a:pt x="1192" y="140"/>
                    </a:lnTo>
                    <a:lnTo>
                      <a:pt x="1192" y="140"/>
                    </a:lnTo>
                    <a:lnTo>
                      <a:pt x="1192" y="142"/>
                    </a:lnTo>
                    <a:lnTo>
                      <a:pt x="1193" y="143"/>
                    </a:lnTo>
                    <a:lnTo>
                      <a:pt x="1193" y="142"/>
                    </a:lnTo>
                    <a:lnTo>
                      <a:pt x="1195" y="146"/>
                    </a:lnTo>
                    <a:lnTo>
                      <a:pt x="1196" y="146"/>
                    </a:lnTo>
                    <a:lnTo>
                      <a:pt x="1198" y="146"/>
                    </a:lnTo>
                    <a:lnTo>
                      <a:pt x="1198" y="147"/>
                    </a:lnTo>
                    <a:lnTo>
                      <a:pt x="1201" y="149"/>
                    </a:lnTo>
                    <a:lnTo>
                      <a:pt x="1200" y="150"/>
                    </a:lnTo>
                    <a:lnTo>
                      <a:pt x="1200" y="151"/>
                    </a:lnTo>
                    <a:lnTo>
                      <a:pt x="1198" y="151"/>
                    </a:lnTo>
                    <a:lnTo>
                      <a:pt x="1198" y="152"/>
                    </a:lnTo>
                    <a:lnTo>
                      <a:pt x="1199" y="152"/>
                    </a:lnTo>
                    <a:lnTo>
                      <a:pt x="1203" y="153"/>
                    </a:lnTo>
                    <a:lnTo>
                      <a:pt x="1203" y="152"/>
                    </a:lnTo>
                    <a:lnTo>
                      <a:pt x="1202" y="151"/>
                    </a:lnTo>
                    <a:lnTo>
                      <a:pt x="1203" y="150"/>
                    </a:lnTo>
                    <a:lnTo>
                      <a:pt x="1205" y="152"/>
                    </a:lnTo>
                    <a:lnTo>
                      <a:pt x="1206" y="152"/>
                    </a:lnTo>
                    <a:lnTo>
                      <a:pt x="1207" y="151"/>
                    </a:lnTo>
                    <a:lnTo>
                      <a:pt x="1205" y="150"/>
                    </a:lnTo>
                    <a:lnTo>
                      <a:pt x="1205" y="150"/>
                    </a:lnTo>
                    <a:lnTo>
                      <a:pt x="1204" y="149"/>
                    </a:lnTo>
                    <a:lnTo>
                      <a:pt x="1205" y="148"/>
                    </a:lnTo>
                    <a:lnTo>
                      <a:pt x="1205" y="148"/>
                    </a:lnTo>
                    <a:lnTo>
                      <a:pt x="1206" y="148"/>
                    </a:lnTo>
                    <a:lnTo>
                      <a:pt x="1206" y="148"/>
                    </a:lnTo>
                    <a:lnTo>
                      <a:pt x="1207" y="148"/>
                    </a:lnTo>
                    <a:lnTo>
                      <a:pt x="1207" y="148"/>
                    </a:lnTo>
                    <a:lnTo>
                      <a:pt x="1207" y="149"/>
                    </a:lnTo>
                    <a:lnTo>
                      <a:pt x="1208" y="149"/>
                    </a:lnTo>
                    <a:lnTo>
                      <a:pt x="1209" y="148"/>
                    </a:lnTo>
                    <a:lnTo>
                      <a:pt x="1208" y="148"/>
                    </a:lnTo>
                    <a:lnTo>
                      <a:pt x="1209" y="147"/>
                    </a:lnTo>
                    <a:lnTo>
                      <a:pt x="1210" y="147"/>
                    </a:lnTo>
                    <a:lnTo>
                      <a:pt x="1211" y="148"/>
                    </a:lnTo>
                    <a:lnTo>
                      <a:pt x="1211" y="148"/>
                    </a:lnTo>
                    <a:lnTo>
                      <a:pt x="1211" y="148"/>
                    </a:lnTo>
                    <a:lnTo>
                      <a:pt x="1214" y="149"/>
                    </a:lnTo>
                    <a:lnTo>
                      <a:pt x="1213" y="150"/>
                    </a:lnTo>
                    <a:lnTo>
                      <a:pt x="1213" y="151"/>
                    </a:lnTo>
                    <a:lnTo>
                      <a:pt x="1212" y="151"/>
                    </a:lnTo>
                    <a:lnTo>
                      <a:pt x="1212" y="152"/>
                    </a:lnTo>
                    <a:lnTo>
                      <a:pt x="1211" y="153"/>
                    </a:lnTo>
                    <a:lnTo>
                      <a:pt x="1211" y="154"/>
                    </a:lnTo>
                    <a:lnTo>
                      <a:pt x="1212" y="154"/>
                    </a:lnTo>
                    <a:lnTo>
                      <a:pt x="1213" y="154"/>
                    </a:lnTo>
                    <a:lnTo>
                      <a:pt x="1215" y="156"/>
                    </a:lnTo>
                    <a:lnTo>
                      <a:pt x="1214" y="156"/>
                    </a:lnTo>
                    <a:lnTo>
                      <a:pt x="1215" y="156"/>
                    </a:lnTo>
                    <a:lnTo>
                      <a:pt x="1215" y="157"/>
                    </a:lnTo>
                    <a:lnTo>
                      <a:pt x="1213" y="158"/>
                    </a:lnTo>
                    <a:lnTo>
                      <a:pt x="1213" y="159"/>
                    </a:lnTo>
                    <a:lnTo>
                      <a:pt x="1213" y="159"/>
                    </a:lnTo>
                    <a:lnTo>
                      <a:pt x="1214" y="160"/>
                    </a:lnTo>
                    <a:lnTo>
                      <a:pt x="1213" y="160"/>
                    </a:lnTo>
                    <a:lnTo>
                      <a:pt x="1214" y="161"/>
                    </a:lnTo>
                    <a:lnTo>
                      <a:pt x="1218" y="160"/>
                    </a:lnTo>
                    <a:lnTo>
                      <a:pt x="1218" y="160"/>
                    </a:lnTo>
                    <a:lnTo>
                      <a:pt x="1218" y="161"/>
                    </a:lnTo>
                    <a:lnTo>
                      <a:pt x="1218" y="161"/>
                    </a:lnTo>
                    <a:lnTo>
                      <a:pt x="1217" y="162"/>
                    </a:lnTo>
                    <a:lnTo>
                      <a:pt x="1218" y="162"/>
                    </a:lnTo>
                    <a:lnTo>
                      <a:pt x="1218" y="162"/>
                    </a:lnTo>
                    <a:lnTo>
                      <a:pt x="1218" y="161"/>
                    </a:lnTo>
                    <a:lnTo>
                      <a:pt x="1218" y="161"/>
                    </a:lnTo>
                    <a:lnTo>
                      <a:pt x="1220" y="159"/>
                    </a:lnTo>
                    <a:lnTo>
                      <a:pt x="1220" y="156"/>
                    </a:lnTo>
                    <a:lnTo>
                      <a:pt x="1220" y="156"/>
                    </a:lnTo>
                    <a:lnTo>
                      <a:pt x="1219" y="154"/>
                    </a:lnTo>
                    <a:lnTo>
                      <a:pt x="1219" y="154"/>
                    </a:lnTo>
                    <a:lnTo>
                      <a:pt x="1219" y="154"/>
                    </a:lnTo>
                    <a:lnTo>
                      <a:pt x="1220" y="153"/>
                    </a:lnTo>
                    <a:lnTo>
                      <a:pt x="1220" y="151"/>
                    </a:lnTo>
                    <a:lnTo>
                      <a:pt x="1220" y="151"/>
                    </a:lnTo>
                    <a:lnTo>
                      <a:pt x="1221" y="150"/>
                    </a:lnTo>
                    <a:lnTo>
                      <a:pt x="1221" y="149"/>
                    </a:lnTo>
                    <a:lnTo>
                      <a:pt x="1224" y="148"/>
                    </a:lnTo>
                    <a:lnTo>
                      <a:pt x="1225" y="149"/>
                    </a:lnTo>
                    <a:lnTo>
                      <a:pt x="1225" y="149"/>
                    </a:lnTo>
                    <a:lnTo>
                      <a:pt x="1226" y="149"/>
                    </a:lnTo>
                    <a:lnTo>
                      <a:pt x="1227" y="148"/>
                    </a:lnTo>
                    <a:lnTo>
                      <a:pt x="1228" y="148"/>
                    </a:lnTo>
                    <a:lnTo>
                      <a:pt x="1228" y="148"/>
                    </a:lnTo>
                    <a:lnTo>
                      <a:pt x="1227" y="148"/>
                    </a:lnTo>
                    <a:lnTo>
                      <a:pt x="1227" y="147"/>
                    </a:lnTo>
                    <a:lnTo>
                      <a:pt x="1229" y="147"/>
                    </a:lnTo>
                    <a:lnTo>
                      <a:pt x="1230" y="146"/>
                    </a:lnTo>
                    <a:lnTo>
                      <a:pt x="1235" y="145"/>
                    </a:lnTo>
                    <a:lnTo>
                      <a:pt x="1235" y="144"/>
                    </a:lnTo>
                    <a:lnTo>
                      <a:pt x="1236" y="146"/>
                    </a:lnTo>
                    <a:lnTo>
                      <a:pt x="1240" y="146"/>
                    </a:lnTo>
                    <a:lnTo>
                      <a:pt x="1241" y="146"/>
                    </a:lnTo>
                    <a:lnTo>
                      <a:pt x="1242" y="145"/>
                    </a:lnTo>
                    <a:lnTo>
                      <a:pt x="1244" y="143"/>
                    </a:lnTo>
                    <a:lnTo>
                      <a:pt x="1246" y="143"/>
                    </a:lnTo>
                    <a:lnTo>
                      <a:pt x="1248" y="144"/>
                    </a:lnTo>
                    <a:lnTo>
                      <a:pt x="1249" y="146"/>
                    </a:lnTo>
                    <a:lnTo>
                      <a:pt x="1251" y="147"/>
                    </a:lnTo>
                    <a:lnTo>
                      <a:pt x="1250" y="151"/>
                    </a:lnTo>
                    <a:lnTo>
                      <a:pt x="1250" y="153"/>
                    </a:lnTo>
                    <a:lnTo>
                      <a:pt x="1250" y="155"/>
                    </a:lnTo>
                    <a:lnTo>
                      <a:pt x="1250" y="157"/>
                    </a:lnTo>
                    <a:lnTo>
                      <a:pt x="1254" y="159"/>
                    </a:lnTo>
                    <a:lnTo>
                      <a:pt x="1257" y="159"/>
                    </a:lnTo>
                    <a:lnTo>
                      <a:pt x="1258" y="160"/>
                    </a:lnTo>
                    <a:lnTo>
                      <a:pt x="1256" y="165"/>
                    </a:lnTo>
                    <a:lnTo>
                      <a:pt x="1256" y="167"/>
                    </a:lnTo>
                    <a:lnTo>
                      <a:pt x="1256" y="168"/>
                    </a:lnTo>
                    <a:lnTo>
                      <a:pt x="1257" y="169"/>
                    </a:lnTo>
                    <a:lnTo>
                      <a:pt x="1256" y="171"/>
                    </a:lnTo>
                    <a:lnTo>
                      <a:pt x="1256" y="171"/>
                    </a:lnTo>
                    <a:lnTo>
                      <a:pt x="1255" y="172"/>
                    </a:lnTo>
                    <a:lnTo>
                      <a:pt x="1255" y="173"/>
                    </a:lnTo>
                    <a:lnTo>
                      <a:pt x="1254" y="173"/>
                    </a:lnTo>
                    <a:lnTo>
                      <a:pt x="1252" y="174"/>
                    </a:lnTo>
                    <a:lnTo>
                      <a:pt x="1250" y="174"/>
                    </a:lnTo>
                    <a:lnTo>
                      <a:pt x="1248" y="174"/>
                    </a:lnTo>
                    <a:lnTo>
                      <a:pt x="1244" y="178"/>
                    </a:lnTo>
                    <a:lnTo>
                      <a:pt x="1241" y="179"/>
                    </a:lnTo>
                    <a:lnTo>
                      <a:pt x="1239" y="181"/>
                    </a:lnTo>
                    <a:lnTo>
                      <a:pt x="1237" y="181"/>
                    </a:lnTo>
                    <a:lnTo>
                      <a:pt x="1235" y="180"/>
                    </a:lnTo>
                    <a:lnTo>
                      <a:pt x="1232" y="177"/>
                    </a:lnTo>
                    <a:lnTo>
                      <a:pt x="1232" y="176"/>
                    </a:lnTo>
                    <a:lnTo>
                      <a:pt x="1229" y="173"/>
                    </a:lnTo>
                    <a:lnTo>
                      <a:pt x="1227" y="171"/>
                    </a:lnTo>
                    <a:lnTo>
                      <a:pt x="1225" y="171"/>
                    </a:lnTo>
                    <a:lnTo>
                      <a:pt x="1224" y="171"/>
                    </a:lnTo>
                    <a:lnTo>
                      <a:pt x="1223" y="171"/>
                    </a:lnTo>
                    <a:lnTo>
                      <a:pt x="1222" y="170"/>
                    </a:lnTo>
                    <a:lnTo>
                      <a:pt x="1221" y="171"/>
                    </a:lnTo>
                    <a:lnTo>
                      <a:pt x="1222" y="172"/>
                    </a:lnTo>
                    <a:lnTo>
                      <a:pt x="1225" y="172"/>
                    </a:lnTo>
                    <a:lnTo>
                      <a:pt x="1225" y="173"/>
                    </a:lnTo>
                    <a:lnTo>
                      <a:pt x="1225" y="174"/>
                    </a:lnTo>
                    <a:lnTo>
                      <a:pt x="1226" y="174"/>
                    </a:lnTo>
                    <a:lnTo>
                      <a:pt x="1225" y="175"/>
                    </a:lnTo>
                    <a:lnTo>
                      <a:pt x="1225" y="176"/>
                    </a:lnTo>
                    <a:lnTo>
                      <a:pt x="1227" y="177"/>
                    </a:lnTo>
                    <a:lnTo>
                      <a:pt x="1226" y="178"/>
                    </a:lnTo>
                    <a:lnTo>
                      <a:pt x="1226" y="179"/>
                    </a:lnTo>
                    <a:lnTo>
                      <a:pt x="1227" y="180"/>
                    </a:lnTo>
                    <a:lnTo>
                      <a:pt x="1227" y="181"/>
                    </a:lnTo>
                    <a:lnTo>
                      <a:pt x="1228" y="181"/>
                    </a:lnTo>
                    <a:lnTo>
                      <a:pt x="1229" y="181"/>
                    </a:lnTo>
                    <a:lnTo>
                      <a:pt x="1230" y="181"/>
                    </a:lnTo>
                    <a:lnTo>
                      <a:pt x="1230" y="183"/>
                    </a:lnTo>
                    <a:lnTo>
                      <a:pt x="1228" y="184"/>
                    </a:lnTo>
                    <a:lnTo>
                      <a:pt x="1227" y="185"/>
                    </a:lnTo>
                    <a:lnTo>
                      <a:pt x="1227" y="187"/>
                    </a:lnTo>
                    <a:lnTo>
                      <a:pt x="1227" y="189"/>
                    </a:lnTo>
                    <a:lnTo>
                      <a:pt x="1228" y="192"/>
                    </a:lnTo>
                    <a:lnTo>
                      <a:pt x="1230" y="195"/>
                    </a:lnTo>
                    <a:lnTo>
                      <a:pt x="1233" y="196"/>
                    </a:lnTo>
                    <a:lnTo>
                      <a:pt x="1236" y="198"/>
                    </a:lnTo>
                    <a:lnTo>
                      <a:pt x="1236" y="198"/>
                    </a:lnTo>
                    <a:lnTo>
                      <a:pt x="1233" y="198"/>
                    </a:lnTo>
                    <a:lnTo>
                      <a:pt x="1228" y="197"/>
                    </a:lnTo>
                    <a:lnTo>
                      <a:pt x="1224" y="196"/>
                    </a:lnTo>
                    <a:lnTo>
                      <a:pt x="1222" y="197"/>
                    </a:lnTo>
                    <a:lnTo>
                      <a:pt x="1222" y="199"/>
                    </a:lnTo>
                    <a:lnTo>
                      <a:pt x="1223" y="201"/>
                    </a:lnTo>
                    <a:lnTo>
                      <a:pt x="1224" y="202"/>
                    </a:lnTo>
                    <a:lnTo>
                      <a:pt x="1226" y="202"/>
                    </a:lnTo>
                    <a:lnTo>
                      <a:pt x="1227" y="202"/>
                    </a:lnTo>
                    <a:lnTo>
                      <a:pt x="1229" y="202"/>
                    </a:lnTo>
                    <a:lnTo>
                      <a:pt x="1230" y="201"/>
                    </a:lnTo>
                    <a:lnTo>
                      <a:pt x="1232" y="201"/>
                    </a:lnTo>
                    <a:lnTo>
                      <a:pt x="1233" y="200"/>
                    </a:lnTo>
                    <a:lnTo>
                      <a:pt x="1234" y="200"/>
                    </a:lnTo>
                    <a:lnTo>
                      <a:pt x="1231" y="202"/>
                    </a:lnTo>
                    <a:lnTo>
                      <a:pt x="1229" y="202"/>
                    </a:lnTo>
                    <a:lnTo>
                      <a:pt x="1228" y="203"/>
                    </a:lnTo>
                    <a:lnTo>
                      <a:pt x="1225" y="204"/>
                    </a:lnTo>
                    <a:lnTo>
                      <a:pt x="1224" y="204"/>
                    </a:lnTo>
                    <a:lnTo>
                      <a:pt x="1225" y="205"/>
                    </a:lnTo>
                    <a:lnTo>
                      <a:pt x="1225" y="206"/>
                    </a:lnTo>
                    <a:lnTo>
                      <a:pt x="1221" y="208"/>
                    </a:lnTo>
                    <a:lnTo>
                      <a:pt x="1221" y="208"/>
                    </a:lnTo>
                    <a:lnTo>
                      <a:pt x="1222" y="208"/>
                    </a:lnTo>
                    <a:lnTo>
                      <a:pt x="1225" y="208"/>
                    </a:lnTo>
                    <a:lnTo>
                      <a:pt x="1227" y="208"/>
                    </a:lnTo>
                    <a:lnTo>
                      <a:pt x="1230" y="209"/>
                    </a:lnTo>
                    <a:lnTo>
                      <a:pt x="1229" y="209"/>
                    </a:lnTo>
                    <a:lnTo>
                      <a:pt x="1227" y="211"/>
                    </a:lnTo>
                    <a:lnTo>
                      <a:pt x="1225" y="212"/>
                    </a:lnTo>
                    <a:lnTo>
                      <a:pt x="1225" y="213"/>
                    </a:lnTo>
                    <a:lnTo>
                      <a:pt x="1223" y="214"/>
                    </a:lnTo>
                    <a:lnTo>
                      <a:pt x="1223" y="215"/>
                    </a:lnTo>
                    <a:lnTo>
                      <a:pt x="1224" y="217"/>
                    </a:lnTo>
                    <a:lnTo>
                      <a:pt x="1223" y="218"/>
                    </a:lnTo>
                    <a:lnTo>
                      <a:pt x="1223" y="216"/>
                    </a:lnTo>
                    <a:lnTo>
                      <a:pt x="1223" y="217"/>
                    </a:lnTo>
                    <a:lnTo>
                      <a:pt x="1223" y="219"/>
                    </a:lnTo>
                    <a:lnTo>
                      <a:pt x="1222" y="219"/>
                    </a:lnTo>
                    <a:lnTo>
                      <a:pt x="1223" y="220"/>
                    </a:lnTo>
                    <a:lnTo>
                      <a:pt x="1223" y="220"/>
                    </a:lnTo>
                    <a:lnTo>
                      <a:pt x="1222" y="220"/>
                    </a:lnTo>
                    <a:lnTo>
                      <a:pt x="1222" y="221"/>
                    </a:lnTo>
                    <a:lnTo>
                      <a:pt x="1222" y="221"/>
                    </a:lnTo>
                    <a:lnTo>
                      <a:pt x="1222" y="221"/>
                    </a:lnTo>
                    <a:lnTo>
                      <a:pt x="1223" y="222"/>
                    </a:lnTo>
                    <a:lnTo>
                      <a:pt x="1220" y="222"/>
                    </a:lnTo>
                    <a:lnTo>
                      <a:pt x="1220" y="225"/>
                    </a:lnTo>
                    <a:lnTo>
                      <a:pt x="1224" y="225"/>
                    </a:lnTo>
                    <a:lnTo>
                      <a:pt x="1224" y="223"/>
                    </a:lnTo>
                    <a:lnTo>
                      <a:pt x="1223" y="223"/>
                    </a:lnTo>
                    <a:lnTo>
                      <a:pt x="1221" y="223"/>
                    </a:lnTo>
                    <a:lnTo>
                      <a:pt x="1223" y="222"/>
                    </a:lnTo>
                    <a:lnTo>
                      <a:pt x="1225" y="222"/>
                    </a:lnTo>
                    <a:lnTo>
                      <a:pt x="1225" y="221"/>
                    </a:lnTo>
                    <a:lnTo>
                      <a:pt x="1227" y="220"/>
                    </a:lnTo>
                    <a:lnTo>
                      <a:pt x="1227" y="219"/>
                    </a:lnTo>
                    <a:lnTo>
                      <a:pt x="1227" y="219"/>
                    </a:lnTo>
                    <a:lnTo>
                      <a:pt x="1230" y="219"/>
                    </a:lnTo>
                    <a:lnTo>
                      <a:pt x="1231" y="218"/>
                    </a:lnTo>
                    <a:lnTo>
                      <a:pt x="1230" y="218"/>
                    </a:lnTo>
                    <a:lnTo>
                      <a:pt x="1233" y="218"/>
                    </a:lnTo>
                    <a:lnTo>
                      <a:pt x="1234" y="217"/>
                    </a:lnTo>
                    <a:lnTo>
                      <a:pt x="1236" y="215"/>
                    </a:lnTo>
                    <a:lnTo>
                      <a:pt x="1237" y="215"/>
                    </a:lnTo>
                    <a:lnTo>
                      <a:pt x="1236" y="214"/>
                    </a:lnTo>
                    <a:lnTo>
                      <a:pt x="1236" y="213"/>
                    </a:lnTo>
                    <a:lnTo>
                      <a:pt x="1235" y="212"/>
                    </a:lnTo>
                    <a:lnTo>
                      <a:pt x="1236" y="211"/>
                    </a:lnTo>
                    <a:lnTo>
                      <a:pt x="1237" y="211"/>
                    </a:lnTo>
                    <a:lnTo>
                      <a:pt x="1238" y="211"/>
                    </a:lnTo>
                    <a:lnTo>
                      <a:pt x="1238" y="209"/>
                    </a:lnTo>
                    <a:lnTo>
                      <a:pt x="1238" y="207"/>
                    </a:lnTo>
                    <a:lnTo>
                      <a:pt x="1237" y="205"/>
                    </a:lnTo>
                    <a:lnTo>
                      <a:pt x="1237" y="205"/>
                    </a:lnTo>
                    <a:lnTo>
                      <a:pt x="1237" y="204"/>
                    </a:lnTo>
                    <a:lnTo>
                      <a:pt x="1239" y="204"/>
                    </a:lnTo>
                    <a:lnTo>
                      <a:pt x="1240" y="200"/>
                    </a:lnTo>
                    <a:lnTo>
                      <a:pt x="1240" y="198"/>
                    </a:lnTo>
                    <a:lnTo>
                      <a:pt x="1240" y="198"/>
                    </a:lnTo>
                    <a:lnTo>
                      <a:pt x="1240" y="197"/>
                    </a:lnTo>
                    <a:lnTo>
                      <a:pt x="1240" y="197"/>
                    </a:lnTo>
                    <a:lnTo>
                      <a:pt x="1238" y="196"/>
                    </a:lnTo>
                    <a:lnTo>
                      <a:pt x="1240" y="195"/>
                    </a:lnTo>
                    <a:lnTo>
                      <a:pt x="1241" y="194"/>
                    </a:lnTo>
                    <a:lnTo>
                      <a:pt x="1246" y="194"/>
                    </a:lnTo>
                    <a:lnTo>
                      <a:pt x="1248" y="193"/>
                    </a:lnTo>
                    <a:lnTo>
                      <a:pt x="1254" y="192"/>
                    </a:lnTo>
                    <a:lnTo>
                      <a:pt x="1256" y="192"/>
                    </a:lnTo>
                    <a:lnTo>
                      <a:pt x="1258" y="191"/>
                    </a:lnTo>
                    <a:lnTo>
                      <a:pt x="1260" y="191"/>
                    </a:lnTo>
                    <a:lnTo>
                      <a:pt x="1261" y="190"/>
                    </a:lnTo>
                    <a:lnTo>
                      <a:pt x="1261" y="190"/>
                    </a:lnTo>
                    <a:lnTo>
                      <a:pt x="1263" y="189"/>
                    </a:lnTo>
                    <a:lnTo>
                      <a:pt x="1263" y="188"/>
                    </a:lnTo>
                    <a:lnTo>
                      <a:pt x="1268" y="189"/>
                    </a:lnTo>
                    <a:lnTo>
                      <a:pt x="1268" y="188"/>
                    </a:lnTo>
                    <a:lnTo>
                      <a:pt x="1270" y="188"/>
                    </a:lnTo>
                    <a:lnTo>
                      <a:pt x="1272" y="188"/>
                    </a:lnTo>
                    <a:lnTo>
                      <a:pt x="1275" y="188"/>
                    </a:lnTo>
                    <a:lnTo>
                      <a:pt x="1277" y="188"/>
                    </a:lnTo>
                    <a:lnTo>
                      <a:pt x="1278" y="187"/>
                    </a:lnTo>
                    <a:lnTo>
                      <a:pt x="1278" y="187"/>
                    </a:lnTo>
                    <a:lnTo>
                      <a:pt x="1280" y="187"/>
                    </a:lnTo>
                    <a:lnTo>
                      <a:pt x="1280" y="188"/>
                    </a:lnTo>
                    <a:lnTo>
                      <a:pt x="1282" y="190"/>
                    </a:lnTo>
                    <a:lnTo>
                      <a:pt x="1285" y="194"/>
                    </a:lnTo>
                    <a:lnTo>
                      <a:pt x="1285" y="196"/>
                    </a:lnTo>
                    <a:lnTo>
                      <a:pt x="1285" y="201"/>
                    </a:lnTo>
                    <a:lnTo>
                      <a:pt x="1287" y="202"/>
                    </a:lnTo>
                    <a:lnTo>
                      <a:pt x="1287" y="204"/>
                    </a:lnTo>
                    <a:lnTo>
                      <a:pt x="1286" y="205"/>
                    </a:lnTo>
                    <a:lnTo>
                      <a:pt x="1284" y="206"/>
                    </a:lnTo>
                    <a:lnTo>
                      <a:pt x="1285" y="208"/>
                    </a:lnTo>
                    <a:lnTo>
                      <a:pt x="1283" y="208"/>
                    </a:lnTo>
                    <a:lnTo>
                      <a:pt x="1280" y="208"/>
                    </a:lnTo>
                    <a:lnTo>
                      <a:pt x="1280" y="208"/>
                    </a:lnTo>
                    <a:lnTo>
                      <a:pt x="1277" y="208"/>
                    </a:lnTo>
                    <a:lnTo>
                      <a:pt x="1272" y="209"/>
                    </a:lnTo>
                    <a:lnTo>
                      <a:pt x="1271" y="210"/>
                    </a:lnTo>
                    <a:lnTo>
                      <a:pt x="1267" y="212"/>
                    </a:lnTo>
                    <a:lnTo>
                      <a:pt x="1267" y="213"/>
                    </a:lnTo>
                    <a:lnTo>
                      <a:pt x="1265" y="213"/>
                    </a:lnTo>
                    <a:lnTo>
                      <a:pt x="1265" y="214"/>
                    </a:lnTo>
                    <a:lnTo>
                      <a:pt x="1264" y="215"/>
                    </a:lnTo>
                    <a:lnTo>
                      <a:pt x="1266" y="216"/>
                    </a:lnTo>
                    <a:lnTo>
                      <a:pt x="1269" y="216"/>
                    </a:lnTo>
                    <a:lnTo>
                      <a:pt x="1270" y="215"/>
                    </a:lnTo>
                    <a:lnTo>
                      <a:pt x="1272" y="216"/>
                    </a:lnTo>
                    <a:lnTo>
                      <a:pt x="1274" y="216"/>
                    </a:lnTo>
                    <a:lnTo>
                      <a:pt x="1275" y="213"/>
                    </a:lnTo>
                    <a:lnTo>
                      <a:pt x="1274" y="212"/>
                    </a:lnTo>
                    <a:lnTo>
                      <a:pt x="1275" y="212"/>
                    </a:lnTo>
                    <a:lnTo>
                      <a:pt x="1277" y="211"/>
                    </a:lnTo>
                    <a:lnTo>
                      <a:pt x="1277" y="210"/>
                    </a:lnTo>
                    <a:lnTo>
                      <a:pt x="1277" y="209"/>
                    </a:lnTo>
                    <a:lnTo>
                      <a:pt x="1277" y="209"/>
                    </a:lnTo>
                    <a:lnTo>
                      <a:pt x="1279" y="209"/>
                    </a:lnTo>
                    <a:lnTo>
                      <a:pt x="1280" y="209"/>
                    </a:lnTo>
                    <a:lnTo>
                      <a:pt x="1281" y="209"/>
                    </a:lnTo>
                    <a:lnTo>
                      <a:pt x="1282" y="209"/>
                    </a:lnTo>
                    <a:lnTo>
                      <a:pt x="1284" y="209"/>
                    </a:lnTo>
                    <a:lnTo>
                      <a:pt x="1285" y="211"/>
                    </a:lnTo>
                    <a:lnTo>
                      <a:pt x="1285" y="213"/>
                    </a:lnTo>
                    <a:lnTo>
                      <a:pt x="1287" y="212"/>
                    </a:lnTo>
                    <a:lnTo>
                      <a:pt x="1288" y="212"/>
                    </a:lnTo>
                    <a:lnTo>
                      <a:pt x="1289" y="212"/>
                    </a:lnTo>
                    <a:lnTo>
                      <a:pt x="1289" y="212"/>
                    </a:lnTo>
                    <a:lnTo>
                      <a:pt x="1289" y="213"/>
                    </a:lnTo>
                    <a:lnTo>
                      <a:pt x="1287" y="215"/>
                    </a:lnTo>
                    <a:close/>
                    <a:moveTo>
                      <a:pt x="1012" y="556"/>
                    </a:moveTo>
                    <a:lnTo>
                      <a:pt x="1002" y="564"/>
                    </a:lnTo>
                    <a:lnTo>
                      <a:pt x="999" y="566"/>
                    </a:lnTo>
                    <a:lnTo>
                      <a:pt x="999" y="568"/>
                    </a:lnTo>
                    <a:lnTo>
                      <a:pt x="998" y="570"/>
                    </a:lnTo>
                    <a:lnTo>
                      <a:pt x="998" y="571"/>
                    </a:lnTo>
                    <a:lnTo>
                      <a:pt x="999" y="571"/>
                    </a:lnTo>
                    <a:lnTo>
                      <a:pt x="1000" y="571"/>
                    </a:lnTo>
                    <a:lnTo>
                      <a:pt x="1002" y="572"/>
                    </a:lnTo>
                    <a:lnTo>
                      <a:pt x="1002" y="573"/>
                    </a:lnTo>
                    <a:lnTo>
                      <a:pt x="1000" y="574"/>
                    </a:lnTo>
                    <a:lnTo>
                      <a:pt x="996" y="577"/>
                    </a:lnTo>
                    <a:lnTo>
                      <a:pt x="991" y="576"/>
                    </a:lnTo>
                    <a:lnTo>
                      <a:pt x="983" y="577"/>
                    </a:lnTo>
                    <a:lnTo>
                      <a:pt x="983" y="577"/>
                    </a:lnTo>
                    <a:lnTo>
                      <a:pt x="983" y="576"/>
                    </a:lnTo>
                    <a:lnTo>
                      <a:pt x="983" y="575"/>
                    </a:lnTo>
                    <a:lnTo>
                      <a:pt x="978" y="574"/>
                    </a:lnTo>
                    <a:lnTo>
                      <a:pt x="978" y="573"/>
                    </a:lnTo>
                    <a:lnTo>
                      <a:pt x="976" y="570"/>
                    </a:lnTo>
                    <a:lnTo>
                      <a:pt x="972" y="566"/>
                    </a:lnTo>
                    <a:lnTo>
                      <a:pt x="970" y="565"/>
                    </a:lnTo>
                    <a:lnTo>
                      <a:pt x="966" y="564"/>
                    </a:lnTo>
                    <a:lnTo>
                      <a:pt x="965" y="563"/>
                    </a:lnTo>
                    <a:lnTo>
                      <a:pt x="965" y="561"/>
                    </a:lnTo>
                    <a:lnTo>
                      <a:pt x="966" y="560"/>
                    </a:lnTo>
                    <a:lnTo>
                      <a:pt x="968" y="558"/>
                    </a:lnTo>
                    <a:lnTo>
                      <a:pt x="969" y="555"/>
                    </a:lnTo>
                    <a:lnTo>
                      <a:pt x="970" y="555"/>
                    </a:lnTo>
                    <a:lnTo>
                      <a:pt x="970" y="556"/>
                    </a:lnTo>
                    <a:lnTo>
                      <a:pt x="971" y="555"/>
                    </a:lnTo>
                    <a:lnTo>
                      <a:pt x="974" y="552"/>
                    </a:lnTo>
                    <a:lnTo>
                      <a:pt x="975" y="551"/>
                    </a:lnTo>
                    <a:lnTo>
                      <a:pt x="977" y="551"/>
                    </a:lnTo>
                    <a:lnTo>
                      <a:pt x="980" y="550"/>
                    </a:lnTo>
                    <a:lnTo>
                      <a:pt x="981" y="550"/>
                    </a:lnTo>
                    <a:lnTo>
                      <a:pt x="983" y="550"/>
                    </a:lnTo>
                    <a:lnTo>
                      <a:pt x="991" y="548"/>
                    </a:lnTo>
                    <a:lnTo>
                      <a:pt x="992" y="548"/>
                    </a:lnTo>
                    <a:lnTo>
                      <a:pt x="992" y="549"/>
                    </a:lnTo>
                    <a:lnTo>
                      <a:pt x="991" y="549"/>
                    </a:lnTo>
                    <a:lnTo>
                      <a:pt x="991" y="550"/>
                    </a:lnTo>
                    <a:lnTo>
                      <a:pt x="991" y="551"/>
                    </a:lnTo>
                    <a:lnTo>
                      <a:pt x="991" y="552"/>
                    </a:lnTo>
                    <a:lnTo>
                      <a:pt x="985" y="554"/>
                    </a:lnTo>
                    <a:lnTo>
                      <a:pt x="984" y="555"/>
                    </a:lnTo>
                    <a:lnTo>
                      <a:pt x="983" y="555"/>
                    </a:lnTo>
                    <a:lnTo>
                      <a:pt x="982" y="556"/>
                    </a:lnTo>
                    <a:lnTo>
                      <a:pt x="983" y="557"/>
                    </a:lnTo>
                    <a:lnTo>
                      <a:pt x="983" y="557"/>
                    </a:lnTo>
                    <a:lnTo>
                      <a:pt x="983" y="557"/>
                    </a:lnTo>
                    <a:lnTo>
                      <a:pt x="984" y="557"/>
                    </a:lnTo>
                    <a:lnTo>
                      <a:pt x="984" y="557"/>
                    </a:lnTo>
                    <a:lnTo>
                      <a:pt x="984" y="556"/>
                    </a:lnTo>
                    <a:lnTo>
                      <a:pt x="985" y="555"/>
                    </a:lnTo>
                    <a:lnTo>
                      <a:pt x="990" y="553"/>
                    </a:lnTo>
                    <a:lnTo>
                      <a:pt x="992" y="552"/>
                    </a:lnTo>
                    <a:lnTo>
                      <a:pt x="994" y="552"/>
                    </a:lnTo>
                    <a:lnTo>
                      <a:pt x="995" y="552"/>
                    </a:lnTo>
                    <a:lnTo>
                      <a:pt x="993" y="551"/>
                    </a:lnTo>
                    <a:lnTo>
                      <a:pt x="993" y="549"/>
                    </a:lnTo>
                    <a:lnTo>
                      <a:pt x="996" y="548"/>
                    </a:lnTo>
                    <a:lnTo>
                      <a:pt x="1000" y="548"/>
                    </a:lnTo>
                    <a:lnTo>
                      <a:pt x="1000" y="549"/>
                    </a:lnTo>
                    <a:lnTo>
                      <a:pt x="1002" y="550"/>
                    </a:lnTo>
                    <a:lnTo>
                      <a:pt x="1002" y="551"/>
                    </a:lnTo>
                    <a:lnTo>
                      <a:pt x="1003" y="551"/>
                    </a:lnTo>
                    <a:lnTo>
                      <a:pt x="1004" y="552"/>
                    </a:lnTo>
                    <a:lnTo>
                      <a:pt x="1003" y="553"/>
                    </a:lnTo>
                    <a:lnTo>
                      <a:pt x="1001" y="554"/>
                    </a:lnTo>
                    <a:lnTo>
                      <a:pt x="1000" y="555"/>
                    </a:lnTo>
                    <a:lnTo>
                      <a:pt x="997" y="556"/>
                    </a:lnTo>
                    <a:lnTo>
                      <a:pt x="996" y="557"/>
                    </a:lnTo>
                    <a:lnTo>
                      <a:pt x="996" y="557"/>
                    </a:lnTo>
                    <a:lnTo>
                      <a:pt x="997" y="557"/>
                    </a:lnTo>
                    <a:lnTo>
                      <a:pt x="995" y="558"/>
                    </a:lnTo>
                    <a:lnTo>
                      <a:pt x="994" y="559"/>
                    </a:lnTo>
                    <a:lnTo>
                      <a:pt x="995" y="559"/>
                    </a:lnTo>
                    <a:lnTo>
                      <a:pt x="995" y="559"/>
                    </a:lnTo>
                    <a:lnTo>
                      <a:pt x="997" y="558"/>
                    </a:lnTo>
                    <a:lnTo>
                      <a:pt x="997" y="557"/>
                    </a:lnTo>
                    <a:lnTo>
                      <a:pt x="998" y="557"/>
                    </a:lnTo>
                    <a:lnTo>
                      <a:pt x="1001" y="557"/>
                    </a:lnTo>
                    <a:lnTo>
                      <a:pt x="1004" y="555"/>
                    </a:lnTo>
                    <a:lnTo>
                      <a:pt x="1006" y="554"/>
                    </a:lnTo>
                    <a:lnTo>
                      <a:pt x="1005" y="556"/>
                    </a:lnTo>
                    <a:lnTo>
                      <a:pt x="1004" y="557"/>
                    </a:lnTo>
                    <a:lnTo>
                      <a:pt x="1005" y="557"/>
                    </a:lnTo>
                    <a:lnTo>
                      <a:pt x="1005" y="557"/>
                    </a:lnTo>
                    <a:lnTo>
                      <a:pt x="1002" y="557"/>
                    </a:lnTo>
                    <a:lnTo>
                      <a:pt x="1000" y="558"/>
                    </a:lnTo>
                    <a:lnTo>
                      <a:pt x="1000" y="560"/>
                    </a:lnTo>
                    <a:lnTo>
                      <a:pt x="1002" y="561"/>
                    </a:lnTo>
                    <a:lnTo>
                      <a:pt x="1002" y="562"/>
                    </a:lnTo>
                    <a:lnTo>
                      <a:pt x="1000" y="563"/>
                    </a:lnTo>
                    <a:lnTo>
                      <a:pt x="1002" y="562"/>
                    </a:lnTo>
                    <a:lnTo>
                      <a:pt x="1003" y="561"/>
                    </a:lnTo>
                    <a:lnTo>
                      <a:pt x="1001" y="559"/>
                    </a:lnTo>
                    <a:lnTo>
                      <a:pt x="1001" y="559"/>
                    </a:lnTo>
                    <a:lnTo>
                      <a:pt x="1002" y="558"/>
                    </a:lnTo>
                    <a:lnTo>
                      <a:pt x="1005" y="559"/>
                    </a:lnTo>
                    <a:lnTo>
                      <a:pt x="1007" y="558"/>
                    </a:lnTo>
                    <a:lnTo>
                      <a:pt x="1008" y="557"/>
                    </a:lnTo>
                    <a:lnTo>
                      <a:pt x="1009" y="554"/>
                    </a:lnTo>
                    <a:lnTo>
                      <a:pt x="1012" y="553"/>
                    </a:lnTo>
                    <a:lnTo>
                      <a:pt x="1013" y="553"/>
                    </a:lnTo>
                    <a:lnTo>
                      <a:pt x="1013" y="554"/>
                    </a:lnTo>
                    <a:lnTo>
                      <a:pt x="1012" y="556"/>
                    </a:lnTo>
                    <a:close/>
                    <a:moveTo>
                      <a:pt x="967" y="555"/>
                    </a:moveTo>
                    <a:lnTo>
                      <a:pt x="968" y="556"/>
                    </a:lnTo>
                    <a:lnTo>
                      <a:pt x="967" y="557"/>
                    </a:lnTo>
                    <a:lnTo>
                      <a:pt x="965" y="560"/>
                    </a:lnTo>
                    <a:lnTo>
                      <a:pt x="964" y="561"/>
                    </a:lnTo>
                    <a:lnTo>
                      <a:pt x="965" y="563"/>
                    </a:lnTo>
                    <a:lnTo>
                      <a:pt x="964" y="563"/>
                    </a:lnTo>
                    <a:lnTo>
                      <a:pt x="963" y="561"/>
                    </a:lnTo>
                    <a:lnTo>
                      <a:pt x="962" y="560"/>
                    </a:lnTo>
                    <a:lnTo>
                      <a:pt x="962" y="558"/>
                    </a:lnTo>
                    <a:lnTo>
                      <a:pt x="961" y="557"/>
                    </a:lnTo>
                    <a:lnTo>
                      <a:pt x="961" y="556"/>
                    </a:lnTo>
                    <a:lnTo>
                      <a:pt x="966" y="554"/>
                    </a:lnTo>
                    <a:lnTo>
                      <a:pt x="967" y="555"/>
                    </a:lnTo>
                    <a:close/>
                    <a:moveTo>
                      <a:pt x="1286" y="272"/>
                    </a:moveTo>
                    <a:lnTo>
                      <a:pt x="1287" y="272"/>
                    </a:lnTo>
                    <a:lnTo>
                      <a:pt x="1286" y="274"/>
                    </a:lnTo>
                    <a:lnTo>
                      <a:pt x="1284" y="276"/>
                    </a:lnTo>
                    <a:lnTo>
                      <a:pt x="1282" y="277"/>
                    </a:lnTo>
                    <a:lnTo>
                      <a:pt x="1283" y="275"/>
                    </a:lnTo>
                    <a:lnTo>
                      <a:pt x="1283" y="275"/>
                    </a:lnTo>
                    <a:lnTo>
                      <a:pt x="1284" y="275"/>
                    </a:lnTo>
                    <a:lnTo>
                      <a:pt x="1285" y="273"/>
                    </a:lnTo>
                    <a:lnTo>
                      <a:pt x="1283" y="274"/>
                    </a:lnTo>
                    <a:lnTo>
                      <a:pt x="1284" y="273"/>
                    </a:lnTo>
                    <a:lnTo>
                      <a:pt x="1281" y="272"/>
                    </a:lnTo>
                    <a:lnTo>
                      <a:pt x="1283" y="273"/>
                    </a:lnTo>
                    <a:lnTo>
                      <a:pt x="1284" y="273"/>
                    </a:lnTo>
                    <a:lnTo>
                      <a:pt x="1286" y="272"/>
                    </a:lnTo>
                    <a:close/>
                    <a:moveTo>
                      <a:pt x="1260" y="306"/>
                    </a:moveTo>
                    <a:lnTo>
                      <a:pt x="1260" y="307"/>
                    </a:lnTo>
                    <a:lnTo>
                      <a:pt x="1258" y="307"/>
                    </a:lnTo>
                    <a:lnTo>
                      <a:pt x="1258" y="307"/>
                    </a:lnTo>
                    <a:lnTo>
                      <a:pt x="1258" y="308"/>
                    </a:lnTo>
                    <a:lnTo>
                      <a:pt x="1257" y="308"/>
                    </a:lnTo>
                    <a:lnTo>
                      <a:pt x="1256" y="309"/>
                    </a:lnTo>
                    <a:lnTo>
                      <a:pt x="1256" y="310"/>
                    </a:lnTo>
                    <a:lnTo>
                      <a:pt x="1254" y="310"/>
                    </a:lnTo>
                    <a:lnTo>
                      <a:pt x="1254" y="310"/>
                    </a:lnTo>
                    <a:lnTo>
                      <a:pt x="1254" y="308"/>
                    </a:lnTo>
                    <a:lnTo>
                      <a:pt x="1256" y="307"/>
                    </a:lnTo>
                    <a:lnTo>
                      <a:pt x="1260" y="306"/>
                    </a:lnTo>
                    <a:lnTo>
                      <a:pt x="1260" y="306"/>
                    </a:lnTo>
                    <a:close/>
                    <a:moveTo>
                      <a:pt x="1269" y="315"/>
                    </a:moveTo>
                    <a:lnTo>
                      <a:pt x="1270" y="315"/>
                    </a:lnTo>
                    <a:lnTo>
                      <a:pt x="1269" y="317"/>
                    </a:lnTo>
                    <a:lnTo>
                      <a:pt x="1268" y="318"/>
                    </a:lnTo>
                    <a:lnTo>
                      <a:pt x="1268" y="318"/>
                    </a:lnTo>
                    <a:lnTo>
                      <a:pt x="1268" y="317"/>
                    </a:lnTo>
                    <a:lnTo>
                      <a:pt x="1266" y="316"/>
                    </a:lnTo>
                    <a:lnTo>
                      <a:pt x="1268" y="316"/>
                    </a:lnTo>
                    <a:lnTo>
                      <a:pt x="1269" y="315"/>
                    </a:lnTo>
                    <a:lnTo>
                      <a:pt x="1269" y="316"/>
                    </a:lnTo>
                    <a:lnTo>
                      <a:pt x="1269" y="315"/>
                    </a:lnTo>
                    <a:close/>
                    <a:moveTo>
                      <a:pt x="1274" y="310"/>
                    </a:moveTo>
                    <a:lnTo>
                      <a:pt x="1274" y="310"/>
                    </a:lnTo>
                    <a:lnTo>
                      <a:pt x="1273" y="311"/>
                    </a:lnTo>
                    <a:lnTo>
                      <a:pt x="1273" y="312"/>
                    </a:lnTo>
                    <a:lnTo>
                      <a:pt x="1272" y="312"/>
                    </a:lnTo>
                    <a:lnTo>
                      <a:pt x="1271" y="312"/>
                    </a:lnTo>
                    <a:lnTo>
                      <a:pt x="1271" y="310"/>
                    </a:lnTo>
                    <a:lnTo>
                      <a:pt x="1272" y="310"/>
                    </a:lnTo>
                    <a:lnTo>
                      <a:pt x="1272" y="310"/>
                    </a:lnTo>
                    <a:lnTo>
                      <a:pt x="1273" y="310"/>
                    </a:lnTo>
                    <a:lnTo>
                      <a:pt x="1274" y="310"/>
                    </a:lnTo>
                    <a:close/>
                    <a:moveTo>
                      <a:pt x="1287" y="262"/>
                    </a:moveTo>
                    <a:lnTo>
                      <a:pt x="1287" y="262"/>
                    </a:lnTo>
                    <a:lnTo>
                      <a:pt x="1287" y="261"/>
                    </a:lnTo>
                    <a:lnTo>
                      <a:pt x="1287" y="262"/>
                    </a:lnTo>
                    <a:lnTo>
                      <a:pt x="1288" y="262"/>
                    </a:lnTo>
                    <a:lnTo>
                      <a:pt x="1288" y="260"/>
                    </a:lnTo>
                    <a:lnTo>
                      <a:pt x="1286" y="261"/>
                    </a:lnTo>
                    <a:lnTo>
                      <a:pt x="1287" y="260"/>
                    </a:lnTo>
                    <a:lnTo>
                      <a:pt x="1288" y="260"/>
                    </a:lnTo>
                    <a:lnTo>
                      <a:pt x="1288" y="260"/>
                    </a:lnTo>
                    <a:lnTo>
                      <a:pt x="1288" y="262"/>
                    </a:lnTo>
                    <a:lnTo>
                      <a:pt x="1287" y="262"/>
                    </a:lnTo>
                    <a:close/>
                  </a:path>
                </a:pathLst>
              </a:custGeom>
              <a:solidFill>
                <a:srgbClr val="63B1FF"/>
              </a:solidFill>
              <a:ln w="9525" cap="flat" cmpd="sng">
                <a:solidFill>
                  <a:srgbClr val="1179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10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" name="Google Shape;128;p60"/>
              <p:cNvSpPr/>
              <p:nvPr/>
            </p:nvSpPr>
            <p:spPr>
              <a:xfrm>
                <a:off x="2517" y="1162"/>
                <a:ext cx="1243" cy="756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56" extrusionOk="0">
                    <a:moveTo>
                      <a:pt x="1242" y="367"/>
                    </a:moveTo>
                    <a:lnTo>
                      <a:pt x="1242" y="368"/>
                    </a:lnTo>
                    <a:lnTo>
                      <a:pt x="1240" y="369"/>
                    </a:lnTo>
                    <a:lnTo>
                      <a:pt x="1239" y="370"/>
                    </a:lnTo>
                    <a:lnTo>
                      <a:pt x="1238" y="370"/>
                    </a:lnTo>
                    <a:lnTo>
                      <a:pt x="1239" y="368"/>
                    </a:lnTo>
                    <a:lnTo>
                      <a:pt x="1239" y="368"/>
                    </a:lnTo>
                    <a:lnTo>
                      <a:pt x="1237" y="368"/>
                    </a:lnTo>
                    <a:lnTo>
                      <a:pt x="1236" y="370"/>
                    </a:lnTo>
                    <a:lnTo>
                      <a:pt x="1235" y="370"/>
                    </a:lnTo>
                    <a:lnTo>
                      <a:pt x="1236" y="370"/>
                    </a:lnTo>
                    <a:lnTo>
                      <a:pt x="1234" y="371"/>
                    </a:lnTo>
                    <a:lnTo>
                      <a:pt x="1232" y="371"/>
                    </a:lnTo>
                    <a:lnTo>
                      <a:pt x="1229" y="372"/>
                    </a:lnTo>
                    <a:lnTo>
                      <a:pt x="1227" y="372"/>
                    </a:lnTo>
                    <a:lnTo>
                      <a:pt x="1226" y="373"/>
                    </a:lnTo>
                    <a:lnTo>
                      <a:pt x="1224" y="374"/>
                    </a:lnTo>
                    <a:lnTo>
                      <a:pt x="1221" y="373"/>
                    </a:lnTo>
                    <a:lnTo>
                      <a:pt x="1222" y="374"/>
                    </a:lnTo>
                    <a:lnTo>
                      <a:pt x="1219" y="375"/>
                    </a:lnTo>
                    <a:lnTo>
                      <a:pt x="1218" y="376"/>
                    </a:lnTo>
                    <a:lnTo>
                      <a:pt x="1219" y="377"/>
                    </a:lnTo>
                    <a:lnTo>
                      <a:pt x="1218" y="377"/>
                    </a:lnTo>
                    <a:lnTo>
                      <a:pt x="1217" y="378"/>
                    </a:lnTo>
                    <a:lnTo>
                      <a:pt x="1214" y="378"/>
                    </a:lnTo>
                    <a:lnTo>
                      <a:pt x="1213" y="378"/>
                    </a:lnTo>
                    <a:lnTo>
                      <a:pt x="1210" y="379"/>
                    </a:lnTo>
                    <a:lnTo>
                      <a:pt x="1212" y="379"/>
                    </a:lnTo>
                    <a:lnTo>
                      <a:pt x="1216" y="379"/>
                    </a:lnTo>
                    <a:lnTo>
                      <a:pt x="1220" y="379"/>
                    </a:lnTo>
                    <a:lnTo>
                      <a:pt x="1225" y="380"/>
                    </a:lnTo>
                    <a:lnTo>
                      <a:pt x="1226" y="379"/>
                    </a:lnTo>
                    <a:lnTo>
                      <a:pt x="1227" y="378"/>
                    </a:lnTo>
                    <a:lnTo>
                      <a:pt x="1227" y="375"/>
                    </a:lnTo>
                    <a:lnTo>
                      <a:pt x="1229" y="374"/>
                    </a:lnTo>
                    <a:lnTo>
                      <a:pt x="1230" y="374"/>
                    </a:lnTo>
                    <a:lnTo>
                      <a:pt x="1233" y="374"/>
                    </a:lnTo>
                    <a:lnTo>
                      <a:pt x="1235" y="375"/>
                    </a:lnTo>
                    <a:lnTo>
                      <a:pt x="1237" y="375"/>
                    </a:lnTo>
                    <a:lnTo>
                      <a:pt x="1237" y="377"/>
                    </a:lnTo>
                    <a:lnTo>
                      <a:pt x="1233" y="380"/>
                    </a:lnTo>
                    <a:lnTo>
                      <a:pt x="1224" y="389"/>
                    </a:lnTo>
                    <a:lnTo>
                      <a:pt x="1222" y="390"/>
                    </a:lnTo>
                    <a:lnTo>
                      <a:pt x="1220" y="390"/>
                    </a:lnTo>
                    <a:lnTo>
                      <a:pt x="1219" y="390"/>
                    </a:lnTo>
                    <a:lnTo>
                      <a:pt x="1208" y="389"/>
                    </a:lnTo>
                    <a:lnTo>
                      <a:pt x="1193" y="390"/>
                    </a:lnTo>
                    <a:lnTo>
                      <a:pt x="1183" y="392"/>
                    </a:lnTo>
                    <a:lnTo>
                      <a:pt x="1162" y="397"/>
                    </a:lnTo>
                    <a:lnTo>
                      <a:pt x="1149" y="399"/>
                    </a:lnTo>
                    <a:lnTo>
                      <a:pt x="1144" y="400"/>
                    </a:lnTo>
                    <a:lnTo>
                      <a:pt x="1142" y="400"/>
                    </a:lnTo>
                    <a:lnTo>
                      <a:pt x="1135" y="401"/>
                    </a:lnTo>
                    <a:lnTo>
                      <a:pt x="1127" y="401"/>
                    </a:lnTo>
                    <a:lnTo>
                      <a:pt x="1117" y="402"/>
                    </a:lnTo>
                    <a:lnTo>
                      <a:pt x="1109" y="404"/>
                    </a:lnTo>
                    <a:lnTo>
                      <a:pt x="1106" y="403"/>
                    </a:lnTo>
                    <a:lnTo>
                      <a:pt x="1102" y="402"/>
                    </a:lnTo>
                    <a:lnTo>
                      <a:pt x="1100" y="400"/>
                    </a:lnTo>
                    <a:lnTo>
                      <a:pt x="1100" y="397"/>
                    </a:lnTo>
                    <a:lnTo>
                      <a:pt x="1098" y="397"/>
                    </a:lnTo>
                    <a:lnTo>
                      <a:pt x="1096" y="396"/>
                    </a:lnTo>
                    <a:lnTo>
                      <a:pt x="1096" y="395"/>
                    </a:lnTo>
                    <a:lnTo>
                      <a:pt x="1097" y="394"/>
                    </a:lnTo>
                    <a:lnTo>
                      <a:pt x="1101" y="393"/>
                    </a:lnTo>
                    <a:lnTo>
                      <a:pt x="1101" y="393"/>
                    </a:lnTo>
                    <a:lnTo>
                      <a:pt x="1099" y="392"/>
                    </a:lnTo>
                    <a:lnTo>
                      <a:pt x="1099" y="393"/>
                    </a:lnTo>
                    <a:lnTo>
                      <a:pt x="1099" y="393"/>
                    </a:lnTo>
                    <a:lnTo>
                      <a:pt x="1096" y="393"/>
                    </a:lnTo>
                    <a:lnTo>
                      <a:pt x="1095" y="394"/>
                    </a:lnTo>
                    <a:lnTo>
                      <a:pt x="1094" y="396"/>
                    </a:lnTo>
                    <a:lnTo>
                      <a:pt x="1093" y="395"/>
                    </a:lnTo>
                    <a:lnTo>
                      <a:pt x="1092" y="396"/>
                    </a:lnTo>
                    <a:lnTo>
                      <a:pt x="1093" y="397"/>
                    </a:lnTo>
                    <a:lnTo>
                      <a:pt x="1095" y="397"/>
                    </a:lnTo>
                    <a:lnTo>
                      <a:pt x="1096" y="398"/>
                    </a:lnTo>
                    <a:lnTo>
                      <a:pt x="1097" y="400"/>
                    </a:lnTo>
                    <a:lnTo>
                      <a:pt x="1096" y="400"/>
                    </a:lnTo>
                    <a:lnTo>
                      <a:pt x="1095" y="402"/>
                    </a:lnTo>
                    <a:lnTo>
                      <a:pt x="1094" y="402"/>
                    </a:lnTo>
                    <a:lnTo>
                      <a:pt x="1094" y="401"/>
                    </a:lnTo>
                    <a:lnTo>
                      <a:pt x="1093" y="402"/>
                    </a:lnTo>
                    <a:lnTo>
                      <a:pt x="1091" y="403"/>
                    </a:lnTo>
                    <a:lnTo>
                      <a:pt x="1090" y="404"/>
                    </a:lnTo>
                    <a:lnTo>
                      <a:pt x="1088" y="405"/>
                    </a:lnTo>
                    <a:lnTo>
                      <a:pt x="1091" y="405"/>
                    </a:lnTo>
                    <a:lnTo>
                      <a:pt x="1093" y="404"/>
                    </a:lnTo>
                    <a:lnTo>
                      <a:pt x="1096" y="404"/>
                    </a:lnTo>
                    <a:lnTo>
                      <a:pt x="1098" y="403"/>
                    </a:lnTo>
                    <a:lnTo>
                      <a:pt x="1099" y="403"/>
                    </a:lnTo>
                    <a:lnTo>
                      <a:pt x="1100" y="403"/>
                    </a:lnTo>
                    <a:lnTo>
                      <a:pt x="1101" y="403"/>
                    </a:lnTo>
                    <a:lnTo>
                      <a:pt x="1100" y="404"/>
                    </a:lnTo>
                    <a:lnTo>
                      <a:pt x="1099" y="405"/>
                    </a:lnTo>
                    <a:lnTo>
                      <a:pt x="1087" y="407"/>
                    </a:lnTo>
                    <a:lnTo>
                      <a:pt x="1070" y="410"/>
                    </a:lnTo>
                    <a:lnTo>
                      <a:pt x="1070" y="409"/>
                    </a:lnTo>
                    <a:lnTo>
                      <a:pt x="1073" y="409"/>
                    </a:lnTo>
                    <a:lnTo>
                      <a:pt x="1074" y="408"/>
                    </a:lnTo>
                    <a:lnTo>
                      <a:pt x="1075" y="407"/>
                    </a:lnTo>
                    <a:lnTo>
                      <a:pt x="1075" y="406"/>
                    </a:lnTo>
                    <a:lnTo>
                      <a:pt x="1074" y="406"/>
                    </a:lnTo>
                    <a:lnTo>
                      <a:pt x="1074" y="407"/>
                    </a:lnTo>
                    <a:lnTo>
                      <a:pt x="1073" y="408"/>
                    </a:lnTo>
                    <a:lnTo>
                      <a:pt x="1072" y="408"/>
                    </a:lnTo>
                    <a:lnTo>
                      <a:pt x="1072" y="404"/>
                    </a:lnTo>
                    <a:lnTo>
                      <a:pt x="1072" y="404"/>
                    </a:lnTo>
                    <a:lnTo>
                      <a:pt x="1071" y="405"/>
                    </a:lnTo>
                    <a:lnTo>
                      <a:pt x="1070" y="405"/>
                    </a:lnTo>
                    <a:lnTo>
                      <a:pt x="1067" y="401"/>
                    </a:lnTo>
                    <a:lnTo>
                      <a:pt x="1066" y="402"/>
                    </a:lnTo>
                    <a:lnTo>
                      <a:pt x="1068" y="405"/>
                    </a:lnTo>
                    <a:lnTo>
                      <a:pt x="1068" y="406"/>
                    </a:lnTo>
                    <a:lnTo>
                      <a:pt x="1069" y="407"/>
                    </a:lnTo>
                    <a:lnTo>
                      <a:pt x="1069" y="408"/>
                    </a:lnTo>
                    <a:lnTo>
                      <a:pt x="1068" y="408"/>
                    </a:lnTo>
                    <a:lnTo>
                      <a:pt x="1062" y="410"/>
                    </a:lnTo>
                    <a:lnTo>
                      <a:pt x="1061" y="411"/>
                    </a:lnTo>
                    <a:lnTo>
                      <a:pt x="1063" y="411"/>
                    </a:lnTo>
                    <a:lnTo>
                      <a:pt x="1063" y="412"/>
                    </a:lnTo>
                    <a:lnTo>
                      <a:pt x="1062" y="412"/>
                    </a:lnTo>
                    <a:lnTo>
                      <a:pt x="1053" y="414"/>
                    </a:lnTo>
                    <a:lnTo>
                      <a:pt x="1051" y="414"/>
                    </a:lnTo>
                    <a:lnTo>
                      <a:pt x="1051" y="412"/>
                    </a:lnTo>
                    <a:lnTo>
                      <a:pt x="1051" y="412"/>
                    </a:lnTo>
                    <a:lnTo>
                      <a:pt x="1051" y="411"/>
                    </a:lnTo>
                    <a:lnTo>
                      <a:pt x="1049" y="411"/>
                    </a:lnTo>
                    <a:lnTo>
                      <a:pt x="1046" y="410"/>
                    </a:lnTo>
                    <a:lnTo>
                      <a:pt x="1045" y="409"/>
                    </a:lnTo>
                    <a:lnTo>
                      <a:pt x="1044" y="408"/>
                    </a:lnTo>
                    <a:lnTo>
                      <a:pt x="1044" y="407"/>
                    </a:lnTo>
                    <a:lnTo>
                      <a:pt x="1045" y="407"/>
                    </a:lnTo>
                    <a:lnTo>
                      <a:pt x="1045" y="406"/>
                    </a:lnTo>
                    <a:lnTo>
                      <a:pt x="1044" y="407"/>
                    </a:lnTo>
                    <a:lnTo>
                      <a:pt x="1044" y="409"/>
                    </a:lnTo>
                    <a:lnTo>
                      <a:pt x="1043" y="409"/>
                    </a:lnTo>
                    <a:lnTo>
                      <a:pt x="1043" y="410"/>
                    </a:lnTo>
                    <a:lnTo>
                      <a:pt x="1040" y="409"/>
                    </a:lnTo>
                    <a:lnTo>
                      <a:pt x="1040" y="409"/>
                    </a:lnTo>
                    <a:lnTo>
                      <a:pt x="1040" y="410"/>
                    </a:lnTo>
                    <a:lnTo>
                      <a:pt x="1041" y="411"/>
                    </a:lnTo>
                    <a:lnTo>
                      <a:pt x="1041" y="411"/>
                    </a:lnTo>
                    <a:lnTo>
                      <a:pt x="1037" y="414"/>
                    </a:lnTo>
                    <a:lnTo>
                      <a:pt x="1034" y="414"/>
                    </a:lnTo>
                    <a:lnTo>
                      <a:pt x="1031" y="415"/>
                    </a:lnTo>
                    <a:lnTo>
                      <a:pt x="1028" y="415"/>
                    </a:lnTo>
                    <a:lnTo>
                      <a:pt x="1028" y="415"/>
                    </a:lnTo>
                    <a:lnTo>
                      <a:pt x="1027" y="416"/>
                    </a:lnTo>
                    <a:lnTo>
                      <a:pt x="1027" y="416"/>
                    </a:lnTo>
                    <a:lnTo>
                      <a:pt x="1031" y="417"/>
                    </a:lnTo>
                    <a:lnTo>
                      <a:pt x="1034" y="416"/>
                    </a:lnTo>
                    <a:lnTo>
                      <a:pt x="1036" y="416"/>
                    </a:lnTo>
                    <a:lnTo>
                      <a:pt x="1039" y="414"/>
                    </a:lnTo>
                    <a:lnTo>
                      <a:pt x="1043" y="413"/>
                    </a:lnTo>
                    <a:lnTo>
                      <a:pt x="1045" y="414"/>
                    </a:lnTo>
                    <a:lnTo>
                      <a:pt x="1045" y="414"/>
                    </a:lnTo>
                    <a:lnTo>
                      <a:pt x="1044" y="415"/>
                    </a:lnTo>
                    <a:lnTo>
                      <a:pt x="1033" y="417"/>
                    </a:lnTo>
                    <a:lnTo>
                      <a:pt x="1026" y="418"/>
                    </a:lnTo>
                    <a:lnTo>
                      <a:pt x="1015" y="421"/>
                    </a:lnTo>
                    <a:lnTo>
                      <a:pt x="1008" y="422"/>
                    </a:lnTo>
                    <a:lnTo>
                      <a:pt x="983" y="429"/>
                    </a:lnTo>
                    <a:lnTo>
                      <a:pt x="966" y="433"/>
                    </a:lnTo>
                    <a:lnTo>
                      <a:pt x="965" y="433"/>
                    </a:lnTo>
                    <a:lnTo>
                      <a:pt x="956" y="435"/>
                    </a:lnTo>
                    <a:lnTo>
                      <a:pt x="947" y="438"/>
                    </a:lnTo>
                    <a:lnTo>
                      <a:pt x="947" y="439"/>
                    </a:lnTo>
                    <a:lnTo>
                      <a:pt x="946" y="440"/>
                    </a:lnTo>
                    <a:lnTo>
                      <a:pt x="946" y="441"/>
                    </a:lnTo>
                    <a:lnTo>
                      <a:pt x="945" y="442"/>
                    </a:lnTo>
                    <a:lnTo>
                      <a:pt x="941" y="442"/>
                    </a:lnTo>
                    <a:lnTo>
                      <a:pt x="937" y="445"/>
                    </a:lnTo>
                    <a:lnTo>
                      <a:pt x="932" y="445"/>
                    </a:lnTo>
                    <a:lnTo>
                      <a:pt x="931" y="445"/>
                    </a:lnTo>
                    <a:lnTo>
                      <a:pt x="930" y="445"/>
                    </a:lnTo>
                    <a:lnTo>
                      <a:pt x="928" y="443"/>
                    </a:lnTo>
                    <a:lnTo>
                      <a:pt x="928" y="441"/>
                    </a:lnTo>
                    <a:lnTo>
                      <a:pt x="927" y="437"/>
                    </a:lnTo>
                    <a:lnTo>
                      <a:pt x="926" y="432"/>
                    </a:lnTo>
                    <a:lnTo>
                      <a:pt x="927" y="432"/>
                    </a:lnTo>
                    <a:lnTo>
                      <a:pt x="931" y="430"/>
                    </a:lnTo>
                    <a:lnTo>
                      <a:pt x="930" y="430"/>
                    </a:lnTo>
                    <a:lnTo>
                      <a:pt x="926" y="431"/>
                    </a:lnTo>
                    <a:lnTo>
                      <a:pt x="925" y="429"/>
                    </a:lnTo>
                    <a:lnTo>
                      <a:pt x="925" y="428"/>
                    </a:lnTo>
                    <a:lnTo>
                      <a:pt x="927" y="425"/>
                    </a:lnTo>
                    <a:lnTo>
                      <a:pt x="927" y="423"/>
                    </a:lnTo>
                    <a:lnTo>
                      <a:pt x="927" y="422"/>
                    </a:lnTo>
                    <a:lnTo>
                      <a:pt x="926" y="423"/>
                    </a:lnTo>
                    <a:lnTo>
                      <a:pt x="925" y="422"/>
                    </a:lnTo>
                    <a:lnTo>
                      <a:pt x="926" y="421"/>
                    </a:lnTo>
                    <a:lnTo>
                      <a:pt x="926" y="420"/>
                    </a:lnTo>
                    <a:lnTo>
                      <a:pt x="925" y="420"/>
                    </a:lnTo>
                    <a:lnTo>
                      <a:pt x="923" y="420"/>
                    </a:lnTo>
                    <a:lnTo>
                      <a:pt x="924" y="420"/>
                    </a:lnTo>
                    <a:lnTo>
                      <a:pt x="925" y="421"/>
                    </a:lnTo>
                    <a:lnTo>
                      <a:pt x="925" y="421"/>
                    </a:lnTo>
                    <a:lnTo>
                      <a:pt x="924" y="422"/>
                    </a:lnTo>
                    <a:lnTo>
                      <a:pt x="924" y="422"/>
                    </a:lnTo>
                    <a:lnTo>
                      <a:pt x="926" y="424"/>
                    </a:lnTo>
                    <a:lnTo>
                      <a:pt x="925" y="426"/>
                    </a:lnTo>
                    <a:lnTo>
                      <a:pt x="924" y="427"/>
                    </a:lnTo>
                    <a:lnTo>
                      <a:pt x="924" y="428"/>
                    </a:lnTo>
                    <a:lnTo>
                      <a:pt x="922" y="429"/>
                    </a:lnTo>
                    <a:lnTo>
                      <a:pt x="920" y="429"/>
                    </a:lnTo>
                    <a:lnTo>
                      <a:pt x="919" y="429"/>
                    </a:lnTo>
                    <a:lnTo>
                      <a:pt x="917" y="427"/>
                    </a:lnTo>
                    <a:lnTo>
                      <a:pt x="914" y="426"/>
                    </a:lnTo>
                    <a:lnTo>
                      <a:pt x="912" y="426"/>
                    </a:lnTo>
                    <a:lnTo>
                      <a:pt x="910" y="426"/>
                    </a:lnTo>
                    <a:lnTo>
                      <a:pt x="909" y="426"/>
                    </a:lnTo>
                    <a:lnTo>
                      <a:pt x="909" y="427"/>
                    </a:lnTo>
                    <a:lnTo>
                      <a:pt x="908" y="427"/>
                    </a:lnTo>
                    <a:lnTo>
                      <a:pt x="912" y="430"/>
                    </a:lnTo>
                    <a:lnTo>
                      <a:pt x="915" y="432"/>
                    </a:lnTo>
                    <a:lnTo>
                      <a:pt x="923" y="435"/>
                    </a:lnTo>
                    <a:lnTo>
                      <a:pt x="924" y="436"/>
                    </a:lnTo>
                    <a:lnTo>
                      <a:pt x="924" y="439"/>
                    </a:lnTo>
                    <a:lnTo>
                      <a:pt x="921" y="440"/>
                    </a:lnTo>
                    <a:lnTo>
                      <a:pt x="920" y="442"/>
                    </a:lnTo>
                    <a:lnTo>
                      <a:pt x="918" y="442"/>
                    </a:lnTo>
                    <a:lnTo>
                      <a:pt x="912" y="441"/>
                    </a:lnTo>
                    <a:lnTo>
                      <a:pt x="908" y="441"/>
                    </a:lnTo>
                    <a:lnTo>
                      <a:pt x="907" y="441"/>
                    </a:lnTo>
                    <a:lnTo>
                      <a:pt x="906" y="438"/>
                    </a:lnTo>
                    <a:lnTo>
                      <a:pt x="905" y="438"/>
                    </a:lnTo>
                    <a:lnTo>
                      <a:pt x="905" y="440"/>
                    </a:lnTo>
                    <a:lnTo>
                      <a:pt x="905" y="440"/>
                    </a:lnTo>
                    <a:lnTo>
                      <a:pt x="906" y="441"/>
                    </a:lnTo>
                    <a:lnTo>
                      <a:pt x="909" y="442"/>
                    </a:lnTo>
                    <a:lnTo>
                      <a:pt x="912" y="442"/>
                    </a:lnTo>
                    <a:lnTo>
                      <a:pt x="917" y="443"/>
                    </a:lnTo>
                    <a:lnTo>
                      <a:pt x="917" y="444"/>
                    </a:lnTo>
                    <a:lnTo>
                      <a:pt x="914" y="444"/>
                    </a:lnTo>
                    <a:lnTo>
                      <a:pt x="913" y="444"/>
                    </a:lnTo>
                    <a:lnTo>
                      <a:pt x="913" y="444"/>
                    </a:lnTo>
                    <a:lnTo>
                      <a:pt x="917" y="445"/>
                    </a:lnTo>
                    <a:lnTo>
                      <a:pt x="921" y="445"/>
                    </a:lnTo>
                    <a:lnTo>
                      <a:pt x="923" y="445"/>
                    </a:lnTo>
                    <a:lnTo>
                      <a:pt x="922" y="446"/>
                    </a:lnTo>
                    <a:lnTo>
                      <a:pt x="921" y="446"/>
                    </a:lnTo>
                    <a:lnTo>
                      <a:pt x="914" y="448"/>
                    </a:lnTo>
                    <a:lnTo>
                      <a:pt x="914" y="450"/>
                    </a:lnTo>
                    <a:lnTo>
                      <a:pt x="909" y="450"/>
                    </a:lnTo>
                    <a:lnTo>
                      <a:pt x="905" y="450"/>
                    </a:lnTo>
                    <a:lnTo>
                      <a:pt x="905" y="450"/>
                    </a:lnTo>
                    <a:lnTo>
                      <a:pt x="904" y="450"/>
                    </a:lnTo>
                    <a:lnTo>
                      <a:pt x="903" y="450"/>
                    </a:lnTo>
                    <a:lnTo>
                      <a:pt x="901" y="448"/>
                    </a:lnTo>
                    <a:lnTo>
                      <a:pt x="900" y="447"/>
                    </a:lnTo>
                    <a:lnTo>
                      <a:pt x="894" y="445"/>
                    </a:lnTo>
                    <a:lnTo>
                      <a:pt x="891" y="441"/>
                    </a:lnTo>
                    <a:lnTo>
                      <a:pt x="891" y="441"/>
                    </a:lnTo>
                    <a:lnTo>
                      <a:pt x="891" y="442"/>
                    </a:lnTo>
                    <a:lnTo>
                      <a:pt x="891" y="443"/>
                    </a:lnTo>
                    <a:lnTo>
                      <a:pt x="890" y="443"/>
                    </a:lnTo>
                    <a:lnTo>
                      <a:pt x="887" y="442"/>
                    </a:lnTo>
                    <a:lnTo>
                      <a:pt x="890" y="444"/>
                    </a:lnTo>
                    <a:lnTo>
                      <a:pt x="894" y="447"/>
                    </a:lnTo>
                    <a:lnTo>
                      <a:pt x="897" y="447"/>
                    </a:lnTo>
                    <a:lnTo>
                      <a:pt x="899" y="448"/>
                    </a:lnTo>
                    <a:lnTo>
                      <a:pt x="903" y="451"/>
                    </a:lnTo>
                    <a:lnTo>
                      <a:pt x="902" y="451"/>
                    </a:lnTo>
                    <a:lnTo>
                      <a:pt x="894" y="453"/>
                    </a:lnTo>
                    <a:lnTo>
                      <a:pt x="890" y="454"/>
                    </a:lnTo>
                    <a:lnTo>
                      <a:pt x="884" y="454"/>
                    </a:lnTo>
                    <a:lnTo>
                      <a:pt x="869" y="458"/>
                    </a:lnTo>
                    <a:lnTo>
                      <a:pt x="865" y="459"/>
                    </a:lnTo>
                    <a:lnTo>
                      <a:pt x="857" y="462"/>
                    </a:lnTo>
                    <a:lnTo>
                      <a:pt x="852" y="463"/>
                    </a:lnTo>
                    <a:lnTo>
                      <a:pt x="836" y="467"/>
                    </a:lnTo>
                    <a:lnTo>
                      <a:pt x="819" y="473"/>
                    </a:lnTo>
                    <a:lnTo>
                      <a:pt x="802" y="479"/>
                    </a:lnTo>
                    <a:lnTo>
                      <a:pt x="796" y="480"/>
                    </a:lnTo>
                    <a:lnTo>
                      <a:pt x="794" y="480"/>
                    </a:lnTo>
                    <a:lnTo>
                      <a:pt x="794" y="479"/>
                    </a:lnTo>
                    <a:lnTo>
                      <a:pt x="794" y="479"/>
                    </a:lnTo>
                    <a:lnTo>
                      <a:pt x="797" y="478"/>
                    </a:lnTo>
                    <a:lnTo>
                      <a:pt x="803" y="475"/>
                    </a:lnTo>
                    <a:lnTo>
                      <a:pt x="806" y="475"/>
                    </a:lnTo>
                    <a:lnTo>
                      <a:pt x="808" y="475"/>
                    </a:lnTo>
                    <a:lnTo>
                      <a:pt x="812" y="475"/>
                    </a:lnTo>
                    <a:lnTo>
                      <a:pt x="812" y="475"/>
                    </a:lnTo>
                    <a:lnTo>
                      <a:pt x="812" y="474"/>
                    </a:lnTo>
                    <a:lnTo>
                      <a:pt x="812" y="475"/>
                    </a:lnTo>
                    <a:lnTo>
                      <a:pt x="811" y="475"/>
                    </a:lnTo>
                    <a:lnTo>
                      <a:pt x="808" y="475"/>
                    </a:lnTo>
                    <a:lnTo>
                      <a:pt x="806" y="474"/>
                    </a:lnTo>
                    <a:lnTo>
                      <a:pt x="803" y="474"/>
                    </a:lnTo>
                    <a:lnTo>
                      <a:pt x="800" y="475"/>
                    </a:lnTo>
                    <a:lnTo>
                      <a:pt x="797" y="477"/>
                    </a:lnTo>
                    <a:lnTo>
                      <a:pt x="794" y="478"/>
                    </a:lnTo>
                    <a:lnTo>
                      <a:pt x="792" y="478"/>
                    </a:lnTo>
                    <a:lnTo>
                      <a:pt x="791" y="478"/>
                    </a:lnTo>
                    <a:lnTo>
                      <a:pt x="789" y="479"/>
                    </a:lnTo>
                    <a:lnTo>
                      <a:pt x="789" y="482"/>
                    </a:lnTo>
                    <a:lnTo>
                      <a:pt x="788" y="483"/>
                    </a:lnTo>
                    <a:lnTo>
                      <a:pt x="774" y="487"/>
                    </a:lnTo>
                    <a:lnTo>
                      <a:pt x="765" y="491"/>
                    </a:lnTo>
                    <a:lnTo>
                      <a:pt x="763" y="491"/>
                    </a:lnTo>
                    <a:lnTo>
                      <a:pt x="760" y="490"/>
                    </a:lnTo>
                    <a:lnTo>
                      <a:pt x="755" y="490"/>
                    </a:lnTo>
                    <a:lnTo>
                      <a:pt x="752" y="489"/>
                    </a:lnTo>
                    <a:lnTo>
                      <a:pt x="751" y="489"/>
                    </a:lnTo>
                    <a:lnTo>
                      <a:pt x="748" y="490"/>
                    </a:lnTo>
                    <a:lnTo>
                      <a:pt x="748" y="491"/>
                    </a:lnTo>
                    <a:lnTo>
                      <a:pt x="749" y="493"/>
                    </a:lnTo>
                    <a:lnTo>
                      <a:pt x="749" y="491"/>
                    </a:lnTo>
                    <a:lnTo>
                      <a:pt x="751" y="490"/>
                    </a:lnTo>
                    <a:lnTo>
                      <a:pt x="756" y="491"/>
                    </a:lnTo>
                    <a:lnTo>
                      <a:pt x="756" y="492"/>
                    </a:lnTo>
                    <a:lnTo>
                      <a:pt x="757" y="493"/>
                    </a:lnTo>
                    <a:lnTo>
                      <a:pt x="757" y="493"/>
                    </a:lnTo>
                    <a:lnTo>
                      <a:pt x="753" y="495"/>
                    </a:lnTo>
                    <a:lnTo>
                      <a:pt x="743" y="498"/>
                    </a:lnTo>
                    <a:lnTo>
                      <a:pt x="727" y="503"/>
                    </a:lnTo>
                    <a:lnTo>
                      <a:pt x="717" y="506"/>
                    </a:lnTo>
                    <a:lnTo>
                      <a:pt x="717" y="506"/>
                    </a:lnTo>
                    <a:lnTo>
                      <a:pt x="717" y="504"/>
                    </a:lnTo>
                    <a:lnTo>
                      <a:pt x="716" y="504"/>
                    </a:lnTo>
                    <a:lnTo>
                      <a:pt x="715" y="503"/>
                    </a:lnTo>
                    <a:lnTo>
                      <a:pt x="716" y="504"/>
                    </a:lnTo>
                    <a:lnTo>
                      <a:pt x="715" y="506"/>
                    </a:lnTo>
                    <a:lnTo>
                      <a:pt x="713" y="506"/>
                    </a:lnTo>
                    <a:lnTo>
                      <a:pt x="710" y="506"/>
                    </a:lnTo>
                    <a:lnTo>
                      <a:pt x="709" y="506"/>
                    </a:lnTo>
                    <a:lnTo>
                      <a:pt x="708" y="507"/>
                    </a:lnTo>
                    <a:lnTo>
                      <a:pt x="708" y="508"/>
                    </a:lnTo>
                    <a:lnTo>
                      <a:pt x="708" y="509"/>
                    </a:lnTo>
                    <a:lnTo>
                      <a:pt x="687" y="516"/>
                    </a:lnTo>
                    <a:lnTo>
                      <a:pt x="685" y="517"/>
                    </a:lnTo>
                    <a:lnTo>
                      <a:pt x="684" y="517"/>
                    </a:lnTo>
                    <a:lnTo>
                      <a:pt x="684" y="517"/>
                    </a:lnTo>
                    <a:lnTo>
                      <a:pt x="689" y="516"/>
                    </a:lnTo>
                    <a:lnTo>
                      <a:pt x="691" y="515"/>
                    </a:lnTo>
                    <a:lnTo>
                      <a:pt x="688" y="515"/>
                    </a:lnTo>
                    <a:lnTo>
                      <a:pt x="688" y="513"/>
                    </a:lnTo>
                    <a:lnTo>
                      <a:pt x="686" y="515"/>
                    </a:lnTo>
                    <a:lnTo>
                      <a:pt x="679" y="517"/>
                    </a:lnTo>
                    <a:lnTo>
                      <a:pt x="679" y="520"/>
                    </a:lnTo>
                    <a:lnTo>
                      <a:pt x="677" y="521"/>
                    </a:lnTo>
                    <a:lnTo>
                      <a:pt x="674" y="521"/>
                    </a:lnTo>
                    <a:lnTo>
                      <a:pt x="672" y="521"/>
                    </a:lnTo>
                    <a:lnTo>
                      <a:pt x="669" y="521"/>
                    </a:lnTo>
                    <a:lnTo>
                      <a:pt x="667" y="521"/>
                    </a:lnTo>
                    <a:lnTo>
                      <a:pt x="667" y="522"/>
                    </a:lnTo>
                    <a:lnTo>
                      <a:pt x="667" y="522"/>
                    </a:lnTo>
                    <a:lnTo>
                      <a:pt x="669" y="522"/>
                    </a:lnTo>
                    <a:lnTo>
                      <a:pt x="669" y="522"/>
                    </a:lnTo>
                    <a:lnTo>
                      <a:pt x="668" y="523"/>
                    </a:lnTo>
                    <a:lnTo>
                      <a:pt x="653" y="530"/>
                    </a:lnTo>
                    <a:lnTo>
                      <a:pt x="648" y="533"/>
                    </a:lnTo>
                    <a:lnTo>
                      <a:pt x="646" y="534"/>
                    </a:lnTo>
                    <a:lnTo>
                      <a:pt x="644" y="535"/>
                    </a:lnTo>
                    <a:lnTo>
                      <a:pt x="642" y="535"/>
                    </a:lnTo>
                    <a:lnTo>
                      <a:pt x="641" y="535"/>
                    </a:lnTo>
                    <a:lnTo>
                      <a:pt x="638" y="531"/>
                    </a:lnTo>
                    <a:lnTo>
                      <a:pt x="636" y="528"/>
                    </a:lnTo>
                    <a:lnTo>
                      <a:pt x="635" y="526"/>
                    </a:lnTo>
                    <a:lnTo>
                      <a:pt x="634" y="524"/>
                    </a:lnTo>
                    <a:lnTo>
                      <a:pt x="631" y="524"/>
                    </a:lnTo>
                    <a:lnTo>
                      <a:pt x="629" y="524"/>
                    </a:lnTo>
                    <a:lnTo>
                      <a:pt x="624" y="525"/>
                    </a:lnTo>
                    <a:lnTo>
                      <a:pt x="623" y="525"/>
                    </a:lnTo>
                    <a:lnTo>
                      <a:pt x="622" y="524"/>
                    </a:lnTo>
                    <a:lnTo>
                      <a:pt x="623" y="525"/>
                    </a:lnTo>
                    <a:lnTo>
                      <a:pt x="624" y="526"/>
                    </a:lnTo>
                    <a:lnTo>
                      <a:pt x="630" y="524"/>
                    </a:lnTo>
                    <a:lnTo>
                      <a:pt x="631" y="525"/>
                    </a:lnTo>
                    <a:lnTo>
                      <a:pt x="632" y="526"/>
                    </a:lnTo>
                    <a:lnTo>
                      <a:pt x="633" y="529"/>
                    </a:lnTo>
                    <a:lnTo>
                      <a:pt x="632" y="531"/>
                    </a:lnTo>
                    <a:lnTo>
                      <a:pt x="633" y="532"/>
                    </a:lnTo>
                    <a:lnTo>
                      <a:pt x="634" y="531"/>
                    </a:lnTo>
                    <a:lnTo>
                      <a:pt x="634" y="531"/>
                    </a:lnTo>
                    <a:lnTo>
                      <a:pt x="635" y="533"/>
                    </a:lnTo>
                    <a:lnTo>
                      <a:pt x="638" y="535"/>
                    </a:lnTo>
                    <a:lnTo>
                      <a:pt x="638" y="535"/>
                    </a:lnTo>
                    <a:lnTo>
                      <a:pt x="637" y="537"/>
                    </a:lnTo>
                    <a:lnTo>
                      <a:pt x="634" y="539"/>
                    </a:lnTo>
                    <a:lnTo>
                      <a:pt x="627" y="542"/>
                    </a:lnTo>
                    <a:lnTo>
                      <a:pt x="624" y="544"/>
                    </a:lnTo>
                    <a:lnTo>
                      <a:pt x="620" y="546"/>
                    </a:lnTo>
                    <a:lnTo>
                      <a:pt x="610" y="553"/>
                    </a:lnTo>
                    <a:lnTo>
                      <a:pt x="592" y="568"/>
                    </a:lnTo>
                    <a:lnTo>
                      <a:pt x="588" y="570"/>
                    </a:lnTo>
                    <a:lnTo>
                      <a:pt x="583" y="576"/>
                    </a:lnTo>
                    <a:lnTo>
                      <a:pt x="577" y="581"/>
                    </a:lnTo>
                    <a:lnTo>
                      <a:pt x="576" y="581"/>
                    </a:lnTo>
                    <a:lnTo>
                      <a:pt x="572" y="585"/>
                    </a:lnTo>
                    <a:lnTo>
                      <a:pt x="570" y="586"/>
                    </a:lnTo>
                    <a:lnTo>
                      <a:pt x="569" y="586"/>
                    </a:lnTo>
                    <a:lnTo>
                      <a:pt x="567" y="584"/>
                    </a:lnTo>
                    <a:lnTo>
                      <a:pt x="566" y="583"/>
                    </a:lnTo>
                    <a:lnTo>
                      <a:pt x="565" y="582"/>
                    </a:lnTo>
                    <a:lnTo>
                      <a:pt x="565" y="581"/>
                    </a:lnTo>
                    <a:lnTo>
                      <a:pt x="562" y="578"/>
                    </a:lnTo>
                    <a:lnTo>
                      <a:pt x="557" y="575"/>
                    </a:lnTo>
                    <a:lnTo>
                      <a:pt x="552" y="574"/>
                    </a:lnTo>
                    <a:lnTo>
                      <a:pt x="552" y="573"/>
                    </a:lnTo>
                    <a:lnTo>
                      <a:pt x="551" y="572"/>
                    </a:lnTo>
                    <a:lnTo>
                      <a:pt x="550" y="571"/>
                    </a:lnTo>
                    <a:lnTo>
                      <a:pt x="550" y="571"/>
                    </a:lnTo>
                    <a:lnTo>
                      <a:pt x="550" y="572"/>
                    </a:lnTo>
                    <a:lnTo>
                      <a:pt x="550" y="572"/>
                    </a:lnTo>
                    <a:lnTo>
                      <a:pt x="549" y="570"/>
                    </a:lnTo>
                    <a:lnTo>
                      <a:pt x="548" y="569"/>
                    </a:lnTo>
                    <a:lnTo>
                      <a:pt x="549" y="567"/>
                    </a:lnTo>
                    <a:lnTo>
                      <a:pt x="549" y="564"/>
                    </a:lnTo>
                    <a:lnTo>
                      <a:pt x="548" y="562"/>
                    </a:lnTo>
                    <a:lnTo>
                      <a:pt x="546" y="560"/>
                    </a:lnTo>
                    <a:lnTo>
                      <a:pt x="543" y="560"/>
                    </a:lnTo>
                    <a:lnTo>
                      <a:pt x="539" y="558"/>
                    </a:lnTo>
                    <a:lnTo>
                      <a:pt x="536" y="558"/>
                    </a:lnTo>
                    <a:lnTo>
                      <a:pt x="532" y="558"/>
                    </a:lnTo>
                    <a:lnTo>
                      <a:pt x="529" y="560"/>
                    </a:lnTo>
                    <a:lnTo>
                      <a:pt x="528" y="561"/>
                    </a:lnTo>
                    <a:lnTo>
                      <a:pt x="525" y="561"/>
                    </a:lnTo>
                    <a:lnTo>
                      <a:pt x="520" y="563"/>
                    </a:lnTo>
                    <a:lnTo>
                      <a:pt x="518" y="564"/>
                    </a:lnTo>
                    <a:lnTo>
                      <a:pt x="521" y="564"/>
                    </a:lnTo>
                    <a:lnTo>
                      <a:pt x="529" y="562"/>
                    </a:lnTo>
                    <a:lnTo>
                      <a:pt x="539" y="561"/>
                    </a:lnTo>
                    <a:lnTo>
                      <a:pt x="541" y="561"/>
                    </a:lnTo>
                    <a:lnTo>
                      <a:pt x="541" y="564"/>
                    </a:lnTo>
                    <a:lnTo>
                      <a:pt x="543" y="569"/>
                    </a:lnTo>
                    <a:lnTo>
                      <a:pt x="543" y="572"/>
                    </a:lnTo>
                    <a:lnTo>
                      <a:pt x="546" y="578"/>
                    </a:lnTo>
                    <a:lnTo>
                      <a:pt x="547" y="581"/>
                    </a:lnTo>
                    <a:lnTo>
                      <a:pt x="547" y="583"/>
                    </a:lnTo>
                    <a:lnTo>
                      <a:pt x="548" y="585"/>
                    </a:lnTo>
                    <a:lnTo>
                      <a:pt x="549" y="586"/>
                    </a:lnTo>
                    <a:lnTo>
                      <a:pt x="551" y="587"/>
                    </a:lnTo>
                    <a:lnTo>
                      <a:pt x="558" y="587"/>
                    </a:lnTo>
                    <a:lnTo>
                      <a:pt x="560" y="589"/>
                    </a:lnTo>
                    <a:lnTo>
                      <a:pt x="562" y="589"/>
                    </a:lnTo>
                    <a:lnTo>
                      <a:pt x="563" y="590"/>
                    </a:lnTo>
                    <a:lnTo>
                      <a:pt x="565" y="589"/>
                    </a:lnTo>
                    <a:lnTo>
                      <a:pt x="565" y="589"/>
                    </a:lnTo>
                    <a:lnTo>
                      <a:pt x="566" y="590"/>
                    </a:lnTo>
                    <a:lnTo>
                      <a:pt x="565" y="591"/>
                    </a:lnTo>
                    <a:lnTo>
                      <a:pt x="565" y="593"/>
                    </a:lnTo>
                    <a:lnTo>
                      <a:pt x="565" y="594"/>
                    </a:lnTo>
                    <a:lnTo>
                      <a:pt x="549" y="605"/>
                    </a:lnTo>
                    <a:lnTo>
                      <a:pt x="544" y="608"/>
                    </a:lnTo>
                    <a:lnTo>
                      <a:pt x="539" y="612"/>
                    </a:lnTo>
                    <a:lnTo>
                      <a:pt x="538" y="615"/>
                    </a:lnTo>
                    <a:lnTo>
                      <a:pt x="538" y="618"/>
                    </a:lnTo>
                    <a:lnTo>
                      <a:pt x="537" y="618"/>
                    </a:lnTo>
                    <a:lnTo>
                      <a:pt x="533" y="617"/>
                    </a:lnTo>
                    <a:lnTo>
                      <a:pt x="529" y="617"/>
                    </a:lnTo>
                    <a:lnTo>
                      <a:pt x="526" y="616"/>
                    </a:lnTo>
                    <a:lnTo>
                      <a:pt x="526" y="615"/>
                    </a:lnTo>
                    <a:lnTo>
                      <a:pt x="527" y="615"/>
                    </a:lnTo>
                    <a:lnTo>
                      <a:pt x="529" y="615"/>
                    </a:lnTo>
                    <a:lnTo>
                      <a:pt x="532" y="614"/>
                    </a:lnTo>
                    <a:lnTo>
                      <a:pt x="528" y="614"/>
                    </a:lnTo>
                    <a:lnTo>
                      <a:pt x="526" y="614"/>
                    </a:lnTo>
                    <a:lnTo>
                      <a:pt x="523" y="616"/>
                    </a:lnTo>
                    <a:lnTo>
                      <a:pt x="520" y="616"/>
                    </a:lnTo>
                    <a:lnTo>
                      <a:pt x="517" y="618"/>
                    </a:lnTo>
                    <a:lnTo>
                      <a:pt x="511" y="619"/>
                    </a:lnTo>
                    <a:lnTo>
                      <a:pt x="509" y="622"/>
                    </a:lnTo>
                    <a:lnTo>
                      <a:pt x="506" y="622"/>
                    </a:lnTo>
                    <a:lnTo>
                      <a:pt x="507" y="623"/>
                    </a:lnTo>
                    <a:lnTo>
                      <a:pt x="509" y="623"/>
                    </a:lnTo>
                    <a:lnTo>
                      <a:pt x="510" y="623"/>
                    </a:lnTo>
                    <a:lnTo>
                      <a:pt x="505" y="625"/>
                    </a:lnTo>
                    <a:lnTo>
                      <a:pt x="502" y="628"/>
                    </a:lnTo>
                    <a:lnTo>
                      <a:pt x="500" y="629"/>
                    </a:lnTo>
                    <a:lnTo>
                      <a:pt x="499" y="628"/>
                    </a:lnTo>
                    <a:lnTo>
                      <a:pt x="495" y="625"/>
                    </a:lnTo>
                    <a:lnTo>
                      <a:pt x="489" y="621"/>
                    </a:lnTo>
                    <a:lnTo>
                      <a:pt x="489" y="617"/>
                    </a:lnTo>
                    <a:lnTo>
                      <a:pt x="488" y="616"/>
                    </a:lnTo>
                    <a:lnTo>
                      <a:pt x="487" y="615"/>
                    </a:lnTo>
                    <a:lnTo>
                      <a:pt x="487" y="619"/>
                    </a:lnTo>
                    <a:lnTo>
                      <a:pt x="489" y="622"/>
                    </a:lnTo>
                    <a:lnTo>
                      <a:pt x="491" y="624"/>
                    </a:lnTo>
                    <a:lnTo>
                      <a:pt x="494" y="628"/>
                    </a:lnTo>
                    <a:lnTo>
                      <a:pt x="498" y="630"/>
                    </a:lnTo>
                    <a:lnTo>
                      <a:pt x="501" y="630"/>
                    </a:lnTo>
                    <a:lnTo>
                      <a:pt x="505" y="628"/>
                    </a:lnTo>
                    <a:lnTo>
                      <a:pt x="513" y="626"/>
                    </a:lnTo>
                    <a:lnTo>
                      <a:pt x="518" y="623"/>
                    </a:lnTo>
                    <a:lnTo>
                      <a:pt x="520" y="622"/>
                    </a:lnTo>
                    <a:lnTo>
                      <a:pt x="523" y="622"/>
                    </a:lnTo>
                    <a:lnTo>
                      <a:pt x="523" y="623"/>
                    </a:lnTo>
                    <a:lnTo>
                      <a:pt x="522" y="624"/>
                    </a:lnTo>
                    <a:lnTo>
                      <a:pt x="515" y="629"/>
                    </a:lnTo>
                    <a:lnTo>
                      <a:pt x="506" y="635"/>
                    </a:lnTo>
                    <a:lnTo>
                      <a:pt x="502" y="637"/>
                    </a:lnTo>
                    <a:lnTo>
                      <a:pt x="500" y="639"/>
                    </a:lnTo>
                    <a:lnTo>
                      <a:pt x="492" y="644"/>
                    </a:lnTo>
                    <a:lnTo>
                      <a:pt x="488" y="646"/>
                    </a:lnTo>
                    <a:lnTo>
                      <a:pt x="479" y="652"/>
                    </a:lnTo>
                    <a:lnTo>
                      <a:pt x="478" y="652"/>
                    </a:lnTo>
                    <a:lnTo>
                      <a:pt x="477" y="652"/>
                    </a:lnTo>
                    <a:lnTo>
                      <a:pt x="477" y="653"/>
                    </a:lnTo>
                    <a:lnTo>
                      <a:pt x="477" y="653"/>
                    </a:lnTo>
                    <a:lnTo>
                      <a:pt x="477" y="654"/>
                    </a:lnTo>
                    <a:lnTo>
                      <a:pt x="472" y="656"/>
                    </a:lnTo>
                    <a:lnTo>
                      <a:pt x="471" y="655"/>
                    </a:lnTo>
                    <a:lnTo>
                      <a:pt x="470" y="656"/>
                    </a:lnTo>
                    <a:lnTo>
                      <a:pt x="468" y="656"/>
                    </a:lnTo>
                    <a:lnTo>
                      <a:pt x="469" y="657"/>
                    </a:lnTo>
                    <a:lnTo>
                      <a:pt x="468" y="658"/>
                    </a:lnTo>
                    <a:lnTo>
                      <a:pt x="462" y="662"/>
                    </a:lnTo>
                    <a:lnTo>
                      <a:pt x="460" y="662"/>
                    </a:lnTo>
                    <a:lnTo>
                      <a:pt x="458" y="661"/>
                    </a:lnTo>
                    <a:lnTo>
                      <a:pt x="458" y="664"/>
                    </a:lnTo>
                    <a:lnTo>
                      <a:pt x="452" y="667"/>
                    </a:lnTo>
                    <a:lnTo>
                      <a:pt x="436" y="677"/>
                    </a:lnTo>
                    <a:lnTo>
                      <a:pt x="434" y="678"/>
                    </a:lnTo>
                    <a:lnTo>
                      <a:pt x="432" y="677"/>
                    </a:lnTo>
                    <a:lnTo>
                      <a:pt x="432" y="677"/>
                    </a:lnTo>
                    <a:lnTo>
                      <a:pt x="431" y="678"/>
                    </a:lnTo>
                    <a:lnTo>
                      <a:pt x="432" y="680"/>
                    </a:lnTo>
                    <a:lnTo>
                      <a:pt x="432" y="681"/>
                    </a:lnTo>
                    <a:lnTo>
                      <a:pt x="428" y="684"/>
                    </a:lnTo>
                    <a:lnTo>
                      <a:pt x="426" y="684"/>
                    </a:lnTo>
                    <a:lnTo>
                      <a:pt x="424" y="684"/>
                    </a:lnTo>
                    <a:lnTo>
                      <a:pt x="423" y="684"/>
                    </a:lnTo>
                    <a:lnTo>
                      <a:pt x="423" y="683"/>
                    </a:lnTo>
                    <a:lnTo>
                      <a:pt x="424" y="681"/>
                    </a:lnTo>
                    <a:lnTo>
                      <a:pt x="421" y="683"/>
                    </a:lnTo>
                    <a:lnTo>
                      <a:pt x="419" y="684"/>
                    </a:lnTo>
                    <a:lnTo>
                      <a:pt x="418" y="685"/>
                    </a:lnTo>
                    <a:lnTo>
                      <a:pt x="419" y="686"/>
                    </a:lnTo>
                    <a:lnTo>
                      <a:pt x="422" y="686"/>
                    </a:lnTo>
                    <a:lnTo>
                      <a:pt x="422" y="687"/>
                    </a:lnTo>
                    <a:lnTo>
                      <a:pt x="419" y="691"/>
                    </a:lnTo>
                    <a:lnTo>
                      <a:pt x="418" y="692"/>
                    </a:lnTo>
                    <a:lnTo>
                      <a:pt x="415" y="692"/>
                    </a:lnTo>
                    <a:lnTo>
                      <a:pt x="410" y="690"/>
                    </a:lnTo>
                    <a:lnTo>
                      <a:pt x="408" y="690"/>
                    </a:lnTo>
                    <a:lnTo>
                      <a:pt x="403" y="691"/>
                    </a:lnTo>
                    <a:lnTo>
                      <a:pt x="398" y="691"/>
                    </a:lnTo>
                    <a:lnTo>
                      <a:pt x="397" y="689"/>
                    </a:lnTo>
                    <a:lnTo>
                      <a:pt x="398" y="685"/>
                    </a:lnTo>
                    <a:lnTo>
                      <a:pt x="397" y="686"/>
                    </a:lnTo>
                    <a:lnTo>
                      <a:pt x="396" y="688"/>
                    </a:lnTo>
                    <a:lnTo>
                      <a:pt x="396" y="691"/>
                    </a:lnTo>
                    <a:lnTo>
                      <a:pt x="394" y="693"/>
                    </a:lnTo>
                    <a:lnTo>
                      <a:pt x="395" y="693"/>
                    </a:lnTo>
                    <a:lnTo>
                      <a:pt x="397" y="692"/>
                    </a:lnTo>
                    <a:lnTo>
                      <a:pt x="400" y="692"/>
                    </a:lnTo>
                    <a:lnTo>
                      <a:pt x="408" y="693"/>
                    </a:lnTo>
                    <a:lnTo>
                      <a:pt x="411" y="694"/>
                    </a:lnTo>
                    <a:lnTo>
                      <a:pt x="411" y="696"/>
                    </a:lnTo>
                    <a:lnTo>
                      <a:pt x="413" y="697"/>
                    </a:lnTo>
                    <a:lnTo>
                      <a:pt x="411" y="699"/>
                    </a:lnTo>
                    <a:lnTo>
                      <a:pt x="408" y="700"/>
                    </a:lnTo>
                    <a:lnTo>
                      <a:pt x="406" y="701"/>
                    </a:lnTo>
                    <a:lnTo>
                      <a:pt x="403" y="701"/>
                    </a:lnTo>
                    <a:lnTo>
                      <a:pt x="399" y="704"/>
                    </a:lnTo>
                    <a:lnTo>
                      <a:pt x="397" y="706"/>
                    </a:lnTo>
                    <a:lnTo>
                      <a:pt x="394" y="707"/>
                    </a:lnTo>
                    <a:lnTo>
                      <a:pt x="395" y="709"/>
                    </a:lnTo>
                    <a:lnTo>
                      <a:pt x="395" y="710"/>
                    </a:lnTo>
                    <a:lnTo>
                      <a:pt x="394" y="713"/>
                    </a:lnTo>
                    <a:lnTo>
                      <a:pt x="392" y="714"/>
                    </a:lnTo>
                    <a:lnTo>
                      <a:pt x="390" y="715"/>
                    </a:lnTo>
                    <a:lnTo>
                      <a:pt x="387" y="716"/>
                    </a:lnTo>
                    <a:lnTo>
                      <a:pt x="384" y="714"/>
                    </a:lnTo>
                    <a:lnTo>
                      <a:pt x="383" y="717"/>
                    </a:lnTo>
                    <a:lnTo>
                      <a:pt x="381" y="719"/>
                    </a:lnTo>
                    <a:lnTo>
                      <a:pt x="380" y="721"/>
                    </a:lnTo>
                    <a:lnTo>
                      <a:pt x="377" y="726"/>
                    </a:lnTo>
                    <a:lnTo>
                      <a:pt x="380" y="724"/>
                    </a:lnTo>
                    <a:lnTo>
                      <a:pt x="380" y="725"/>
                    </a:lnTo>
                    <a:lnTo>
                      <a:pt x="381" y="725"/>
                    </a:lnTo>
                    <a:lnTo>
                      <a:pt x="383" y="723"/>
                    </a:lnTo>
                    <a:lnTo>
                      <a:pt x="384" y="723"/>
                    </a:lnTo>
                    <a:lnTo>
                      <a:pt x="385" y="723"/>
                    </a:lnTo>
                    <a:lnTo>
                      <a:pt x="387" y="722"/>
                    </a:lnTo>
                    <a:lnTo>
                      <a:pt x="387" y="722"/>
                    </a:lnTo>
                    <a:lnTo>
                      <a:pt x="385" y="728"/>
                    </a:lnTo>
                    <a:lnTo>
                      <a:pt x="385" y="730"/>
                    </a:lnTo>
                    <a:lnTo>
                      <a:pt x="386" y="732"/>
                    </a:lnTo>
                    <a:lnTo>
                      <a:pt x="385" y="734"/>
                    </a:lnTo>
                    <a:lnTo>
                      <a:pt x="384" y="734"/>
                    </a:lnTo>
                    <a:lnTo>
                      <a:pt x="382" y="734"/>
                    </a:lnTo>
                    <a:lnTo>
                      <a:pt x="381" y="734"/>
                    </a:lnTo>
                    <a:lnTo>
                      <a:pt x="379" y="734"/>
                    </a:lnTo>
                    <a:lnTo>
                      <a:pt x="378" y="736"/>
                    </a:lnTo>
                    <a:lnTo>
                      <a:pt x="375" y="737"/>
                    </a:lnTo>
                    <a:lnTo>
                      <a:pt x="372" y="737"/>
                    </a:lnTo>
                    <a:lnTo>
                      <a:pt x="371" y="737"/>
                    </a:lnTo>
                    <a:lnTo>
                      <a:pt x="367" y="737"/>
                    </a:lnTo>
                    <a:lnTo>
                      <a:pt x="364" y="736"/>
                    </a:lnTo>
                    <a:lnTo>
                      <a:pt x="357" y="735"/>
                    </a:lnTo>
                    <a:lnTo>
                      <a:pt x="351" y="732"/>
                    </a:lnTo>
                    <a:lnTo>
                      <a:pt x="347" y="731"/>
                    </a:lnTo>
                    <a:lnTo>
                      <a:pt x="349" y="734"/>
                    </a:lnTo>
                    <a:lnTo>
                      <a:pt x="353" y="735"/>
                    </a:lnTo>
                    <a:lnTo>
                      <a:pt x="361" y="737"/>
                    </a:lnTo>
                    <a:lnTo>
                      <a:pt x="366" y="739"/>
                    </a:lnTo>
                    <a:lnTo>
                      <a:pt x="372" y="740"/>
                    </a:lnTo>
                    <a:lnTo>
                      <a:pt x="376" y="740"/>
                    </a:lnTo>
                    <a:lnTo>
                      <a:pt x="377" y="740"/>
                    </a:lnTo>
                    <a:lnTo>
                      <a:pt x="377" y="740"/>
                    </a:lnTo>
                    <a:lnTo>
                      <a:pt x="375" y="741"/>
                    </a:lnTo>
                    <a:lnTo>
                      <a:pt x="362" y="749"/>
                    </a:lnTo>
                    <a:lnTo>
                      <a:pt x="361" y="749"/>
                    </a:lnTo>
                    <a:lnTo>
                      <a:pt x="360" y="748"/>
                    </a:lnTo>
                    <a:lnTo>
                      <a:pt x="358" y="744"/>
                    </a:lnTo>
                    <a:lnTo>
                      <a:pt x="357" y="743"/>
                    </a:lnTo>
                    <a:lnTo>
                      <a:pt x="348" y="739"/>
                    </a:lnTo>
                    <a:lnTo>
                      <a:pt x="342" y="734"/>
                    </a:lnTo>
                    <a:lnTo>
                      <a:pt x="341" y="734"/>
                    </a:lnTo>
                    <a:lnTo>
                      <a:pt x="341" y="732"/>
                    </a:lnTo>
                    <a:lnTo>
                      <a:pt x="339" y="732"/>
                    </a:lnTo>
                    <a:lnTo>
                      <a:pt x="337" y="734"/>
                    </a:lnTo>
                    <a:lnTo>
                      <a:pt x="337" y="735"/>
                    </a:lnTo>
                    <a:lnTo>
                      <a:pt x="341" y="737"/>
                    </a:lnTo>
                    <a:lnTo>
                      <a:pt x="348" y="744"/>
                    </a:lnTo>
                    <a:lnTo>
                      <a:pt x="351" y="745"/>
                    </a:lnTo>
                    <a:lnTo>
                      <a:pt x="353" y="748"/>
                    </a:lnTo>
                    <a:lnTo>
                      <a:pt x="355" y="748"/>
                    </a:lnTo>
                    <a:lnTo>
                      <a:pt x="355" y="748"/>
                    </a:lnTo>
                    <a:lnTo>
                      <a:pt x="356" y="749"/>
                    </a:lnTo>
                    <a:lnTo>
                      <a:pt x="354" y="751"/>
                    </a:lnTo>
                    <a:lnTo>
                      <a:pt x="353" y="751"/>
                    </a:lnTo>
                    <a:lnTo>
                      <a:pt x="353" y="750"/>
                    </a:lnTo>
                    <a:lnTo>
                      <a:pt x="352" y="750"/>
                    </a:lnTo>
                    <a:lnTo>
                      <a:pt x="350" y="751"/>
                    </a:lnTo>
                    <a:lnTo>
                      <a:pt x="350" y="751"/>
                    </a:lnTo>
                    <a:lnTo>
                      <a:pt x="352" y="752"/>
                    </a:lnTo>
                    <a:lnTo>
                      <a:pt x="352" y="752"/>
                    </a:lnTo>
                    <a:lnTo>
                      <a:pt x="350" y="753"/>
                    </a:lnTo>
                    <a:lnTo>
                      <a:pt x="330" y="755"/>
                    </a:lnTo>
                    <a:lnTo>
                      <a:pt x="316" y="756"/>
                    </a:lnTo>
                    <a:lnTo>
                      <a:pt x="311" y="756"/>
                    </a:lnTo>
                    <a:lnTo>
                      <a:pt x="310" y="755"/>
                    </a:lnTo>
                    <a:lnTo>
                      <a:pt x="313" y="755"/>
                    </a:lnTo>
                    <a:lnTo>
                      <a:pt x="311" y="754"/>
                    </a:lnTo>
                    <a:lnTo>
                      <a:pt x="308" y="750"/>
                    </a:lnTo>
                    <a:lnTo>
                      <a:pt x="306" y="747"/>
                    </a:lnTo>
                    <a:lnTo>
                      <a:pt x="304" y="745"/>
                    </a:lnTo>
                    <a:lnTo>
                      <a:pt x="304" y="744"/>
                    </a:lnTo>
                    <a:lnTo>
                      <a:pt x="305" y="741"/>
                    </a:lnTo>
                    <a:lnTo>
                      <a:pt x="307" y="739"/>
                    </a:lnTo>
                    <a:lnTo>
                      <a:pt x="314" y="736"/>
                    </a:lnTo>
                    <a:lnTo>
                      <a:pt x="314" y="735"/>
                    </a:lnTo>
                    <a:lnTo>
                      <a:pt x="314" y="732"/>
                    </a:lnTo>
                    <a:lnTo>
                      <a:pt x="315" y="731"/>
                    </a:lnTo>
                    <a:lnTo>
                      <a:pt x="316" y="731"/>
                    </a:lnTo>
                    <a:lnTo>
                      <a:pt x="323" y="731"/>
                    </a:lnTo>
                    <a:lnTo>
                      <a:pt x="324" y="730"/>
                    </a:lnTo>
                    <a:lnTo>
                      <a:pt x="324" y="730"/>
                    </a:lnTo>
                    <a:lnTo>
                      <a:pt x="323" y="728"/>
                    </a:lnTo>
                    <a:lnTo>
                      <a:pt x="320" y="727"/>
                    </a:lnTo>
                    <a:lnTo>
                      <a:pt x="318" y="726"/>
                    </a:lnTo>
                    <a:lnTo>
                      <a:pt x="317" y="723"/>
                    </a:lnTo>
                    <a:lnTo>
                      <a:pt x="316" y="723"/>
                    </a:lnTo>
                    <a:lnTo>
                      <a:pt x="314" y="724"/>
                    </a:lnTo>
                    <a:lnTo>
                      <a:pt x="313" y="724"/>
                    </a:lnTo>
                    <a:lnTo>
                      <a:pt x="312" y="723"/>
                    </a:lnTo>
                    <a:lnTo>
                      <a:pt x="311" y="721"/>
                    </a:lnTo>
                    <a:lnTo>
                      <a:pt x="311" y="721"/>
                    </a:lnTo>
                    <a:lnTo>
                      <a:pt x="307" y="720"/>
                    </a:lnTo>
                    <a:lnTo>
                      <a:pt x="304" y="721"/>
                    </a:lnTo>
                    <a:lnTo>
                      <a:pt x="300" y="722"/>
                    </a:lnTo>
                    <a:lnTo>
                      <a:pt x="299" y="722"/>
                    </a:lnTo>
                    <a:lnTo>
                      <a:pt x="297" y="721"/>
                    </a:lnTo>
                    <a:lnTo>
                      <a:pt x="294" y="721"/>
                    </a:lnTo>
                    <a:lnTo>
                      <a:pt x="294" y="720"/>
                    </a:lnTo>
                    <a:lnTo>
                      <a:pt x="295" y="718"/>
                    </a:lnTo>
                    <a:lnTo>
                      <a:pt x="300" y="718"/>
                    </a:lnTo>
                    <a:lnTo>
                      <a:pt x="301" y="718"/>
                    </a:lnTo>
                    <a:lnTo>
                      <a:pt x="302" y="717"/>
                    </a:lnTo>
                    <a:lnTo>
                      <a:pt x="301" y="716"/>
                    </a:lnTo>
                    <a:lnTo>
                      <a:pt x="298" y="715"/>
                    </a:lnTo>
                    <a:lnTo>
                      <a:pt x="297" y="714"/>
                    </a:lnTo>
                    <a:lnTo>
                      <a:pt x="297" y="712"/>
                    </a:lnTo>
                    <a:lnTo>
                      <a:pt x="299" y="710"/>
                    </a:lnTo>
                    <a:lnTo>
                      <a:pt x="300" y="709"/>
                    </a:lnTo>
                    <a:lnTo>
                      <a:pt x="299" y="706"/>
                    </a:lnTo>
                    <a:lnTo>
                      <a:pt x="296" y="704"/>
                    </a:lnTo>
                    <a:lnTo>
                      <a:pt x="296" y="703"/>
                    </a:lnTo>
                    <a:lnTo>
                      <a:pt x="297" y="702"/>
                    </a:lnTo>
                    <a:lnTo>
                      <a:pt x="298" y="701"/>
                    </a:lnTo>
                    <a:lnTo>
                      <a:pt x="305" y="701"/>
                    </a:lnTo>
                    <a:lnTo>
                      <a:pt x="305" y="700"/>
                    </a:lnTo>
                    <a:lnTo>
                      <a:pt x="303" y="699"/>
                    </a:lnTo>
                    <a:lnTo>
                      <a:pt x="304" y="698"/>
                    </a:lnTo>
                    <a:lnTo>
                      <a:pt x="311" y="698"/>
                    </a:lnTo>
                    <a:lnTo>
                      <a:pt x="313" y="697"/>
                    </a:lnTo>
                    <a:lnTo>
                      <a:pt x="314" y="696"/>
                    </a:lnTo>
                    <a:lnTo>
                      <a:pt x="313" y="695"/>
                    </a:lnTo>
                    <a:lnTo>
                      <a:pt x="309" y="696"/>
                    </a:lnTo>
                    <a:lnTo>
                      <a:pt x="307" y="695"/>
                    </a:lnTo>
                    <a:lnTo>
                      <a:pt x="309" y="694"/>
                    </a:lnTo>
                    <a:lnTo>
                      <a:pt x="308" y="691"/>
                    </a:lnTo>
                    <a:lnTo>
                      <a:pt x="309" y="690"/>
                    </a:lnTo>
                    <a:lnTo>
                      <a:pt x="309" y="689"/>
                    </a:lnTo>
                    <a:lnTo>
                      <a:pt x="309" y="687"/>
                    </a:lnTo>
                    <a:lnTo>
                      <a:pt x="309" y="686"/>
                    </a:lnTo>
                    <a:lnTo>
                      <a:pt x="304" y="683"/>
                    </a:lnTo>
                    <a:lnTo>
                      <a:pt x="305" y="681"/>
                    </a:lnTo>
                    <a:lnTo>
                      <a:pt x="306" y="680"/>
                    </a:lnTo>
                    <a:lnTo>
                      <a:pt x="306" y="680"/>
                    </a:lnTo>
                    <a:lnTo>
                      <a:pt x="303" y="675"/>
                    </a:lnTo>
                    <a:lnTo>
                      <a:pt x="302" y="672"/>
                    </a:lnTo>
                    <a:lnTo>
                      <a:pt x="297" y="666"/>
                    </a:lnTo>
                    <a:lnTo>
                      <a:pt x="295" y="663"/>
                    </a:lnTo>
                    <a:lnTo>
                      <a:pt x="294" y="662"/>
                    </a:lnTo>
                    <a:lnTo>
                      <a:pt x="289" y="653"/>
                    </a:lnTo>
                    <a:lnTo>
                      <a:pt x="284" y="652"/>
                    </a:lnTo>
                    <a:lnTo>
                      <a:pt x="280" y="649"/>
                    </a:lnTo>
                    <a:lnTo>
                      <a:pt x="273" y="648"/>
                    </a:lnTo>
                    <a:lnTo>
                      <a:pt x="270" y="645"/>
                    </a:lnTo>
                    <a:lnTo>
                      <a:pt x="269" y="644"/>
                    </a:lnTo>
                    <a:lnTo>
                      <a:pt x="266" y="642"/>
                    </a:lnTo>
                    <a:lnTo>
                      <a:pt x="265" y="641"/>
                    </a:lnTo>
                    <a:lnTo>
                      <a:pt x="263" y="640"/>
                    </a:lnTo>
                    <a:lnTo>
                      <a:pt x="260" y="639"/>
                    </a:lnTo>
                    <a:lnTo>
                      <a:pt x="257" y="638"/>
                    </a:lnTo>
                    <a:lnTo>
                      <a:pt x="253" y="638"/>
                    </a:lnTo>
                    <a:lnTo>
                      <a:pt x="252" y="637"/>
                    </a:lnTo>
                    <a:lnTo>
                      <a:pt x="251" y="635"/>
                    </a:lnTo>
                    <a:lnTo>
                      <a:pt x="248" y="633"/>
                    </a:lnTo>
                    <a:lnTo>
                      <a:pt x="245" y="632"/>
                    </a:lnTo>
                    <a:lnTo>
                      <a:pt x="241" y="630"/>
                    </a:lnTo>
                    <a:lnTo>
                      <a:pt x="234" y="630"/>
                    </a:lnTo>
                    <a:lnTo>
                      <a:pt x="233" y="629"/>
                    </a:lnTo>
                    <a:lnTo>
                      <a:pt x="232" y="628"/>
                    </a:lnTo>
                    <a:lnTo>
                      <a:pt x="231" y="626"/>
                    </a:lnTo>
                    <a:lnTo>
                      <a:pt x="231" y="623"/>
                    </a:lnTo>
                    <a:lnTo>
                      <a:pt x="230" y="622"/>
                    </a:lnTo>
                    <a:lnTo>
                      <a:pt x="226" y="619"/>
                    </a:lnTo>
                    <a:lnTo>
                      <a:pt x="221" y="617"/>
                    </a:lnTo>
                    <a:lnTo>
                      <a:pt x="219" y="615"/>
                    </a:lnTo>
                    <a:lnTo>
                      <a:pt x="217" y="612"/>
                    </a:lnTo>
                    <a:lnTo>
                      <a:pt x="217" y="610"/>
                    </a:lnTo>
                    <a:lnTo>
                      <a:pt x="218" y="608"/>
                    </a:lnTo>
                    <a:lnTo>
                      <a:pt x="218" y="606"/>
                    </a:lnTo>
                    <a:lnTo>
                      <a:pt x="214" y="604"/>
                    </a:lnTo>
                    <a:lnTo>
                      <a:pt x="211" y="602"/>
                    </a:lnTo>
                    <a:lnTo>
                      <a:pt x="209" y="601"/>
                    </a:lnTo>
                    <a:lnTo>
                      <a:pt x="204" y="601"/>
                    </a:lnTo>
                    <a:lnTo>
                      <a:pt x="198" y="598"/>
                    </a:lnTo>
                    <a:lnTo>
                      <a:pt x="196" y="597"/>
                    </a:lnTo>
                    <a:lnTo>
                      <a:pt x="189" y="596"/>
                    </a:lnTo>
                    <a:lnTo>
                      <a:pt x="184" y="594"/>
                    </a:lnTo>
                    <a:lnTo>
                      <a:pt x="180" y="593"/>
                    </a:lnTo>
                    <a:lnTo>
                      <a:pt x="178" y="591"/>
                    </a:lnTo>
                    <a:lnTo>
                      <a:pt x="174" y="590"/>
                    </a:lnTo>
                    <a:lnTo>
                      <a:pt x="166" y="589"/>
                    </a:lnTo>
                    <a:lnTo>
                      <a:pt x="158" y="588"/>
                    </a:lnTo>
                    <a:lnTo>
                      <a:pt x="150" y="586"/>
                    </a:lnTo>
                    <a:lnTo>
                      <a:pt x="142" y="586"/>
                    </a:lnTo>
                    <a:lnTo>
                      <a:pt x="138" y="586"/>
                    </a:lnTo>
                    <a:lnTo>
                      <a:pt x="136" y="585"/>
                    </a:lnTo>
                    <a:lnTo>
                      <a:pt x="135" y="583"/>
                    </a:lnTo>
                    <a:lnTo>
                      <a:pt x="133" y="582"/>
                    </a:lnTo>
                    <a:lnTo>
                      <a:pt x="131" y="582"/>
                    </a:lnTo>
                    <a:lnTo>
                      <a:pt x="128" y="582"/>
                    </a:lnTo>
                    <a:lnTo>
                      <a:pt x="125" y="582"/>
                    </a:lnTo>
                    <a:lnTo>
                      <a:pt x="116" y="580"/>
                    </a:lnTo>
                    <a:lnTo>
                      <a:pt x="107" y="577"/>
                    </a:lnTo>
                    <a:lnTo>
                      <a:pt x="106" y="575"/>
                    </a:lnTo>
                    <a:lnTo>
                      <a:pt x="106" y="575"/>
                    </a:lnTo>
                    <a:lnTo>
                      <a:pt x="101" y="574"/>
                    </a:lnTo>
                    <a:lnTo>
                      <a:pt x="101" y="573"/>
                    </a:lnTo>
                    <a:lnTo>
                      <a:pt x="101" y="571"/>
                    </a:lnTo>
                    <a:lnTo>
                      <a:pt x="100" y="570"/>
                    </a:lnTo>
                    <a:lnTo>
                      <a:pt x="94" y="569"/>
                    </a:lnTo>
                    <a:lnTo>
                      <a:pt x="94" y="568"/>
                    </a:lnTo>
                    <a:lnTo>
                      <a:pt x="94" y="567"/>
                    </a:lnTo>
                    <a:lnTo>
                      <a:pt x="95" y="566"/>
                    </a:lnTo>
                    <a:lnTo>
                      <a:pt x="96" y="565"/>
                    </a:lnTo>
                    <a:lnTo>
                      <a:pt x="96" y="564"/>
                    </a:lnTo>
                    <a:lnTo>
                      <a:pt x="98" y="562"/>
                    </a:lnTo>
                    <a:lnTo>
                      <a:pt x="97" y="561"/>
                    </a:lnTo>
                    <a:lnTo>
                      <a:pt x="97" y="559"/>
                    </a:lnTo>
                    <a:lnTo>
                      <a:pt x="93" y="553"/>
                    </a:lnTo>
                    <a:lnTo>
                      <a:pt x="94" y="552"/>
                    </a:lnTo>
                    <a:lnTo>
                      <a:pt x="93" y="550"/>
                    </a:lnTo>
                    <a:lnTo>
                      <a:pt x="90" y="549"/>
                    </a:lnTo>
                    <a:lnTo>
                      <a:pt x="87" y="546"/>
                    </a:lnTo>
                    <a:lnTo>
                      <a:pt x="85" y="545"/>
                    </a:lnTo>
                    <a:lnTo>
                      <a:pt x="79" y="544"/>
                    </a:lnTo>
                    <a:lnTo>
                      <a:pt x="78" y="544"/>
                    </a:lnTo>
                    <a:lnTo>
                      <a:pt x="76" y="542"/>
                    </a:lnTo>
                    <a:lnTo>
                      <a:pt x="75" y="541"/>
                    </a:lnTo>
                    <a:lnTo>
                      <a:pt x="71" y="541"/>
                    </a:lnTo>
                    <a:lnTo>
                      <a:pt x="68" y="540"/>
                    </a:lnTo>
                    <a:lnTo>
                      <a:pt x="67" y="538"/>
                    </a:lnTo>
                    <a:lnTo>
                      <a:pt x="66" y="536"/>
                    </a:lnTo>
                    <a:lnTo>
                      <a:pt x="69" y="533"/>
                    </a:lnTo>
                    <a:lnTo>
                      <a:pt x="69" y="532"/>
                    </a:lnTo>
                    <a:lnTo>
                      <a:pt x="68" y="530"/>
                    </a:lnTo>
                    <a:lnTo>
                      <a:pt x="65" y="525"/>
                    </a:lnTo>
                    <a:lnTo>
                      <a:pt x="62" y="522"/>
                    </a:lnTo>
                    <a:lnTo>
                      <a:pt x="61" y="522"/>
                    </a:lnTo>
                    <a:lnTo>
                      <a:pt x="60" y="522"/>
                    </a:lnTo>
                    <a:lnTo>
                      <a:pt x="57" y="522"/>
                    </a:lnTo>
                    <a:lnTo>
                      <a:pt x="54" y="522"/>
                    </a:lnTo>
                    <a:lnTo>
                      <a:pt x="53" y="522"/>
                    </a:lnTo>
                    <a:lnTo>
                      <a:pt x="52" y="522"/>
                    </a:lnTo>
                    <a:lnTo>
                      <a:pt x="52" y="520"/>
                    </a:lnTo>
                    <a:lnTo>
                      <a:pt x="53" y="520"/>
                    </a:lnTo>
                    <a:lnTo>
                      <a:pt x="56" y="520"/>
                    </a:lnTo>
                    <a:lnTo>
                      <a:pt x="57" y="520"/>
                    </a:lnTo>
                    <a:lnTo>
                      <a:pt x="59" y="519"/>
                    </a:lnTo>
                    <a:lnTo>
                      <a:pt x="59" y="518"/>
                    </a:lnTo>
                    <a:lnTo>
                      <a:pt x="59" y="516"/>
                    </a:lnTo>
                    <a:lnTo>
                      <a:pt x="57" y="515"/>
                    </a:lnTo>
                    <a:lnTo>
                      <a:pt x="56" y="512"/>
                    </a:lnTo>
                    <a:lnTo>
                      <a:pt x="53" y="508"/>
                    </a:lnTo>
                    <a:lnTo>
                      <a:pt x="53" y="507"/>
                    </a:lnTo>
                    <a:lnTo>
                      <a:pt x="56" y="506"/>
                    </a:lnTo>
                    <a:lnTo>
                      <a:pt x="56" y="505"/>
                    </a:lnTo>
                    <a:lnTo>
                      <a:pt x="56" y="505"/>
                    </a:lnTo>
                    <a:lnTo>
                      <a:pt x="54" y="504"/>
                    </a:lnTo>
                    <a:lnTo>
                      <a:pt x="53" y="503"/>
                    </a:lnTo>
                    <a:lnTo>
                      <a:pt x="53" y="502"/>
                    </a:lnTo>
                    <a:lnTo>
                      <a:pt x="57" y="498"/>
                    </a:lnTo>
                    <a:lnTo>
                      <a:pt x="58" y="497"/>
                    </a:lnTo>
                    <a:lnTo>
                      <a:pt x="57" y="496"/>
                    </a:lnTo>
                    <a:lnTo>
                      <a:pt x="56" y="495"/>
                    </a:lnTo>
                    <a:lnTo>
                      <a:pt x="56" y="495"/>
                    </a:lnTo>
                    <a:lnTo>
                      <a:pt x="57" y="493"/>
                    </a:lnTo>
                    <a:lnTo>
                      <a:pt x="57" y="491"/>
                    </a:lnTo>
                    <a:lnTo>
                      <a:pt x="58" y="490"/>
                    </a:lnTo>
                    <a:lnTo>
                      <a:pt x="59" y="487"/>
                    </a:lnTo>
                    <a:lnTo>
                      <a:pt x="61" y="485"/>
                    </a:lnTo>
                    <a:lnTo>
                      <a:pt x="61" y="483"/>
                    </a:lnTo>
                    <a:lnTo>
                      <a:pt x="59" y="482"/>
                    </a:lnTo>
                    <a:lnTo>
                      <a:pt x="58" y="481"/>
                    </a:lnTo>
                    <a:lnTo>
                      <a:pt x="58" y="479"/>
                    </a:lnTo>
                    <a:lnTo>
                      <a:pt x="59" y="477"/>
                    </a:lnTo>
                    <a:lnTo>
                      <a:pt x="59" y="476"/>
                    </a:lnTo>
                    <a:lnTo>
                      <a:pt x="58" y="475"/>
                    </a:lnTo>
                    <a:lnTo>
                      <a:pt x="60" y="474"/>
                    </a:lnTo>
                    <a:lnTo>
                      <a:pt x="61" y="471"/>
                    </a:lnTo>
                    <a:lnTo>
                      <a:pt x="61" y="470"/>
                    </a:lnTo>
                    <a:lnTo>
                      <a:pt x="60" y="471"/>
                    </a:lnTo>
                    <a:lnTo>
                      <a:pt x="59" y="471"/>
                    </a:lnTo>
                    <a:lnTo>
                      <a:pt x="57" y="469"/>
                    </a:lnTo>
                    <a:lnTo>
                      <a:pt x="54" y="469"/>
                    </a:lnTo>
                    <a:lnTo>
                      <a:pt x="53" y="468"/>
                    </a:lnTo>
                    <a:lnTo>
                      <a:pt x="53" y="468"/>
                    </a:lnTo>
                    <a:lnTo>
                      <a:pt x="54" y="465"/>
                    </a:lnTo>
                    <a:lnTo>
                      <a:pt x="53" y="464"/>
                    </a:lnTo>
                    <a:lnTo>
                      <a:pt x="52" y="464"/>
                    </a:lnTo>
                    <a:lnTo>
                      <a:pt x="52" y="464"/>
                    </a:lnTo>
                    <a:lnTo>
                      <a:pt x="53" y="463"/>
                    </a:lnTo>
                    <a:lnTo>
                      <a:pt x="54" y="460"/>
                    </a:lnTo>
                    <a:lnTo>
                      <a:pt x="57" y="460"/>
                    </a:lnTo>
                    <a:lnTo>
                      <a:pt x="60" y="459"/>
                    </a:lnTo>
                    <a:lnTo>
                      <a:pt x="61" y="458"/>
                    </a:lnTo>
                    <a:lnTo>
                      <a:pt x="61" y="457"/>
                    </a:lnTo>
                    <a:lnTo>
                      <a:pt x="60" y="454"/>
                    </a:lnTo>
                    <a:lnTo>
                      <a:pt x="60" y="453"/>
                    </a:lnTo>
                    <a:lnTo>
                      <a:pt x="59" y="452"/>
                    </a:lnTo>
                    <a:lnTo>
                      <a:pt x="59" y="451"/>
                    </a:lnTo>
                    <a:lnTo>
                      <a:pt x="57" y="451"/>
                    </a:lnTo>
                    <a:lnTo>
                      <a:pt x="56" y="450"/>
                    </a:lnTo>
                    <a:lnTo>
                      <a:pt x="56" y="449"/>
                    </a:lnTo>
                    <a:lnTo>
                      <a:pt x="56" y="448"/>
                    </a:lnTo>
                    <a:lnTo>
                      <a:pt x="54" y="447"/>
                    </a:lnTo>
                    <a:lnTo>
                      <a:pt x="54" y="446"/>
                    </a:lnTo>
                    <a:lnTo>
                      <a:pt x="52" y="444"/>
                    </a:lnTo>
                    <a:lnTo>
                      <a:pt x="52" y="441"/>
                    </a:lnTo>
                    <a:lnTo>
                      <a:pt x="49" y="440"/>
                    </a:lnTo>
                    <a:lnTo>
                      <a:pt x="46" y="441"/>
                    </a:lnTo>
                    <a:lnTo>
                      <a:pt x="46" y="440"/>
                    </a:lnTo>
                    <a:lnTo>
                      <a:pt x="47" y="438"/>
                    </a:lnTo>
                    <a:lnTo>
                      <a:pt x="45" y="437"/>
                    </a:lnTo>
                    <a:lnTo>
                      <a:pt x="48" y="436"/>
                    </a:lnTo>
                    <a:lnTo>
                      <a:pt x="46" y="434"/>
                    </a:lnTo>
                    <a:lnTo>
                      <a:pt x="49" y="434"/>
                    </a:lnTo>
                    <a:lnTo>
                      <a:pt x="49" y="434"/>
                    </a:lnTo>
                    <a:lnTo>
                      <a:pt x="49" y="433"/>
                    </a:lnTo>
                    <a:lnTo>
                      <a:pt x="46" y="433"/>
                    </a:lnTo>
                    <a:lnTo>
                      <a:pt x="46" y="433"/>
                    </a:lnTo>
                    <a:lnTo>
                      <a:pt x="48" y="432"/>
                    </a:lnTo>
                    <a:lnTo>
                      <a:pt x="47" y="431"/>
                    </a:lnTo>
                    <a:lnTo>
                      <a:pt x="49" y="431"/>
                    </a:lnTo>
                    <a:lnTo>
                      <a:pt x="49" y="429"/>
                    </a:lnTo>
                    <a:lnTo>
                      <a:pt x="51" y="428"/>
                    </a:lnTo>
                    <a:lnTo>
                      <a:pt x="52" y="428"/>
                    </a:lnTo>
                    <a:lnTo>
                      <a:pt x="51" y="427"/>
                    </a:lnTo>
                    <a:lnTo>
                      <a:pt x="50" y="427"/>
                    </a:lnTo>
                    <a:lnTo>
                      <a:pt x="49" y="427"/>
                    </a:lnTo>
                    <a:lnTo>
                      <a:pt x="49" y="427"/>
                    </a:lnTo>
                    <a:lnTo>
                      <a:pt x="51" y="426"/>
                    </a:lnTo>
                    <a:lnTo>
                      <a:pt x="51" y="425"/>
                    </a:lnTo>
                    <a:lnTo>
                      <a:pt x="48" y="424"/>
                    </a:lnTo>
                    <a:lnTo>
                      <a:pt x="47" y="422"/>
                    </a:lnTo>
                    <a:lnTo>
                      <a:pt x="47" y="421"/>
                    </a:lnTo>
                    <a:lnTo>
                      <a:pt x="45" y="421"/>
                    </a:lnTo>
                    <a:lnTo>
                      <a:pt x="45" y="421"/>
                    </a:lnTo>
                    <a:lnTo>
                      <a:pt x="45" y="420"/>
                    </a:lnTo>
                    <a:lnTo>
                      <a:pt x="48" y="420"/>
                    </a:lnTo>
                    <a:lnTo>
                      <a:pt x="49" y="419"/>
                    </a:lnTo>
                    <a:lnTo>
                      <a:pt x="48" y="417"/>
                    </a:lnTo>
                    <a:lnTo>
                      <a:pt x="50" y="415"/>
                    </a:lnTo>
                    <a:lnTo>
                      <a:pt x="49" y="414"/>
                    </a:lnTo>
                    <a:lnTo>
                      <a:pt x="49" y="414"/>
                    </a:lnTo>
                    <a:lnTo>
                      <a:pt x="46" y="415"/>
                    </a:lnTo>
                    <a:lnTo>
                      <a:pt x="45" y="415"/>
                    </a:lnTo>
                    <a:lnTo>
                      <a:pt x="44" y="414"/>
                    </a:lnTo>
                    <a:lnTo>
                      <a:pt x="46" y="413"/>
                    </a:lnTo>
                    <a:lnTo>
                      <a:pt x="46" y="412"/>
                    </a:lnTo>
                    <a:lnTo>
                      <a:pt x="51" y="412"/>
                    </a:lnTo>
                    <a:lnTo>
                      <a:pt x="49" y="410"/>
                    </a:lnTo>
                    <a:lnTo>
                      <a:pt x="50" y="408"/>
                    </a:lnTo>
                    <a:lnTo>
                      <a:pt x="48" y="406"/>
                    </a:lnTo>
                    <a:lnTo>
                      <a:pt x="51" y="403"/>
                    </a:lnTo>
                    <a:lnTo>
                      <a:pt x="50" y="401"/>
                    </a:lnTo>
                    <a:lnTo>
                      <a:pt x="52" y="400"/>
                    </a:lnTo>
                    <a:lnTo>
                      <a:pt x="51" y="399"/>
                    </a:lnTo>
                    <a:lnTo>
                      <a:pt x="51" y="399"/>
                    </a:lnTo>
                    <a:lnTo>
                      <a:pt x="47" y="399"/>
                    </a:lnTo>
                    <a:lnTo>
                      <a:pt x="48" y="396"/>
                    </a:lnTo>
                    <a:lnTo>
                      <a:pt x="45" y="394"/>
                    </a:lnTo>
                    <a:lnTo>
                      <a:pt x="47" y="391"/>
                    </a:lnTo>
                    <a:lnTo>
                      <a:pt x="45" y="389"/>
                    </a:lnTo>
                    <a:lnTo>
                      <a:pt x="49" y="387"/>
                    </a:lnTo>
                    <a:lnTo>
                      <a:pt x="49" y="385"/>
                    </a:lnTo>
                    <a:lnTo>
                      <a:pt x="46" y="383"/>
                    </a:lnTo>
                    <a:lnTo>
                      <a:pt x="47" y="382"/>
                    </a:lnTo>
                    <a:lnTo>
                      <a:pt x="46" y="380"/>
                    </a:lnTo>
                    <a:lnTo>
                      <a:pt x="42" y="381"/>
                    </a:lnTo>
                    <a:lnTo>
                      <a:pt x="38" y="380"/>
                    </a:lnTo>
                    <a:lnTo>
                      <a:pt x="39" y="378"/>
                    </a:lnTo>
                    <a:lnTo>
                      <a:pt x="36" y="376"/>
                    </a:lnTo>
                    <a:lnTo>
                      <a:pt x="38" y="376"/>
                    </a:lnTo>
                    <a:lnTo>
                      <a:pt x="38" y="374"/>
                    </a:lnTo>
                    <a:lnTo>
                      <a:pt x="43" y="368"/>
                    </a:lnTo>
                    <a:lnTo>
                      <a:pt x="42" y="367"/>
                    </a:lnTo>
                    <a:lnTo>
                      <a:pt x="39" y="367"/>
                    </a:lnTo>
                    <a:lnTo>
                      <a:pt x="39" y="366"/>
                    </a:lnTo>
                    <a:lnTo>
                      <a:pt x="42" y="366"/>
                    </a:lnTo>
                    <a:lnTo>
                      <a:pt x="42" y="363"/>
                    </a:lnTo>
                    <a:lnTo>
                      <a:pt x="48" y="360"/>
                    </a:lnTo>
                    <a:lnTo>
                      <a:pt x="50" y="357"/>
                    </a:lnTo>
                    <a:lnTo>
                      <a:pt x="52" y="355"/>
                    </a:lnTo>
                    <a:lnTo>
                      <a:pt x="49" y="350"/>
                    </a:lnTo>
                    <a:lnTo>
                      <a:pt x="44" y="348"/>
                    </a:lnTo>
                    <a:lnTo>
                      <a:pt x="44" y="344"/>
                    </a:lnTo>
                    <a:lnTo>
                      <a:pt x="47" y="342"/>
                    </a:lnTo>
                    <a:lnTo>
                      <a:pt x="43" y="339"/>
                    </a:lnTo>
                    <a:lnTo>
                      <a:pt x="45" y="337"/>
                    </a:lnTo>
                    <a:lnTo>
                      <a:pt x="42" y="336"/>
                    </a:lnTo>
                    <a:lnTo>
                      <a:pt x="44" y="332"/>
                    </a:lnTo>
                    <a:lnTo>
                      <a:pt x="37" y="328"/>
                    </a:lnTo>
                    <a:lnTo>
                      <a:pt x="35" y="325"/>
                    </a:lnTo>
                    <a:lnTo>
                      <a:pt x="31" y="325"/>
                    </a:lnTo>
                    <a:lnTo>
                      <a:pt x="28" y="324"/>
                    </a:lnTo>
                    <a:lnTo>
                      <a:pt x="27" y="322"/>
                    </a:lnTo>
                    <a:lnTo>
                      <a:pt x="27" y="321"/>
                    </a:lnTo>
                    <a:lnTo>
                      <a:pt x="25" y="319"/>
                    </a:lnTo>
                    <a:lnTo>
                      <a:pt x="22" y="320"/>
                    </a:lnTo>
                    <a:lnTo>
                      <a:pt x="19" y="317"/>
                    </a:lnTo>
                    <a:lnTo>
                      <a:pt x="16" y="317"/>
                    </a:lnTo>
                    <a:lnTo>
                      <a:pt x="13" y="316"/>
                    </a:lnTo>
                    <a:lnTo>
                      <a:pt x="7" y="314"/>
                    </a:lnTo>
                    <a:lnTo>
                      <a:pt x="7" y="313"/>
                    </a:lnTo>
                    <a:lnTo>
                      <a:pt x="8" y="311"/>
                    </a:lnTo>
                    <a:lnTo>
                      <a:pt x="4" y="311"/>
                    </a:lnTo>
                    <a:lnTo>
                      <a:pt x="3" y="310"/>
                    </a:lnTo>
                    <a:lnTo>
                      <a:pt x="3" y="308"/>
                    </a:lnTo>
                    <a:lnTo>
                      <a:pt x="0" y="305"/>
                    </a:lnTo>
                    <a:lnTo>
                      <a:pt x="2" y="304"/>
                    </a:lnTo>
                    <a:lnTo>
                      <a:pt x="0" y="303"/>
                    </a:lnTo>
                    <a:lnTo>
                      <a:pt x="8" y="299"/>
                    </a:lnTo>
                    <a:lnTo>
                      <a:pt x="11" y="295"/>
                    </a:lnTo>
                    <a:lnTo>
                      <a:pt x="14" y="294"/>
                    </a:lnTo>
                    <a:lnTo>
                      <a:pt x="19" y="293"/>
                    </a:lnTo>
                    <a:lnTo>
                      <a:pt x="19" y="292"/>
                    </a:lnTo>
                    <a:lnTo>
                      <a:pt x="18" y="291"/>
                    </a:lnTo>
                    <a:lnTo>
                      <a:pt x="22" y="290"/>
                    </a:lnTo>
                    <a:lnTo>
                      <a:pt x="30" y="289"/>
                    </a:lnTo>
                    <a:lnTo>
                      <a:pt x="35" y="287"/>
                    </a:lnTo>
                    <a:lnTo>
                      <a:pt x="37" y="282"/>
                    </a:lnTo>
                    <a:lnTo>
                      <a:pt x="36" y="280"/>
                    </a:lnTo>
                    <a:lnTo>
                      <a:pt x="38" y="278"/>
                    </a:lnTo>
                    <a:lnTo>
                      <a:pt x="35" y="276"/>
                    </a:lnTo>
                    <a:lnTo>
                      <a:pt x="35" y="274"/>
                    </a:lnTo>
                    <a:lnTo>
                      <a:pt x="36" y="273"/>
                    </a:lnTo>
                    <a:lnTo>
                      <a:pt x="36" y="272"/>
                    </a:lnTo>
                    <a:lnTo>
                      <a:pt x="39" y="267"/>
                    </a:lnTo>
                    <a:lnTo>
                      <a:pt x="45" y="264"/>
                    </a:lnTo>
                    <a:lnTo>
                      <a:pt x="47" y="263"/>
                    </a:lnTo>
                    <a:lnTo>
                      <a:pt x="48" y="260"/>
                    </a:lnTo>
                    <a:lnTo>
                      <a:pt x="40" y="256"/>
                    </a:lnTo>
                    <a:lnTo>
                      <a:pt x="44" y="250"/>
                    </a:lnTo>
                    <a:lnTo>
                      <a:pt x="45" y="249"/>
                    </a:lnTo>
                    <a:lnTo>
                      <a:pt x="45" y="247"/>
                    </a:lnTo>
                    <a:lnTo>
                      <a:pt x="47" y="245"/>
                    </a:lnTo>
                    <a:lnTo>
                      <a:pt x="45" y="242"/>
                    </a:lnTo>
                    <a:lnTo>
                      <a:pt x="46" y="238"/>
                    </a:lnTo>
                    <a:lnTo>
                      <a:pt x="50" y="237"/>
                    </a:lnTo>
                    <a:lnTo>
                      <a:pt x="50" y="236"/>
                    </a:lnTo>
                    <a:lnTo>
                      <a:pt x="50" y="235"/>
                    </a:lnTo>
                    <a:lnTo>
                      <a:pt x="61" y="230"/>
                    </a:lnTo>
                    <a:lnTo>
                      <a:pt x="63" y="228"/>
                    </a:lnTo>
                    <a:lnTo>
                      <a:pt x="67" y="226"/>
                    </a:lnTo>
                    <a:lnTo>
                      <a:pt x="71" y="224"/>
                    </a:lnTo>
                    <a:lnTo>
                      <a:pt x="74" y="223"/>
                    </a:lnTo>
                    <a:lnTo>
                      <a:pt x="77" y="222"/>
                    </a:lnTo>
                    <a:lnTo>
                      <a:pt x="80" y="218"/>
                    </a:lnTo>
                    <a:lnTo>
                      <a:pt x="90" y="216"/>
                    </a:lnTo>
                    <a:lnTo>
                      <a:pt x="94" y="216"/>
                    </a:lnTo>
                    <a:lnTo>
                      <a:pt x="99" y="217"/>
                    </a:lnTo>
                    <a:lnTo>
                      <a:pt x="103" y="217"/>
                    </a:lnTo>
                    <a:lnTo>
                      <a:pt x="104" y="218"/>
                    </a:lnTo>
                    <a:lnTo>
                      <a:pt x="106" y="217"/>
                    </a:lnTo>
                    <a:lnTo>
                      <a:pt x="106" y="221"/>
                    </a:lnTo>
                    <a:lnTo>
                      <a:pt x="110" y="223"/>
                    </a:lnTo>
                    <a:lnTo>
                      <a:pt x="109" y="224"/>
                    </a:lnTo>
                    <a:lnTo>
                      <a:pt x="116" y="225"/>
                    </a:lnTo>
                    <a:lnTo>
                      <a:pt x="116" y="226"/>
                    </a:lnTo>
                    <a:lnTo>
                      <a:pt x="120" y="225"/>
                    </a:lnTo>
                    <a:lnTo>
                      <a:pt x="120" y="224"/>
                    </a:lnTo>
                    <a:lnTo>
                      <a:pt x="121" y="225"/>
                    </a:lnTo>
                    <a:lnTo>
                      <a:pt x="122" y="225"/>
                    </a:lnTo>
                    <a:lnTo>
                      <a:pt x="123" y="222"/>
                    </a:lnTo>
                    <a:lnTo>
                      <a:pt x="124" y="220"/>
                    </a:lnTo>
                    <a:lnTo>
                      <a:pt x="127" y="219"/>
                    </a:lnTo>
                    <a:lnTo>
                      <a:pt x="127" y="217"/>
                    </a:lnTo>
                    <a:lnTo>
                      <a:pt x="131" y="219"/>
                    </a:lnTo>
                    <a:lnTo>
                      <a:pt x="133" y="219"/>
                    </a:lnTo>
                    <a:lnTo>
                      <a:pt x="131" y="218"/>
                    </a:lnTo>
                    <a:lnTo>
                      <a:pt x="135" y="218"/>
                    </a:lnTo>
                    <a:lnTo>
                      <a:pt x="139" y="219"/>
                    </a:lnTo>
                    <a:lnTo>
                      <a:pt x="140" y="218"/>
                    </a:lnTo>
                    <a:lnTo>
                      <a:pt x="149" y="218"/>
                    </a:lnTo>
                    <a:lnTo>
                      <a:pt x="149" y="216"/>
                    </a:lnTo>
                    <a:lnTo>
                      <a:pt x="162" y="213"/>
                    </a:lnTo>
                    <a:lnTo>
                      <a:pt x="165" y="213"/>
                    </a:lnTo>
                    <a:lnTo>
                      <a:pt x="166" y="214"/>
                    </a:lnTo>
                    <a:lnTo>
                      <a:pt x="170" y="213"/>
                    </a:lnTo>
                    <a:lnTo>
                      <a:pt x="174" y="214"/>
                    </a:lnTo>
                    <a:lnTo>
                      <a:pt x="175" y="212"/>
                    </a:lnTo>
                    <a:lnTo>
                      <a:pt x="182" y="209"/>
                    </a:lnTo>
                    <a:lnTo>
                      <a:pt x="183" y="208"/>
                    </a:lnTo>
                    <a:lnTo>
                      <a:pt x="191" y="207"/>
                    </a:lnTo>
                    <a:lnTo>
                      <a:pt x="193" y="204"/>
                    </a:lnTo>
                    <a:lnTo>
                      <a:pt x="197" y="204"/>
                    </a:lnTo>
                    <a:lnTo>
                      <a:pt x="207" y="200"/>
                    </a:lnTo>
                    <a:lnTo>
                      <a:pt x="209" y="197"/>
                    </a:lnTo>
                    <a:lnTo>
                      <a:pt x="209" y="194"/>
                    </a:lnTo>
                    <a:lnTo>
                      <a:pt x="205" y="192"/>
                    </a:lnTo>
                    <a:lnTo>
                      <a:pt x="205" y="187"/>
                    </a:lnTo>
                    <a:lnTo>
                      <a:pt x="207" y="181"/>
                    </a:lnTo>
                    <a:lnTo>
                      <a:pt x="207" y="179"/>
                    </a:lnTo>
                    <a:lnTo>
                      <a:pt x="209" y="163"/>
                    </a:lnTo>
                    <a:lnTo>
                      <a:pt x="210" y="160"/>
                    </a:lnTo>
                    <a:lnTo>
                      <a:pt x="219" y="89"/>
                    </a:lnTo>
                    <a:lnTo>
                      <a:pt x="219" y="87"/>
                    </a:lnTo>
                    <a:lnTo>
                      <a:pt x="219" y="86"/>
                    </a:lnTo>
                    <a:lnTo>
                      <a:pt x="265" y="86"/>
                    </a:lnTo>
                    <a:lnTo>
                      <a:pt x="275" y="87"/>
                    </a:lnTo>
                    <a:lnTo>
                      <a:pt x="281" y="87"/>
                    </a:lnTo>
                    <a:lnTo>
                      <a:pt x="292" y="87"/>
                    </a:lnTo>
                    <a:lnTo>
                      <a:pt x="299" y="84"/>
                    </a:lnTo>
                    <a:lnTo>
                      <a:pt x="299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1" y="83"/>
                    </a:lnTo>
                    <a:lnTo>
                      <a:pt x="302" y="83"/>
                    </a:lnTo>
                    <a:lnTo>
                      <a:pt x="302" y="83"/>
                    </a:lnTo>
                    <a:lnTo>
                      <a:pt x="303" y="83"/>
                    </a:lnTo>
                    <a:lnTo>
                      <a:pt x="303" y="83"/>
                    </a:lnTo>
                    <a:lnTo>
                      <a:pt x="304" y="83"/>
                    </a:lnTo>
                    <a:lnTo>
                      <a:pt x="304" y="84"/>
                    </a:lnTo>
                    <a:lnTo>
                      <a:pt x="304" y="84"/>
                    </a:lnTo>
                    <a:lnTo>
                      <a:pt x="304" y="84"/>
                    </a:lnTo>
                    <a:lnTo>
                      <a:pt x="304" y="84"/>
                    </a:lnTo>
                    <a:lnTo>
                      <a:pt x="304" y="84"/>
                    </a:lnTo>
                    <a:lnTo>
                      <a:pt x="305" y="84"/>
                    </a:lnTo>
                    <a:lnTo>
                      <a:pt x="305" y="84"/>
                    </a:lnTo>
                    <a:lnTo>
                      <a:pt x="305" y="84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306" y="85"/>
                    </a:lnTo>
                    <a:lnTo>
                      <a:pt x="306" y="85"/>
                    </a:lnTo>
                    <a:lnTo>
                      <a:pt x="307" y="85"/>
                    </a:lnTo>
                    <a:lnTo>
                      <a:pt x="307" y="85"/>
                    </a:lnTo>
                    <a:lnTo>
                      <a:pt x="307" y="85"/>
                    </a:lnTo>
                    <a:lnTo>
                      <a:pt x="308" y="85"/>
                    </a:lnTo>
                    <a:lnTo>
                      <a:pt x="308" y="86"/>
                    </a:lnTo>
                    <a:lnTo>
                      <a:pt x="309" y="86"/>
                    </a:lnTo>
                    <a:lnTo>
                      <a:pt x="309" y="86"/>
                    </a:lnTo>
                    <a:lnTo>
                      <a:pt x="309" y="86"/>
                    </a:lnTo>
                    <a:lnTo>
                      <a:pt x="310" y="86"/>
                    </a:lnTo>
                    <a:lnTo>
                      <a:pt x="310" y="86"/>
                    </a:lnTo>
                    <a:lnTo>
                      <a:pt x="310" y="86"/>
                    </a:lnTo>
                    <a:lnTo>
                      <a:pt x="311" y="86"/>
                    </a:lnTo>
                    <a:lnTo>
                      <a:pt x="311" y="86"/>
                    </a:lnTo>
                    <a:lnTo>
                      <a:pt x="312" y="86"/>
                    </a:lnTo>
                    <a:lnTo>
                      <a:pt x="312" y="86"/>
                    </a:lnTo>
                    <a:lnTo>
                      <a:pt x="313" y="86"/>
                    </a:lnTo>
                    <a:lnTo>
                      <a:pt x="313" y="86"/>
                    </a:lnTo>
                    <a:lnTo>
                      <a:pt x="314" y="86"/>
                    </a:lnTo>
                    <a:lnTo>
                      <a:pt x="314" y="86"/>
                    </a:lnTo>
                    <a:lnTo>
                      <a:pt x="314" y="86"/>
                    </a:lnTo>
                    <a:lnTo>
                      <a:pt x="315" y="86"/>
                    </a:lnTo>
                    <a:lnTo>
                      <a:pt x="316" y="86"/>
                    </a:lnTo>
                    <a:lnTo>
                      <a:pt x="316" y="86"/>
                    </a:lnTo>
                    <a:lnTo>
                      <a:pt x="316" y="86"/>
                    </a:lnTo>
                    <a:lnTo>
                      <a:pt x="317" y="86"/>
                    </a:lnTo>
                    <a:lnTo>
                      <a:pt x="316" y="87"/>
                    </a:lnTo>
                    <a:lnTo>
                      <a:pt x="317" y="87"/>
                    </a:lnTo>
                    <a:lnTo>
                      <a:pt x="317" y="87"/>
                    </a:lnTo>
                    <a:lnTo>
                      <a:pt x="318" y="87"/>
                    </a:lnTo>
                    <a:lnTo>
                      <a:pt x="318" y="87"/>
                    </a:lnTo>
                    <a:lnTo>
                      <a:pt x="318" y="87"/>
                    </a:lnTo>
                    <a:lnTo>
                      <a:pt x="318" y="88"/>
                    </a:lnTo>
                    <a:lnTo>
                      <a:pt x="319" y="88"/>
                    </a:lnTo>
                    <a:lnTo>
                      <a:pt x="319" y="88"/>
                    </a:lnTo>
                    <a:lnTo>
                      <a:pt x="319" y="88"/>
                    </a:lnTo>
                    <a:lnTo>
                      <a:pt x="320" y="88"/>
                    </a:lnTo>
                    <a:lnTo>
                      <a:pt x="320" y="88"/>
                    </a:lnTo>
                    <a:lnTo>
                      <a:pt x="320" y="88"/>
                    </a:lnTo>
                    <a:lnTo>
                      <a:pt x="321" y="88"/>
                    </a:lnTo>
                    <a:lnTo>
                      <a:pt x="321" y="88"/>
                    </a:lnTo>
                    <a:lnTo>
                      <a:pt x="321" y="88"/>
                    </a:lnTo>
                    <a:lnTo>
                      <a:pt x="322" y="88"/>
                    </a:lnTo>
                    <a:lnTo>
                      <a:pt x="323" y="88"/>
                    </a:lnTo>
                    <a:lnTo>
                      <a:pt x="323" y="88"/>
                    </a:lnTo>
                    <a:lnTo>
                      <a:pt x="324" y="88"/>
                    </a:lnTo>
                    <a:lnTo>
                      <a:pt x="343" y="92"/>
                    </a:lnTo>
                    <a:lnTo>
                      <a:pt x="351" y="93"/>
                    </a:lnTo>
                    <a:lnTo>
                      <a:pt x="352" y="92"/>
                    </a:lnTo>
                    <a:lnTo>
                      <a:pt x="354" y="90"/>
                    </a:lnTo>
                    <a:lnTo>
                      <a:pt x="354" y="90"/>
                    </a:lnTo>
                    <a:lnTo>
                      <a:pt x="354" y="89"/>
                    </a:lnTo>
                    <a:lnTo>
                      <a:pt x="354" y="89"/>
                    </a:lnTo>
                    <a:lnTo>
                      <a:pt x="355" y="89"/>
                    </a:lnTo>
                    <a:lnTo>
                      <a:pt x="355" y="89"/>
                    </a:lnTo>
                    <a:lnTo>
                      <a:pt x="355" y="88"/>
                    </a:lnTo>
                    <a:lnTo>
                      <a:pt x="355" y="88"/>
                    </a:lnTo>
                    <a:lnTo>
                      <a:pt x="355" y="88"/>
                    </a:lnTo>
                    <a:lnTo>
                      <a:pt x="355" y="88"/>
                    </a:lnTo>
                    <a:lnTo>
                      <a:pt x="355" y="87"/>
                    </a:lnTo>
                    <a:lnTo>
                      <a:pt x="355" y="87"/>
                    </a:lnTo>
                    <a:lnTo>
                      <a:pt x="354" y="87"/>
                    </a:lnTo>
                    <a:lnTo>
                      <a:pt x="354" y="87"/>
                    </a:lnTo>
                    <a:lnTo>
                      <a:pt x="353" y="87"/>
                    </a:lnTo>
                    <a:lnTo>
                      <a:pt x="353" y="86"/>
                    </a:lnTo>
                    <a:lnTo>
                      <a:pt x="353" y="86"/>
                    </a:lnTo>
                    <a:lnTo>
                      <a:pt x="353" y="86"/>
                    </a:lnTo>
                    <a:lnTo>
                      <a:pt x="352" y="86"/>
                    </a:lnTo>
                    <a:lnTo>
                      <a:pt x="352" y="86"/>
                    </a:lnTo>
                    <a:lnTo>
                      <a:pt x="352" y="85"/>
                    </a:lnTo>
                    <a:lnTo>
                      <a:pt x="351" y="85"/>
                    </a:lnTo>
                    <a:lnTo>
                      <a:pt x="351" y="85"/>
                    </a:lnTo>
                    <a:lnTo>
                      <a:pt x="350" y="85"/>
                    </a:lnTo>
                    <a:lnTo>
                      <a:pt x="350" y="84"/>
                    </a:lnTo>
                    <a:lnTo>
                      <a:pt x="349" y="84"/>
                    </a:lnTo>
                    <a:lnTo>
                      <a:pt x="348" y="83"/>
                    </a:lnTo>
                    <a:lnTo>
                      <a:pt x="349" y="83"/>
                    </a:lnTo>
                    <a:lnTo>
                      <a:pt x="349" y="83"/>
                    </a:lnTo>
                    <a:lnTo>
                      <a:pt x="349" y="83"/>
                    </a:lnTo>
                    <a:lnTo>
                      <a:pt x="350" y="83"/>
                    </a:lnTo>
                    <a:lnTo>
                      <a:pt x="350" y="82"/>
                    </a:lnTo>
                    <a:lnTo>
                      <a:pt x="350" y="82"/>
                    </a:lnTo>
                    <a:lnTo>
                      <a:pt x="349" y="82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8" y="81"/>
                    </a:lnTo>
                    <a:lnTo>
                      <a:pt x="348" y="80"/>
                    </a:lnTo>
                    <a:lnTo>
                      <a:pt x="349" y="80"/>
                    </a:lnTo>
                    <a:lnTo>
                      <a:pt x="349" y="80"/>
                    </a:lnTo>
                    <a:lnTo>
                      <a:pt x="348" y="80"/>
                    </a:lnTo>
                    <a:lnTo>
                      <a:pt x="348" y="80"/>
                    </a:lnTo>
                    <a:lnTo>
                      <a:pt x="348" y="79"/>
                    </a:lnTo>
                    <a:lnTo>
                      <a:pt x="348" y="79"/>
                    </a:lnTo>
                    <a:lnTo>
                      <a:pt x="348" y="79"/>
                    </a:lnTo>
                    <a:lnTo>
                      <a:pt x="348" y="78"/>
                    </a:lnTo>
                    <a:lnTo>
                      <a:pt x="348" y="78"/>
                    </a:lnTo>
                    <a:lnTo>
                      <a:pt x="348" y="77"/>
                    </a:lnTo>
                    <a:lnTo>
                      <a:pt x="348" y="77"/>
                    </a:lnTo>
                    <a:lnTo>
                      <a:pt x="348" y="76"/>
                    </a:lnTo>
                    <a:lnTo>
                      <a:pt x="348" y="76"/>
                    </a:lnTo>
                    <a:lnTo>
                      <a:pt x="348" y="76"/>
                    </a:lnTo>
                    <a:lnTo>
                      <a:pt x="349" y="76"/>
                    </a:lnTo>
                    <a:lnTo>
                      <a:pt x="349" y="76"/>
                    </a:lnTo>
                    <a:lnTo>
                      <a:pt x="350" y="76"/>
                    </a:lnTo>
                    <a:lnTo>
                      <a:pt x="350" y="76"/>
                    </a:lnTo>
                    <a:lnTo>
                      <a:pt x="351" y="76"/>
                    </a:lnTo>
                    <a:lnTo>
                      <a:pt x="351" y="76"/>
                    </a:lnTo>
                    <a:lnTo>
                      <a:pt x="351" y="76"/>
                    </a:lnTo>
                    <a:lnTo>
                      <a:pt x="352" y="76"/>
                    </a:lnTo>
                    <a:lnTo>
                      <a:pt x="352" y="76"/>
                    </a:lnTo>
                    <a:lnTo>
                      <a:pt x="352" y="76"/>
                    </a:lnTo>
                    <a:lnTo>
                      <a:pt x="353" y="76"/>
                    </a:lnTo>
                    <a:lnTo>
                      <a:pt x="353" y="76"/>
                    </a:lnTo>
                    <a:lnTo>
                      <a:pt x="354" y="76"/>
                    </a:lnTo>
                    <a:lnTo>
                      <a:pt x="354" y="76"/>
                    </a:lnTo>
                    <a:lnTo>
                      <a:pt x="354" y="76"/>
                    </a:lnTo>
                    <a:lnTo>
                      <a:pt x="354" y="75"/>
                    </a:lnTo>
                    <a:lnTo>
                      <a:pt x="354" y="75"/>
                    </a:lnTo>
                    <a:lnTo>
                      <a:pt x="355" y="75"/>
                    </a:lnTo>
                    <a:lnTo>
                      <a:pt x="355" y="74"/>
                    </a:lnTo>
                    <a:lnTo>
                      <a:pt x="355" y="74"/>
                    </a:lnTo>
                    <a:lnTo>
                      <a:pt x="355" y="74"/>
                    </a:lnTo>
                    <a:lnTo>
                      <a:pt x="356" y="73"/>
                    </a:lnTo>
                    <a:lnTo>
                      <a:pt x="357" y="73"/>
                    </a:lnTo>
                    <a:lnTo>
                      <a:pt x="357" y="73"/>
                    </a:lnTo>
                    <a:lnTo>
                      <a:pt x="358" y="73"/>
                    </a:lnTo>
                    <a:lnTo>
                      <a:pt x="358" y="72"/>
                    </a:lnTo>
                    <a:lnTo>
                      <a:pt x="358" y="72"/>
                    </a:lnTo>
                    <a:lnTo>
                      <a:pt x="358" y="72"/>
                    </a:lnTo>
                    <a:lnTo>
                      <a:pt x="359" y="72"/>
                    </a:lnTo>
                    <a:lnTo>
                      <a:pt x="359" y="71"/>
                    </a:lnTo>
                    <a:lnTo>
                      <a:pt x="359" y="71"/>
                    </a:lnTo>
                    <a:lnTo>
                      <a:pt x="359" y="71"/>
                    </a:lnTo>
                    <a:lnTo>
                      <a:pt x="359" y="71"/>
                    </a:lnTo>
                    <a:lnTo>
                      <a:pt x="359" y="71"/>
                    </a:lnTo>
                    <a:lnTo>
                      <a:pt x="359" y="71"/>
                    </a:lnTo>
                    <a:lnTo>
                      <a:pt x="359" y="71"/>
                    </a:lnTo>
                    <a:lnTo>
                      <a:pt x="359" y="71"/>
                    </a:lnTo>
                    <a:lnTo>
                      <a:pt x="359" y="71"/>
                    </a:lnTo>
                    <a:lnTo>
                      <a:pt x="359" y="71"/>
                    </a:lnTo>
                    <a:lnTo>
                      <a:pt x="359" y="71"/>
                    </a:lnTo>
                    <a:lnTo>
                      <a:pt x="360" y="71"/>
                    </a:lnTo>
                    <a:lnTo>
                      <a:pt x="360" y="71"/>
                    </a:lnTo>
                    <a:lnTo>
                      <a:pt x="361" y="71"/>
                    </a:lnTo>
                    <a:lnTo>
                      <a:pt x="361" y="71"/>
                    </a:lnTo>
                    <a:lnTo>
                      <a:pt x="361" y="70"/>
                    </a:lnTo>
                    <a:lnTo>
                      <a:pt x="362" y="70"/>
                    </a:lnTo>
                    <a:lnTo>
                      <a:pt x="362" y="70"/>
                    </a:lnTo>
                    <a:lnTo>
                      <a:pt x="361" y="70"/>
                    </a:lnTo>
                    <a:lnTo>
                      <a:pt x="362" y="70"/>
                    </a:lnTo>
                    <a:lnTo>
                      <a:pt x="362" y="70"/>
                    </a:lnTo>
                    <a:lnTo>
                      <a:pt x="362" y="69"/>
                    </a:lnTo>
                    <a:lnTo>
                      <a:pt x="362" y="69"/>
                    </a:lnTo>
                    <a:lnTo>
                      <a:pt x="362" y="69"/>
                    </a:lnTo>
                    <a:lnTo>
                      <a:pt x="362" y="69"/>
                    </a:lnTo>
                    <a:lnTo>
                      <a:pt x="363" y="69"/>
                    </a:lnTo>
                    <a:lnTo>
                      <a:pt x="364" y="69"/>
                    </a:lnTo>
                    <a:lnTo>
                      <a:pt x="364" y="68"/>
                    </a:lnTo>
                    <a:lnTo>
                      <a:pt x="364" y="68"/>
                    </a:lnTo>
                    <a:lnTo>
                      <a:pt x="364" y="68"/>
                    </a:lnTo>
                    <a:lnTo>
                      <a:pt x="364" y="68"/>
                    </a:lnTo>
                    <a:lnTo>
                      <a:pt x="364" y="67"/>
                    </a:lnTo>
                    <a:lnTo>
                      <a:pt x="364" y="67"/>
                    </a:lnTo>
                    <a:lnTo>
                      <a:pt x="365" y="67"/>
                    </a:lnTo>
                    <a:lnTo>
                      <a:pt x="364" y="67"/>
                    </a:lnTo>
                    <a:lnTo>
                      <a:pt x="364" y="67"/>
                    </a:lnTo>
                    <a:lnTo>
                      <a:pt x="364" y="67"/>
                    </a:lnTo>
                    <a:lnTo>
                      <a:pt x="364" y="66"/>
                    </a:lnTo>
                    <a:lnTo>
                      <a:pt x="365" y="66"/>
                    </a:lnTo>
                    <a:lnTo>
                      <a:pt x="365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67" y="66"/>
                    </a:lnTo>
                    <a:lnTo>
                      <a:pt x="367" y="66"/>
                    </a:lnTo>
                    <a:lnTo>
                      <a:pt x="367" y="66"/>
                    </a:lnTo>
                    <a:lnTo>
                      <a:pt x="367" y="66"/>
                    </a:lnTo>
                    <a:lnTo>
                      <a:pt x="367" y="66"/>
                    </a:lnTo>
                    <a:lnTo>
                      <a:pt x="367" y="65"/>
                    </a:lnTo>
                    <a:lnTo>
                      <a:pt x="367" y="65"/>
                    </a:lnTo>
                    <a:lnTo>
                      <a:pt x="367" y="65"/>
                    </a:lnTo>
                    <a:lnTo>
                      <a:pt x="367" y="65"/>
                    </a:lnTo>
                    <a:lnTo>
                      <a:pt x="367" y="65"/>
                    </a:lnTo>
                    <a:lnTo>
                      <a:pt x="367" y="65"/>
                    </a:lnTo>
                    <a:lnTo>
                      <a:pt x="368" y="65"/>
                    </a:lnTo>
                    <a:lnTo>
                      <a:pt x="368" y="64"/>
                    </a:lnTo>
                    <a:lnTo>
                      <a:pt x="368" y="64"/>
                    </a:lnTo>
                    <a:lnTo>
                      <a:pt x="368" y="64"/>
                    </a:lnTo>
                    <a:lnTo>
                      <a:pt x="369" y="64"/>
                    </a:lnTo>
                    <a:lnTo>
                      <a:pt x="368" y="64"/>
                    </a:lnTo>
                    <a:lnTo>
                      <a:pt x="368" y="63"/>
                    </a:lnTo>
                    <a:lnTo>
                      <a:pt x="369" y="63"/>
                    </a:lnTo>
                    <a:lnTo>
                      <a:pt x="370" y="63"/>
                    </a:lnTo>
                    <a:lnTo>
                      <a:pt x="370" y="63"/>
                    </a:lnTo>
                    <a:lnTo>
                      <a:pt x="369" y="63"/>
                    </a:lnTo>
                    <a:lnTo>
                      <a:pt x="370" y="63"/>
                    </a:lnTo>
                    <a:lnTo>
                      <a:pt x="370" y="62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1"/>
                    </a:lnTo>
                    <a:lnTo>
                      <a:pt x="372" y="61"/>
                    </a:lnTo>
                    <a:lnTo>
                      <a:pt x="372" y="61"/>
                    </a:lnTo>
                    <a:lnTo>
                      <a:pt x="372" y="61"/>
                    </a:lnTo>
                    <a:lnTo>
                      <a:pt x="372" y="61"/>
                    </a:lnTo>
                    <a:lnTo>
                      <a:pt x="373" y="61"/>
                    </a:lnTo>
                    <a:lnTo>
                      <a:pt x="373" y="61"/>
                    </a:lnTo>
                    <a:lnTo>
                      <a:pt x="373" y="60"/>
                    </a:lnTo>
                    <a:lnTo>
                      <a:pt x="373" y="60"/>
                    </a:lnTo>
                    <a:lnTo>
                      <a:pt x="373" y="61"/>
                    </a:lnTo>
                    <a:lnTo>
                      <a:pt x="373" y="60"/>
                    </a:lnTo>
                    <a:lnTo>
                      <a:pt x="374" y="60"/>
                    </a:lnTo>
                    <a:lnTo>
                      <a:pt x="374" y="60"/>
                    </a:lnTo>
                    <a:lnTo>
                      <a:pt x="374" y="60"/>
                    </a:lnTo>
                    <a:lnTo>
                      <a:pt x="374" y="59"/>
                    </a:lnTo>
                    <a:lnTo>
                      <a:pt x="374" y="59"/>
                    </a:lnTo>
                    <a:lnTo>
                      <a:pt x="374" y="59"/>
                    </a:lnTo>
                    <a:lnTo>
                      <a:pt x="374" y="59"/>
                    </a:lnTo>
                    <a:lnTo>
                      <a:pt x="374" y="58"/>
                    </a:lnTo>
                    <a:lnTo>
                      <a:pt x="374" y="58"/>
                    </a:lnTo>
                    <a:lnTo>
                      <a:pt x="374" y="57"/>
                    </a:lnTo>
                    <a:lnTo>
                      <a:pt x="375" y="57"/>
                    </a:lnTo>
                    <a:lnTo>
                      <a:pt x="375" y="57"/>
                    </a:lnTo>
                    <a:lnTo>
                      <a:pt x="375" y="57"/>
                    </a:lnTo>
                    <a:lnTo>
                      <a:pt x="374" y="57"/>
                    </a:lnTo>
                    <a:lnTo>
                      <a:pt x="375" y="57"/>
                    </a:lnTo>
                    <a:lnTo>
                      <a:pt x="375" y="57"/>
                    </a:lnTo>
                    <a:lnTo>
                      <a:pt x="375" y="57"/>
                    </a:lnTo>
                    <a:lnTo>
                      <a:pt x="375" y="57"/>
                    </a:lnTo>
                    <a:lnTo>
                      <a:pt x="375" y="57"/>
                    </a:lnTo>
                    <a:lnTo>
                      <a:pt x="375" y="57"/>
                    </a:lnTo>
                    <a:lnTo>
                      <a:pt x="376" y="57"/>
                    </a:lnTo>
                    <a:lnTo>
                      <a:pt x="376" y="57"/>
                    </a:lnTo>
                    <a:lnTo>
                      <a:pt x="377" y="57"/>
                    </a:lnTo>
                    <a:lnTo>
                      <a:pt x="377" y="57"/>
                    </a:lnTo>
                    <a:lnTo>
                      <a:pt x="376" y="57"/>
                    </a:lnTo>
                    <a:lnTo>
                      <a:pt x="377" y="57"/>
                    </a:lnTo>
                    <a:lnTo>
                      <a:pt x="377" y="56"/>
                    </a:lnTo>
                    <a:lnTo>
                      <a:pt x="376" y="56"/>
                    </a:lnTo>
                    <a:lnTo>
                      <a:pt x="376" y="56"/>
                    </a:lnTo>
                    <a:lnTo>
                      <a:pt x="377" y="56"/>
                    </a:lnTo>
                    <a:lnTo>
                      <a:pt x="377" y="56"/>
                    </a:lnTo>
                    <a:lnTo>
                      <a:pt x="378" y="56"/>
                    </a:lnTo>
                    <a:lnTo>
                      <a:pt x="378" y="56"/>
                    </a:lnTo>
                    <a:lnTo>
                      <a:pt x="379" y="56"/>
                    </a:lnTo>
                    <a:lnTo>
                      <a:pt x="380" y="56"/>
                    </a:lnTo>
                    <a:lnTo>
                      <a:pt x="380" y="56"/>
                    </a:lnTo>
                    <a:lnTo>
                      <a:pt x="381" y="56"/>
                    </a:lnTo>
                    <a:lnTo>
                      <a:pt x="381" y="55"/>
                    </a:lnTo>
                    <a:lnTo>
                      <a:pt x="381" y="55"/>
                    </a:lnTo>
                    <a:lnTo>
                      <a:pt x="382" y="55"/>
                    </a:lnTo>
                    <a:lnTo>
                      <a:pt x="382" y="55"/>
                    </a:lnTo>
                    <a:lnTo>
                      <a:pt x="383" y="55"/>
                    </a:lnTo>
                    <a:lnTo>
                      <a:pt x="383" y="55"/>
                    </a:lnTo>
                    <a:lnTo>
                      <a:pt x="384" y="55"/>
                    </a:lnTo>
                    <a:lnTo>
                      <a:pt x="384" y="55"/>
                    </a:lnTo>
                    <a:lnTo>
                      <a:pt x="384" y="55"/>
                    </a:lnTo>
                    <a:lnTo>
                      <a:pt x="385" y="55"/>
                    </a:lnTo>
                    <a:lnTo>
                      <a:pt x="385" y="55"/>
                    </a:lnTo>
                    <a:lnTo>
                      <a:pt x="386" y="55"/>
                    </a:lnTo>
                    <a:lnTo>
                      <a:pt x="386" y="55"/>
                    </a:lnTo>
                    <a:lnTo>
                      <a:pt x="386" y="54"/>
                    </a:lnTo>
                    <a:lnTo>
                      <a:pt x="387" y="54"/>
                    </a:lnTo>
                    <a:lnTo>
                      <a:pt x="387" y="54"/>
                    </a:lnTo>
                    <a:lnTo>
                      <a:pt x="388" y="54"/>
                    </a:lnTo>
                    <a:lnTo>
                      <a:pt x="388" y="54"/>
                    </a:lnTo>
                    <a:lnTo>
                      <a:pt x="389" y="54"/>
                    </a:lnTo>
                    <a:lnTo>
                      <a:pt x="390" y="54"/>
                    </a:lnTo>
                    <a:lnTo>
                      <a:pt x="390" y="54"/>
                    </a:lnTo>
                    <a:lnTo>
                      <a:pt x="391" y="54"/>
                    </a:lnTo>
                    <a:lnTo>
                      <a:pt x="391" y="54"/>
                    </a:lnTo>
                    <a:lnTo>
                      <a:pt x="391" y="54"/>
                    </a:lnTo>
                    <a:lnTo>
                      <a:pt x="391" y="54"/>
                    </a:lnTo>
                    <a:lnTo>
                      <a:pt x="392" y="54"/>
                    </a:lnTo>
                    <a:lnTo>
                      <a:pt x="392" y="54"/>
                    </a:lnTo>
                    <a:lnTo>
                      <a:pt x="393" y="54"/>
                    </a:lnTo>
                    <a:lnTo>
                      <a:pt x="393" y="54"/>
                    </a:lnTo>
                    <a:lnTo>
                      <a:pt x="394" y="54"/>
                    </a:lnTo>
                    <a:lnTo>
                      <a:pt x="394" y="53"/>
                    </a:lnTo>
                    <a:lnTo>
                      <a:pt x="394" y="53"/>
                    </a:lnTo>
                    <a:lnTo>
                      <a:pt x="395" y="53"/>
                    </a:lnTo>
                    <a:lnTo>
                      <a:pt x="395" y="53"/>
                    </a:lnTo>
                    <a:lnTo>
                      <a:pt x="396" y="54"/>
                    </a:lnTo>
                    <a:lnTo>
                      <a:pt x="396" y="54"/>
                    </a:lnTo>
                    <a:lnTo>
                      <a:pt x="397" y="53"/>
                    </a:lnTo>
                    <a:lnTo>
                      <a:pt x="397" y="53"/>
                    </a:lnTo>
                    <a:lnTo>
                      <a:pt x="397" y="53"/>
                    </a:lnTo>
                    <a:lnTo>
                      <a:pt x="398" y="53"/>
                    </a:lnTo>
                    <a:lnTo>
                      <a:pt x="399" y="53"/>
                    </a:lnTo>
                    <a:lnTo>
                      <a:pt x="399" y="52"/>
                    </a:lnTo>
                    <a:lnTo>
                      <a:pt x="399" y="52"/>
                    </a:lnTo>
                    <a:lnTo>
                      <a:pt x="400" y="52"/>
                    </a:lnTo>
                    <a:lnTo>
                      <a:pt x="400" y="52"/>
                    </a:lnTo>
                    <a:lnTo>
                      <a:pt x="400" y="52"/>
                    </a:lnTo>
                    <a:lnTo>
                      <a:pt x="400" y="52"/>
                    </a:lnTo>
                    <a:lnTo>
                      <a:pt x="400" y="52"/>
                    </a:lnTo>
                    <a:lnTo>
                      <a:pt x="401" y="52"/>
                    </a:lnTo>
                    <a:lnTo>
                      <a:pt x="403" y="52"/>
                    </a:lnTo>
                    <a:lnTo>
                      <a:pt x="406" y="52"/>
                    </a:lnTo>
                    <a:lnTo>
                      <a:pt x="408" y="52"/>
                    </a:lnTo>
                    <a:lnTo>
                      <a:pt x="410" y="51"/>
                    </a:lnTo>
                    <a:lnTo>
                      <a:pt x="410" y="50"/>
                    </a:lnTo>
                    <a:lnTo>
                      <a:pt x="411" y="49"/>
                    </a:lnTo>
                    <a:lnTo>
                      <a:pt x="412" y="49"/>
                    </a:lnTo>
                    <a:lnTo>
                      <a:pt x="414" y="48"/>
                    </a:lnTo>
                    <a:lnTo>
                      <a:pt x="417" y="49"/>
                    </a:lnTo>
                    <a:lnTo>
                      <a:pt x="420" y="48"/>
                    </a:lnTo>
                    <a:lnTo>
                      <a:pt x="421" y="48"/>
                    </a:lnTo>
                    <a:lnTo>
                      <a:pt x="424" y="48"/>
                    </a:lnTo>
                    <a:lnTo>
                      <a:pt x="424" y="47"/>
                    </a:lnTo>
                    <a:lnTo>
                      <a:pt x="424" y="46"/>
                    </a:lnTo>
                    <a:lnTo>
                      <a:pt x="425" y="46"/>
                    </a:lnTo>
                    <a:lnTo>
                      <a:pt x="425" y="44"/>
                    </a:lnTo>
                    <a:lnTo>
                      <a:pt x="428" y="44"/>
                    </a:lnTo>
                    <a:lnTo>
                      <a:pt x="430" y="44"/>
                    </a:lnTo>
                    <a:lnTo>
                      <a:pt x="432" y="44"/>
                    </a:lnTo>
                    <a:lnTo>
                      <a:pt x="433" y="43"/>
                    </a:lnTo>
                    <a:lnTo>
                      <a:pt x="433" y="42"/>
                    </a:lnTo>
                    <a:lnTo>
                      <a:pt x="435" y="41"/>
                    </a:lnTo>
                    <a:lnTo>
                      <a:pt x="435" y="42"/>
                    </a:lnTo>
                    <a:lnTo>
                      <a:pt x="436" y="41"/>
                    </a:lnTo>
                    <a:lnTo>
                      <a:pt x="436" y="41"/>
                    </a:lnTo>
                    <a:lnTo>
                      <a:pt x="438" y="41"/>
                    </a:lnTo>
                    <a:lnTo>
                      <a:pt x="439" y="40"/>
                    </a:lnTo>
                    <a:lnTo>
                      <a:pt x="442" y="39"/>
                    </a:lnTo>
                    <a:lnTo>
                      <a:pt x="443" y="37"/>
                    </a:lnTo>
                    <a:lnTo>
                      <a:pt x="444" y="36"/>
                    </a:lnTo>
                    <a:lnTo>
                      <a:pt x="445" y="34"/>
                    </a:lnTo>
                    <a:lnTo>
                      <a:pt x="448" y="34"/>
                    </a:lnTo>
                    <a:lnTo>
                      <a:pt x="447" y="33"/>
                    </a:lnTo>
                    <a:lnTo>
                      <a:pt x="450" y="33"/>
                    </a:lnTo>
                    <a:lnTo>
                      <a:pt x="451" y="33"/>
                    </a:lnTo>
                    <a:lnTo>
                      <a:pt x="452" y="33"/>
                    </a:lnTo>
                    <a:lnTo>
                      <a:pt x="453" y="31"/>
                    </a:lnTo>
                    <a:lnTo>
                      <a:pt x="456" y="31"/>
                    </a:lnTo>
                    <a:lnTo>
                      <a:pt x="457" y="30"/>
                    </a:lnTo>
                    <a:lnTo>
                      <a:pt x="457" y="30"/>
                    </a:lnTo>
                    <a:lnTo>
                      <a:pt x="457" y="30"/>
                    </a:lnTo>
                    <a:lnTo>
                      <a:pt x="458" y="30"/>
                    </a:lnTo>
                    <a:lnTo>
                      <a:pt x="458" y="29"/>
                    </a:lnTo>
                    <a:lnTo>
                      <a:pt x="459" y="28"/>
                    </a:lnTo>
                    <a:lnTo>
                      <a:pt x="459" y="27"/>
                    </a:lnTo>
                    <a:lnTo>
                      <a:pt x="459" y="25"/>
                    </a:lnTo>
                    <a:lnTo>
                      <a:pt x="460" y="23"/>
                    </a:lnTo>
                    <a:lnTo>
                      <a:pt x="462" y="23"/>
                    </a:lnTo>
                    <a:lnTo>
                      <a:pt x="464" y="20"/>
                    </a:lnTo>
                    <a:lnTo>
                      <a:pt x="464" y="20"/>
                    </a:lnTo>
                    <a:lnTo>
                      <a:pt x="465" y="20"/>
                    </a:lnTo>
                    <a:lnTo>
                      <a:pt x="466" y="20"/>
                    </a:lnTo>
                    <a:lnTo>
                      <a:pt x="469" y="21"/>
                    </a:lnTo>
                    <a:lnTo>
                      <a:pt x="471" y="21"/>
                    </a:lnTo>
                    <a:lnTo>
                      <a:pt x="471" y="18"/>
                    </a:lnTo>
                    <a:lnTo>
                      <a:pt x="472" y="18"/>
                    </a:lnTo>
                    <a:lnTo>
                      <a:pt x="472" y="18"/>
                    </a:lnTo>
                    <a:lnTo>
                      <a:pt x="472" y="18"/>
                    </a:lnTo>
                    <a:lnTo>
                      <a:pt x="472" y="17"/>
                    </a:lnTo>
                    <a:lnTo>
                      <a:pt x="472" y="17"/>
                    </a:lnTo>
                    <a:lnTo>
                      <a:pt x="472" y="15"/>
                    </a:lnTo>
                    <a:lnTo>
                      <a:pt x="474" y="15"/>
                    </a:lnTo>
                    <a:lnTo>
                      <a:pt x="474" y="15"/>
                    </a:lnTo>
                    <a:lnTo>
                      <a:pt x="477" y="14"/>
                    </a:lnTo>
                    <a:lnTo>
                      <a:pt x="477" y="13"/>
                    </a:lnTo>
                    <a:lnTo>
                      <a:pt x="480" y="12"/>
                    </a:lnTo>
                    <a:lnTo>
                      <a:pt x="479" y="11"/>
                    </a:lnTo>
                    <a:lnTo>
                      <a:pt x="480" y="9"/>
                    </a:lnTo>
                    <a:lnTo>
                      <a:pt x="483" y="9"/>
                    </a:lnTo>
                    <a:lnTo>
                      <a:pt x="483" y="8"/>
                    </a:lnTo>
                    <a:lnTo>
                      <a:pt x="482" y="5"/>
                    </a:lnTo>
                    <a:lnTo>
                      <a:pt x="484" y="4"/>
                    </a:lnTo>
                    <a:lnTo>
                      <a:pt x="483" y="3"/>
                    </a:lnTo>
                    <a:lnTo>
                      <a:pt x="484" y="2"/>
                    </a:lnTo>
                    <a:lnTo>
                      <a:pt x="484" y="1"/>
                    </a:lnTo>
                    <a:lnTo>
                      <a:pt x="484" y="1"/>
                    </a:lnTo>
                    <a:lnTo>
                      <a:pt x="483" y="1"/>
                    </a:lnTo>
                    <a:lnTo>
                      <a:pt x="482" y="0"/>
                    </a:lnTo>
                    <a:lnTo>
                      <a:pt x="499" y="0"/>
                    </a:lnTo>
                    <a:lnTo>
                      <a:pt x="634" y="0"/>
                    </a:lnTo>
                    <a:lnTo>
                      <a:pt x="638" y="1"/>
                    </a:lnTo>
                    <a:lnTo>
                      <a:pt x="640" y="3"/>
                    </a:lnTo>
                    <a:lnTo>
                      <a:pt x="640" y="4"/>
                    </a:lnTo>
                    <a:lnTo>
                      <a:pt x="642" y="5"/>
                    </a:lnTo>
                    <a:lnTo>
                      <a:pt x="645" y="6"/>
                    </a:lnTo>
                    <a:lnTo>
                      <a:pt x="647" y="6"/>
                    </a:lnTo>
                    <a:lnTo>
                      <a:pt x="649" y="6"/>
                    </a:lnTo>
                    <a:lnTo>
                      <a:pt x="650" y="6"/>
                    </a:lnTo>
                    <a:lnTo>
                      <a:pt x="650" y="6"/>
                    </a:lnTo>
                    <a:lnTo>
                      <a:pt x="649" y="5"/>
                    </a:lnTo>
                    <a:lnTo>
                      <a:pt x="651" y="4"/>
                    </a:lnTo>
                    <a:lnTo>
                      <a:pt x="651" y="4"/>
                    </a:lnTo>
                    <a:lnTo>
                      <a:pt x="652" y="5"/>
                    </a:lnTo>
                    <a:lnTo>
                      <a:pt x="652" y="6"/>
                    </a:lnTo>
                    <a:lnTo>
                      <a:pt x="652" y="6"/>
                    </a:lnTo>
                    <a:lnTo>
                      <a:pt x="652" y="6"/>
                    </a:lnTo>
                    <a:lnTo>
                      <a:pt x="652" y="7"/>
                    </a:lnTo>
                    <a:lnTo>
                      <a:pt x="653" y="7"/>
                    </a:lnTo>
                    <a:lnTo>
                      <a:pt x="654" y="9"/>
                    </a:lnTo>
                    <a:lnTo>
                      <a:pt x="659" y="18"/>
                    </a:lnTo>
                    <a:lnTo>
                      <a:pt x="660" y="18"/>
                    </a:lnTo>
                    <a:lnTo>
                      <a:pt x="661" y="19"/>
                    </a:lnTo>
                    <a:lnTo>
                      <a:pt x="662" y="18"/>
                    </a:lnTo>
                    <a:lnTo>
                      <a:pt x="664" y="18"/>
                    </a:lnTo>
                    <a:lnTo>
                      <a:pt x="666" y="20"/>
                    </a:lnTo>
                    <a:lnTo>
                      <a:pt x="666" y="21"/>
                    </a:lnTo>
                    <a:lnTo>
                      <a:pt x="667" y="23"/>
                    </a:lnTo>
                    <a:lnTo>
                      <a:pt x="672" y="24"/>
                    </a:lnTo>
                    <a:lnTo>
                      <a:pt x="673" y="24"/>
                    </a:lnTo>
                    <a:lnTo>
                      <a:pt x="673" y="24"/>
                    </a:lnTo>
                    <a:lnTo>
                      <a:pt x="674" y="24"/>
                    </a:lnTo>
                    <a:lnTo>
                      <a:pt x="675" y="26"/>
                    </a:lnTo>
                    <a:lnTo>
                      <a:pt x="677" y="26"/>
                    </a:lnTo>
                    <a:lnTo>
                      <a:pt x="679" y="26"/>
                    </a:lnTo>
                    <a:lnTo>
                      <a:pt x="680" y="26"/>
                    </a:lnTo>
                    <a:lnTo>
                      <a:pt x="686" y="23"/>
                    </a:lnTo>
                    <a:lnTo>
                      <a:pt x="687" y="22"/>
                    </a:lnTo>
                    <a:lnTo>
                      <a:pt x="689" y="20"/>
                    </a:lnTo>
                    <a:lnTo>
                      <a:pt x="691" y="20"/>
                    </a:lnTo>
                    <a:lnTo>
                      <a:pt x="701" y="26"/>
                    </a:lnTo>
                    <a:lnTo>
                      <a:pt x="702" y="27"/>
                    </a:lnTo>
                    <a:lnTo>
                      <a:pt x="702" y="29"/>
                    </a:lnTo>
                    <a:lnTo>
                      <a:pt x="703" y="31"/>
                    </a:lnTo>
                    <a:lnTo>
                      <a:pt x="703" y="33"/>
                    </a:lnTo>
                    <a:lnTo>
                      <a:pt x="702" y="35"/>
                    </a:lnTo>
                    <a:lnTo>
                      <a:pt x="702" y="35"/>
                    </a:lnTo>
                    <a:lnTo>
                      <a:pt x="702" y="36"/>
                    </a:lnTo>
                    <a:lnTo>
                      <a:pt x="703" y="37"/>
                    </a:lnTo>
                    <a:lnTo>
                      <a:pt x="707" y="36"/>
                    </a:lnTo>
                    <a:lnTo>
                      <a:pt x="708" y="36"/>
                    </a:lnTo>
                    <a:lnTo>
                      <a:pt x="708" y="36"/>
                    </a:lnTo>
                    <a:lnTo>
                      <a:pt x="709" y="36"/>
                    </a:lnTo>
                    <a:lnTo>
                      <a:pt x="710" y="36"/>
                    </a:lnTo>
                    <a:lnTo>
                      <a:pt x="711" y="36"/>
                    </a:lnTo>
                    <a:lnTo>
                      <a:pt x="712" y="36"/>
                    </a:lnTo>
                    <a:lnTo>
                      <a:pt x="713" y="35"/>
                    </a:lnTo>
                    <a:lnTo>
                      <a:pt x="715" y="35"/>
                    </a:lnTo>
                    <a:lnTo>
                      <a:pt x="718" y="34"/>
                    </a:lnTo>
                    <a:lnTo>
                      <a:pt x="720" y="34"/>
                    </a:lnTo>
                    <a:lnTo>
                      <a:pt x="720" y="34"/>
                    </a:lnTo>
                    <a:lnTo>
                      <a:pt x="722" y="32"/>
                    </a:lnTo>
                    <a:lnTo>
                      <a:pt x="724" y="31"/>
                    </a:lnTo>
                    <a:lnTo>
                      <a:pt x="725" y="30"/>
                    </a:lnTo>
                    <a:lnTo>
                      <a:pt x="727" y="29"/>
                    </a:lnTo>
                    <a:lnTo>
                      <a:pt x="728" y="28"/>
                    </a:lnTo>
                    <a:lnTo>
                      <a:pt x="730" y="27"/>
                    </a:lnTo>
                    <a:lnTo>
                      <a:pt x="732" y="25"/>
                    </a:lnTo>
                    <a:lnTo>
                      <a:pt x="732" y="26"/>
                    </a:lnTo>
                    <a:lnTo>
                      <a:pt x="734" y="24"/>
                    </a:lnTo>
                    <a:lnTo>
                      <a:pt x="734" y="25"/>
                    </a:lnTo>
                    <a:lnTo>
                      <a:pt x="736" y="24"/>
                    </a:lnTo>
                    <a:lnTo>
                      <a:pt x="737" y="25"/>
                    </a:lnTo>
                    <a:lnTo>
                      <a:pt x="737" y="26"/>
                    </a:lnTo>
                    <a:lnTo>
                      <a:pt x="738" y="26"/>
                    </a:lnTo>
                    <a:lnTo>
                      <a:pt x="738" y="27"/>
                    </a:lnTo>
                    <a:lnTo>
                      <a:pt x="740" y="29"/>
                    </a:lnTo>
                    <a:lnTo>
                      <a:pt x="741" y="28"/>
                    </a:lnTo>
                    <a:lnTo>
                      <a:pt x="742" y="28"/>
                    </a:lnTo>
                    <a:lnTo>
                      <a:pt x="743" y="28"/>
                    </a:lnTo>
                    <a:lnTo>
                      <a:pt x="743" y="27"/>
                    </a:lnTo>
                    <a:lnTo>
                      <a:pt x="743" y="28"/>
                    </a:lnTo>
                    <a:lnTo>
                      <a:pt x="744" y="28"/>
                    </a:lnTo>
                    <a:lnTo>
                      <a:pt x="747" y="30"/>
                    </a:lnTo>
                    <a:lnTo>
                      <a:pt x="747" y="30"/>
                    </a:lnTo>
                    <a:lnTo>
                      <a:pt x="748" y="30"/>
                    </a:lnTo>
                    <a:lnTo>
                      <a:pt x="748" y="31"/>
                    </a:lnTo>
                    <a:lnTo>
                      <a:pt x="750" y="32"/>
                    </a:lnTo>
                    <a:lnTo>
                      <a:pt x="752" y="32"/>
                    </a:lnTo>
                    <a:lnTo>
                      <a:pt x="753" y="33"/>
                    </a:lnTo>
                    <a:lnTo>
                      <a:pt x="755" y="34"/>
                    </a:lnTo>
                    <a:lnTo>
                      <a:pt x="758" y="36"/>
                    </a:lnTo>
                    <a:lnTo>
                      <a:pt x="759" y="36"/>
                    </a:lnTo>
                    <a:lnTo>
                      <a:pt x="759" y="38"/>
                    </a:lnTo>
                    <a:lnTo>
                      <a:pt x="760" y="38"/>
                    </a:lnTo>
                    <a:lnTo>
                      <a:pt x="762" y="37"/>
                    </a:lnTo>
                    <a:lnTo>
                      <a:pt x="764" y="38"/>
                    </a:lnTo>
                    <a:lnTo>
                      <a:pt x="764" y="38"/>
                    </a:lnTo>
                    <a:lnTo>
                      <a:pt x="765" y="39"/>
                    </a:lnTo>
                    <a:lnTo>
                      <a:pt x="766" y="38"/>
                    </a:lnTo>
                    <a:lnTo>
                      <a:pt x="766" y="39"/>
                    </a:lnTo>
                    <a:lnTo>
                      <a:pt x="768" y="39"/>
                    </a:lnTo>
                    <a:lnTo>
                      <a:pt x="768" y="40"/>
                    </a:lnTo>
                    <a:lnTo>
                      <a:pt x="768" y="41"/>
                    </a:lnTo>
                    <a:lnTo>
                      <a:pt x="769" y="41"/>
                    </a:lnTo>
                    <a:lnTo>
                      <a:pt x="768" y="42"/>
                    </a:lnTo>
                    <a:lnTo>
                      <a:pt x="769" y="42"/>
                    </a:lnTo>
                    <a:lnTo>
                      <a:pt x="769" y="43"/>
                    </a:lnTo>
                    <a:lnTo>
                      <a:pt x="768" y="43"/>
                    </a:lnTo>
                    <a:lnTo>
                      <a:pt x="768" y="44"/>
                    </a:lnTo>
                    <a:lnTo>
                      <a:pt x="768" y="44"/>
                    </a:lnTo>
                    <a:lnTo>
                      <a:pt x="768" y="44"/>
                    </a:lnTo>
                    <a:lnTo>
                      <a:pt x="769" y="44"/>
                    </a:lnTo>
                    <a:lnTo>
                      <a:pt x="770" y="45"/>
                    </a:lnTo>
                    <a:lnTo>
                      <a:pt x="771" y="46"/>
                    </a:lnTo>
                    <a:lnTo>
                      <a:pt x="772" y="46"/>
                    </a:lnTo>
                    <a:lnTo>
                      <a:pt x="773" y="46"/>
                    </a:lnTo>
                    <a:lnTo>
                      <a:pt x="774" y="45"/>
                    </a:lnTo>
                    <a:lnTo>
                      <a:pt x="775" y="46"/>
                    </a:lnTo>
                    <a:lnTo>
                      <a:pt x="776" y="46"/>
                    </a:lnTo>
                    <a:lnTo>
                      <a:pt x="777" y="46"/>
                    </a:lnTo>
                    <a:lnTo>
                      <a:pt x="778" y="46"/>
                    </a:lnTo>
                    <a:lnTo>
                      <a:pt x="780" y="46"/>
                    </a:lnTo>
                    <a:lnTo>
                      <a:pt x="782" y="46"/>
                    </a:lnTo>
                    <a:lnTo>
                      <a:pt x="785" y="46"/>
                    </a:lnTo>
                    <a:lnTo>
                      <a:pt x="785" y="47"/>
                    </a:lnTo>
                    <a:lnTo>
                      <a:pt x="786" y="47"/>
                    </a:lnTo>
                    <a:lnTo>
                      <a:pt x="787" y="46"/>
                    </a:lnTo>
                    <a:lnTo>
                      <a:pt x="789" y="48"/>
                    </a:lnTo>
                    <a:lnTo>
                      <a:pt x="790" y="47"/>
                    </a:lnTo>
                    <a:lnTo>
                      <a:pt x="790" y="47"/>
                    </a:lnTo>
                    <a:lnTo>
                      <a:pt x="791" y="47"/>
                    </a:lnTo>
                    <a:lnTo>
                      <a:pt x="793" y="48"/>
                    </a:lnTo>
                    <a:lnTo>
                      <a:pt x="799" y="47"/>
                    </a:lnTo>
                    <a:lnTo>
                      <a:pt x="800" y="46"/>
                    </a:lnTo>
                    <a:lnTo>
                      <a:pt x="801" y="46"/>
                    </a:lnTo>
                    <a:lnTo>
                      <a:pt x="803" y="45"/>
                    </a:lnTo>
                    <a:lnTo>
                      <a:pt x="806" y="43"/>
                    </a:lnTo>
                    <a:lnTo>
                      <a:pt x="807" y="43"/>
                    </a:lnTo>
                    <a:lnTo>
                      <a:pt x="813" y="41"/>
                    </a:lnTo>
                    <a:lnTo>
                      <a:pt x="818" y="42"/>
                    </a:lnTo>
                    <a:lnTo>
                      <a:pt x="818" y="42"/>
                    </a:lnTo>
                    <a:lnTo>
                      <a:pt x="822" y="42"/>
                    </a:lnTo>
                    <a:lnTo>
                      <a:pt x="824" y="42"/>
                    </a:lnTo>
                    <a:lnTo>
                      <a:pt x="827" y="42"/>
                    </a:lnTo>
                    <a:lnTo>
                      <a:pt x="827" y="41"/>
                    </a:lnTo>
                    <a:lnTo>
                      <a:pt x="829" y="41"/>
                    </a:lnTo>
                    <a:lnTo>
                      <a:pt x="830" y="41"/>
                    </a:lnTo>
                    <a:lnTo>
                      <a:pt x="832" y="40"/>
                    </a:lnTo>
                    <a:lnTo>
                      <a:pt x="834" y="40"/>
                    </a:lnTo>
                    <a:lnTo>
                      <a:pt x="835" y="39"/>
                    </a:lnTo>
                    <a:lnTo>
                      <a:pt x="836" y="40"/>
                    </a:lnTo>
                    <a:lnTo>
                      <a:pt x="838" y="40"/>
                    </a:lnTo>
                    <a:lnTo>
                      <a:pt x="839" y="41"/>
                    </a:lnTo>
                    <a:lnTo>
                      <a:pt x="841" y="42"/>
                    </a:lnTo>
                    <a:lnTo>
                      <a:pt x="842" y="43"/>
                    </a:lnTo>
                    <a:lnTo>
                      <a:pt x="844" y="43"/>
                    </a:lnTo>
                    <a:lnTo>
                      <a:pt x="844" y="43"/>
                    </a:lnTo>
                    <a:lnTo>
                      <a:pt x="846" y="44"/>
                    </a:lnTo>
                    <a:lnTo>
                      <a:pt x="848" y="44"/>
                    </a:lnTo>
                    <a:lnTo>
                      <a:pt x="850" y="46"/>
                    </a:lnTo>
                    <a:lnTo>
                      <a:pt x="852" y="46"/>
                    </a:lnTo>
                    <a:lnTo>
                      <a:pt x="853" y="45"/>
                    </a:lnTo>
                    <a:lnTo>
                      <a:pt x="855" y="44"/>
                    </a:lnTo>
                    <a:lnTo>
                      <a:pt x="856" y="44"/>
                    </a:lnTo>
                    <a:lnTo>
                      <a:pt x="858" y="45"/>
                    </a:lnTo>
                    <a:lnTo>
                      <a:pt x="859" y="44"/>
                    </a:lnTo>
                    <a:lnTo>
                      <a:pt x="864" y="44"/>
                    </a:lnTo>
                    <a:lnTo>
                      <a:pt x="868" y="45"/>
                    </a:lnTo>
                    <a:lnTo>
                      <a:pt x="871" y="45"/>
                    </a:lnTo>
                    <a:lnTo>
                      <a:pt x="875" y="47"/>
                    </a:lnTo>
                    <a:lnTo>
                      <a:pt x="876" y="47"/>
                    </a:lnTo>
                    <a:lnTo>
                      <a:pt x="879" y="47"/>
                    </a:lnTo>
                    <a:lnTo>
                      <a:pt x="880" y="48"/>
                    </a:lnTo>
                    <a:lnTo>
                      <a:pt x="879" y="48"/>
                    </a:lnTo>
                    <a:lnTo>
                      <a:pt x="880" y="48"/>
                    </a:lnTo>
                    <a:lnTo>
                      <a:pt x="885" y="50"/>
                    </a:lnTo>
                    <a:lnTo>
                      <a:pt x="889" y="50"/>
                    </a:lnTo>
                    <a:lnTo>
                      <a:pt x="890" y="51"/>
                    </a:lnTo>
                    <a:lnTo>
                      <a:pt x="889" y="52"/>
                    </a:lnTo>
                    <a:lnTo>
                      <a:pt x="890" y="54"/>
                    </a:lnTo>
                    <a:lnTo>
                      <a:pt x="888" y="55"/>
                    </a:lnTo>
                    <a:lnTo>
                      <a:pt x="890" y="58"/>
                    </a:lnTo>
                    <a:lnTo>
                      <a:pt x="891" y="59"/>
                    </a:lnTo>
                    <a:lnTo>
                      <a:pt x="894" y="59"/>
                    </a:lnTo>
                    <a:lnTo>
                      <a:pt x="897" y="62"/>
                    </a:lnTo>
                    <a:lnTo>
                      <a:pt x="900" y="63"/>
                    </a:lnTo>
                    <a:lnTo>
                      <a:pt x="901" y="62"/>
                    </a:lnTo>
                    <a:lnTo>
                      <a:pt x="901" y="61"/>
                    </a:lnTo>
                    <a:lnTo>
                      <a:pt x="902" y="60"/>
                    </a:lnTo>
                    <a:lnTo>
                      <a:pt x="904" y="60"/>
                    </a:lnTo>
                    <a:lnTo>
                      <a:pt x="904" y="61"/>
                    </a:lnTo>
                    <a:lnTo>
                      <a:pt x="904" y="62"/>
                    </a:lnTo>
                    <a:lnTo>
                      <a:pt x="906" y="63"/>
                    </a:lnTo>
                    <a:lnTo>
                      <a:pt x="907" y="63"/>
                    </a:lnTo>
                    <a:lnTo>
                      <a:pt x="910" y="64"/>
                    </a:lnTo>
                    <a:lnTo>
                      <a:pt x="911" y="64"/>
                    </a:lnTo>
                    <a:lnTo>
                      <a:pt x="913" y="63"/>
                    </a:lnTo>
                    <a:lnTo>
                      <a:pt x="915" y="63"/>
                    </a:lnTo>
                    <a:lnTo>
                      <a:pt x="918" y="62"/>
                    </a:lnTo>
                    <a:lnTo>
                      <a:pt x="918" y="63"/>
                    </a:lnTo>
                    <a:lnTo>
                      <a:pt x="920" y="63"/>
                    </a:lnTo>
                    <a:lnTo>
                      <a:pt x="920" y="64"/>
                    </a:lnTo>
                    <a:lnTo>
                      <a:pt x="918" y="65"/>
                    </a:lnTo>
                    <a:lnTo>
                      <a:pt x="918" y="65"/>
                    </a:lnTo>
                    <a:lnTo>
                      <a:pt x="921" y="66"/>
                    </a:lnTo>
                    <a:lnTo>
                      <a:pt x="922" y="67"/>
                    </a:lnTo>
                    <a:lnTo>
                      <a:pt x="924" y="67"/>
                    </a:lnTo>
                    <a:lnTo>
                      <a:pt x="928" y="66"/>
                    </a:lnTo>
                    <a:lnTo>
                      <a:pt x="932" y="66"/>
                    </a:lnTo>
                    <a:lnTo>
                      <a:pt x="932" y="66"/>
                    </a:lnTo>
                    <a:lnTo>
                      <a:pt x="931" y="69"/>
                    </a:lnTo>
                    <a:lnTo>
                      <a:pt x="928" y="71"/>
                    </a:lnTo>
                    <a:lnTo>
                      <a:pt x="928" y="72"/>
                    </a:lnTo>
                    <a:lnTo>
                      <a:pt x="928" y="74"/>
                    </a:lnTo>
                    <a:lnTo>
                      <a:pt x="930" y="74"/>
                    </a:lnTo>
                    <a:lnTo>
                      <a:pt x="932" y="74"/>
                    </a:lnTo>
                    <a:lnTo>
                      <a:pt x="935" y="76"/>
                    </a:lnTo>
                    <a:lnTo>
                      <a:pt x="937" y="76"/>
                    </a:lnTo>
                    <a:lnTo>
                      <a:pt x="939" y="76"/>
                    </a:lnTo>
                    <a:lnTo>
                      <a:pt x="941" y="77"/>
                    </a:lnTo>
                    <a:lnTo>
                      <a:pt x="941" y="78"/>
                    </a:lnTo>
                    <a:lnTo>
                      <a:pt x="940" y="78"/>
                    </a:lnTo>
                    <a:lnTo>
                      <a:pt x="940" y="79"/>
                    </a:lnTo>
                    <a:lnTo>
                      <a:pt x="942" y="81"/>
                    </a:lnTo>
                    <a:lnTo>
                      <a:pt x="943" y="83"/>
                    </a:lnTo>
                    <a:lnTo>
                      <a:pt x="945" y="84"/>
                    </a:lnTo>
                    <a:lnTo>
                      <a:pt x="948" y="86"/>
                    </a:lnTo>
                    <a:lnTo>
                      <a:pt x="952" y="86"/>
                    </a:lnTo>
                    <a:lnTo>
                      <a:pt x="953" y="87"/>
                    </a:lnTo>
                    <a:lnTo>
                      <a:pt x="956" y="88"/>
                    </a:lnTo>
                    <a:lnTo>
                      <a:pt x="958" y="88"/>
                    </a:lnTo>
                    <a:lnTo>
                      <a:pt x="963" y="87"/>
                    </a:lnTo>
                    <a:lnTo>
                      <a:pt x="966" y="85"/>
                    </a:lnTo>
                    <a:lnTo>
                      <a:pt x="968" y="85"/>
                    </a:lnTo>
                    <a:lnTo>
                      <a:pt x="970" y="87"/>
                    </a:lnTo>
                    <a:lnTo>
                      <a:pt x="976" y="89"/>
                    </a:lnTo>
                    <a:lnTo>
                      <a:pt x="981" y="88"/>
                    </a:lnTo>
                    <a:lnTo>
                      <a:pt x="986" y="87"/>
                    </a:lnTo>
                    <a:lnTo>
                      <a:pt x="988" y="87"/>
                    </a:lnTo>
                    <a:lnTo>
                      <a:pt x="988" y="89"/>
                    </a:lnTo>
                    <a:lnTo>
                      <a:pt x="989" y="90"/>
                    </a:lnTo>
                    <a:lnTo>
                      <a:pt x="995" y="90"/>
                    </a:lnTo>
                    <a:lnTo>
                      <a:pt x="1001" y="90"/>
                    </a:lnTo>
                    <a:lnTo>
                      <a:pt x="1003" y="91"/>
                    </a:lnTo>
                    <a:lnTo>
                      <a:pt x="1003" y="92"/>
                    </a:lnTo>
                    <a:lnTo>
                      <a:pt x="1004" y="92"/>
                    </a:lnTo>
                    <a:lnTo>
                      <a:pt x="1006" y="93"/>
                    </a:lnTo>
                    <a:lnTo>
                      <a:pt x="1008" y="95"/>
                    </a:lnTo>
                    <a:lnTo>
                      <a:pt x="1009" y="95"/>
                    </a:lnTo>
                    <a:lnTo>
                      <a:pt x="1012" y="98"/>
                    </a:lnTo>
                    <a:lnTo>
                      <a:pt x="1012" y="98"/>
                    </a:lnTo>
                    <a:lnTo>
                      <a:pt x="1014" y="98"/>
                    </a:lnTo>
                    <a:lnTo>
                      <a:pt x="1016" y="98"/>
                    </a:lnTo>
                    <a:lnTo>
                      <a:pt x="1019" y="98"/>
                    </a:lnTo>
                    <a:lnTo>
                      <a:pt x="1020" y="98"/>
                    </a:lnTo>
                    <a:lnTo>
                      <a:pt x="1021" y="98"/>
                    </a:lnTo>
                    <a:lnTo>
                      <a:pt x="1022" y="99"/>
                    </a:lnTo>
                    <a:lnTo>
                      <a:pt x="1023" y="100"/>
                    </a:lnTo>
                    <a:lnTo>
                      <a:pt x="1023" y="100"/>
                    </a:lnTo>
                    <a:lnTo>
                      <a:pt x="1023" y="102"/>
                    </a:lnTo>
                    <a:lnTo>
                      <a:pt x="1025" y="103"/>
                    </a:lnTo>
                    <a:lnTo>
                      <a:pt x="1025" y="105"/>
                    </a:lnTo>
                    <a:lnTo>
                      <a:pt x="1026" y="106"/>
                    </a:lnTo>
                    <a:lnTo>
                      <a:pt x="1029" y="108"/>
                    </a:lnTo>
                    <a:lnTo>
                      <a:pt x="1033" y="108"/>
                    </a:lnTo>
                    <a:lnTo>
                      <a:pt x="1034" y="108"/>
                    </a:lnTo>
                    <a:lnTo>
                      <a:pt x="1034" y="110"/>
                    </a:lnTo>
                    <a:lnTo>
                      <a:pt x="1036" y="111"/>
                    </a:lnTo>
                    <a:lnTo>
                      <a:pt x="1039" y="111"/>
                    </a:lnTo>
                    <a:lnTo>
                      <a:pt x="1041" y="110"/>
                    </a:lnTo>
                    <a:lnTo>
                      <a:pt x="1043" y="110"/>
                    </a:lnTo>
                    <a:lnTo>
                      <a:pt x="1048" y="113"/>
                    </a:lnTo>
                    <a:lnTo>
                      <a:pt x="1051" y="114"/>
                    </a:lnTo>
                    <a:lnTo>
                      <a:pt x="1051" y="114"/>
                    </a:lnTo>
                    <a:lnTo>
                      <a:pt x="1052" y="115"/>
                    </a:lnTo>
                    <a:lnTo>
                      <a:pt x="1054" y="117"/>
                    </a:lnTo>
                    <a:lnTo>
                      <a:pt x="1054" y="119"/>
                    </a:lnTo>
                    <a:lnTo>
                      <a:pt x="1057" y="120"/>
                    </a:lnTo>
                    <a:lnTo>
                      <a:pt x="1060" y="123"/>
                    </a:lnTo>
                    <a:lnTo>
                      <a:pt x="1062" y="125"/>
                    </a:lnTo>
                    <a:lnTo>
                      <a:pt x="1064" y="126"/>
                    </a:lnTo>
                    <a:lnTo>
                      <a:pt x="1065" y="126"/>
                    </a:lnTo>
                    <a:lnTo>
                      <a:pt x="1067" y="126"/>
                    </a:lnTo>
                    <a:lnTo>
                      <a:pt x="1069" y="127"/>
                    </a:lnTo>
                    <a:lnTo>
                      <a:pt x="1070" y="128"/>
                    </a:lnTo>
                    <a:lnTo>
                      <a:pt x="1070" y="129"/>
                    </a:lnTo>
                    <a:lnTo>
                      <a:pt x="1072" y="129"/>
                    </a:lnTo>
                    <a:lnTo>
                      <a:pt x="1072" y="130"/>
                    </a:lnTo>
                    <a:lnTo>
                      <a:pt x="1073" y="131"/>
                    </a:lnTo>
                    <a:lnTo>
                      <a:pt x="1074" y="131"/>
                    </a:lnTo>
                    <a:lnTo>
                      <a:pt x="1076" y="131"/>
                    </a:lnTo>
                    <a:lnTo>
                      <a:pt x="1080" y="130"/>
                    </a:lnTo>
                    <a:lnTo>
                      <a:pt x="1081" y="131"/>
                    </a:lnTo>
                    <a:lnTo>
                      <a:pt x="1085" y="132"/>
                    </a:lnTo>
                    <a:lnTo>
                      <a:pt x="1090" y="132"/>
                    </a:lnTo>
                    <a:lnTo>
                      <a:pt x="1094" y="132"/>
                    </a:lnTo>
                    <a:lnTo>
                      <a:pt x="1096" y="131"/>
                    </a:lnTo>
                    <a:lnTo>
                      <a:pt x="1101" y="131"/>
                    </a:lnTo>
                    <a:lnTo>
                      <a:pt x="1102" y="133"/>
                    </a:lnTo>
                    <a:lnTo>
                      <a:pt x="1103" y="134"/>
                    </a:lnTo>
                    <a:lnTo>
                      <a:pt x="1105" y="136"/>
                    </a:lnTo>
                    <a:lnTo>
                      <a:pt x="1104" y="137"/>
                    </a:lnTo>
                    <a:lnTo>
                      <a:pt x="1105" y="138"/>
                    </a:lnTo>
                    <a:lnTo>
                      <a:pt x="1105" y="140"/>
                    </a:lnTo>
                    <a:lnTo>
                      <a:pt x="1107" y="143"/>
                    </a:lnTo>
                    <a:lnTo>
                      <a:pt x="1110" y="143"/>
                    </a:lnTo>
                    <a:lnTo>
                      <a:pt x="1113" y="144"/>
                    </a:lnTo>
                    <a:lnTo>
                      <a:pt x="1114" y="146"/>
                    </a:lnTo>
                    <a:lnTo>
                      <a:pt x="1117" y="146"/>
                    </a:lnTo>
                    <a:lnTo>
                      <a:pt x="1118" y="147"/>
                    </a:lnTo>
                    <a:lnTo>
                      <a:pt x="1118" y="149"/>
                    </a:lnTo>
                    <a:lnTo>
                      <a:pt x="1120" y="149"/>
                    </a:lnTo>
                    <a:lnTo>
                      <a:pt x="1122" y="150"/>
                    </a:lnTo>
                    <a:lnTo>
                      <a:pt x="1124" y="150"/>
                    </a:lnTo>
                    <a:lnTo>
                      <a:pt x="1127" y="150"/>
                    </a:lnTo>
                    <a:lnTo>
                      <a:pt x="1130" y="148"/>
                    </a:lnTo>
                    <a:lnTo>
                      <a:pt x="1132" y="148"/>
                    </a:lnTo>
                    <a:lnTo>
                      <a:pt x="1132" y="149"/>
                    </a:lnTo>
                    <a:lnTo>
                      <a:pt x="1132" y="150"/>
                    </a:lnTo>
                    <a:lnTo>
                      <a:pt x="1134" y="151"/>
                    </a:lnTo>
                    <a:lnTo>
                      <a:pt x="1134" y="152"/>
                    </a:lnTo>
                    <a:lnTo>
                      <a:pt x="1136" y="153"/>
                    </a:lnTo>
                    <a:lnTo>
                      <a:pt x="1139" y="154"/>
                    </a:lnTo>
                    <a:lnTo>
                      <a:pt x="1138" y="159"/>
                    </a:lnTo>
                    <a:lnTo>
                      <a:pt x="1141" y="162"/>
                    </a:lnTo>
                    <a:lnTo>
                      <a:pt x="1144" y="163"/>
                    </a:lnTo>
                    <a:lnTo>
                      <a:pt x="1144" y="163"/>
                    </a:lnTo>
                    <a:lnTo>
                      <a:pt x="1143" y="165"/>
                    </a:lnTo>
                    <a:lnTo>
                      <a:pt x="1143" y="165"/>
                    </a:lnTo>
                    <a:lnTo>
                      <a:pt x="1143" y="166"/>
                    </a:lnTo>
                    <a:lnTo>
                      <a:pt x="1144" y="171"/>
                    </a:lnTo>
                    <a:lnTo>
                      <a:pt x="1145" y="172"/>
                    </a:lnTo>
                    <a:lnTo>
                      <a:pt x="1149" y="172"/>
                    </a:lnTo>
                    <a:lnTo>
                      <a:pt x="1151" y="172"/>
                    </a:lnTo>
                    <a:lnTo>
                      <a:pt x="1152" y="173"/>
                    </a:lnTo>
                    <a:lnTo>
                      <a:pt x="1152" y="175"/>
                    </a:lnTo>
                    <a:lnTo>
                      <a:pt x="1151" y="176"/>
                    </a:lnTo>
                    <a:lnTo>
                      <a:pt x="1151" y="177"/>
                    </a:lnTo>
                    <a:lnTo>
                      <a:pt x="1150" y="178"/>
                    </a:lnTo>
                    <a:lnTo>
                      <a:pt x="1151" y="179"/>
                    </a:lnTo>
                    <a:lnTo>
                      <a:pt x="1151" y="179"/>
                    </a:lnTo>
                    <a:lnTo>
                      <a:pt x="1154" y="179"/>
                    </a:lnTo>
                    <a:lnTo>
                      <a:pt x="1156" y="180"/>
                    </a:lnTo>
                    <a:lnTo>
                      <a:pt x="1158" y="181"/>
                    </a:lnTo>
                    <a:lnTo>
                      <a:pt x="1160" y="182"/>
                    </a:lnTo>
                    <a:lnTo>
                      <a:pt x="1160" y="183"/>
                    </a:lnTo>
                    <a:lnTo>
                      <a:pt x="1159" y="184"/>
                    </a:lnTo>
                    <a:lnTo>
                      <a:pt x="1160" y="186"/>
                    </a:lnTo>
                    <a:lnTo>
                      <a:pt x="1159" y="187"/>
                    </a:lnTo>
                    <a:lnTo>
                      <a:pt x="1161" y="188"/>
                    </a:lnTo>
                    <a:lnTo>
                      <a:pt x="1160" y="189"/>
                    </a:lnTo>
                    <a:lnTo>
                      <a:pt x="1159" y="189"/>
                    </a:lnTo>
                    <a:lnTo>
                      <a:pt x="1158" y="189"/>
                    </a:lnTo>
                    <a:lnTo>
                      <a:pt x="1159" y="191"/>
                    </a:lnTo>
                    <a:lnTo>
                      <a:pt x="1159" y="192"/>
                    </a:lnTo>
                    <a:lnTo>
                      <a:pt x="1159" y="194"/>
                    </a:lnTo>
                    <a:lnTo>
                      <a:pt x="1166" y="195"/>
                    </a:lnTo>
                    <a:lnTo>
                      <a:pt x="1167" y="196"/>
                    </a:lnTo>
                    <a:lnTo>
                      <a:pt x="1168" y="198"/>
                    </a:lnTo>
                    <a:lnTo>
                      <a:pt x="1166" y="200"/>
                    </a:lnTo>
                    <a:lnTo>
                      <a:pt x="1169" y="200"/>
                    </a:lnTo>
                    <a:lnTo>
                      <a:pt x="1170" y="201"/>
                    </a:lnTo>
                    <a:lnTo>
                      <a:pt x="1173" y="201"/>
                    </a:lnTo>
                    <a:lnTo>
                      <a:pt x="1173" y="203"/>
                    </a:lnTo>
                    <a:lnTo>
                      <a:pt x="1173" y="204"/>
                    </a:lnTo>
                    <a:lnTo>
                      <a:pt x="1171" y="207"/>
                    </a:lnTo>
                    <a:lnTo>
                      <a:pt x="1171" y="208"/>
                    </a:lnTo>
                    <a:lnTo>
                      <a:pt x="1172" y="208"/>
                    </a:lnTo>
                    <a:lnTo>
                      <a:pt x="1174" y="209"/>
                    </a:lnTo>
                    <a:lnTo>
                      <a:pt x="1175" y="211"/>
                    </a:lnTo>
                    <a:lnTo>
                      <a:pt x="1176" y="211"/>
                    </a:lnTo>
                    <a:lnTo>
                      <a:pt x="1177" y="215"/>
                    </a:lnTo>
                    <a:lnTo>
                      <a:pt x="1178" y="216"/>
                    </a:lnTo>
                    <a:lnTo>
                      <a:pt x="1178" y="216"/>
                    </a:lnTo>
                    <a:lnTo>
                      <a:pt x="1180" y="216"/>
                    </a:lnTo>
                    <a:lnTo>
                      <a:pt x="1181" y="217"/>
                    </a:lnTo>
                    <a:lnTo>
                      <a:pt x="1180" y="218"/>
                    </a:lnTo>
                    <a:lnTo>
                      <a:pt x="1178" y="218"/>
                    </a:lnTo>
                    <a:lnTo>
                      <a:pt x="1175" y="220"/>
                    </a:lnTo>
                    <a:lnTo>
                      <a:pt x="1173" y="221"/>
                    </a:lnTo>
                    <a:lnTo>
                      <a:pt x="1173" y="222"/>
                    </a:lnTo>
                    <a:lnTo>
                      <a:pt x="1173" y="223"/>
                    </a:lnTo>
                    <a:lnTo>
                      <a:pt x="1176" y="225"/>
                    </a:lnTo>
                    <a:lnTo>
                      <a:pt x="1176" y="226"/>
                    </a:lnTo>
                    <a:lnTo>
                      <a:pt x="1174" y="226"/>
                    </a:lnTo>
                    <a:lnTo>
                      <a:pt x="1173" y="227"/>
                    </a:lnTo>
                    <a:lnTo>
                      <a:pt x="1173" y="229"/>
                    </a:lnTo>
                    <a:lnTo>
                      <a:pt x="1174" y="231"/>
                    </a:lnTo>
                    <a:lnTo>
                      <a:pt x="1174" y="234"/>
                    </a:lnTo>
                    <a:lnTo>
                      <a:pt x="1177" y="236"/>
                    </a:lnTo>
                    <a:lnTo>
                      <a:pt x="1178" y="238"/>
                    </a:lnTo>
                    <a:lnTo>
                      <a:pt x="1178" y="239"/>
                    </a:lnTo>
                    <a:lnTo>
                      <a:pt x="1179" y="241"/>
                    </a:lnTo>
                    <a:lnTo>
                      <a:pt x="1182" y="242"/>
                    </a:lnTo>
                    <a:lnTo>
                      <a:pt x="1182" y="244"/>
                    </a:lnTo>
                    <a:lnTo>
                      <a:pt x="1186" y="247"/>
                    </a:lnTo>
                    <a:lnTo>
                      <a:pt x="1191" y="247"/>
                    </a:lnTo>
                    <a:lnTo>
                      <a:pt x="1193" y="247"/>
                    </a:lnTo>
                    <a:lnTo>
                      <a:pt x="1193" y="247"/>
                    </a:lnTo>
                    <a:lnTo>
                      <a:pt x="1197" y="251"/>
                    </a:lnTo>
                    <a:lnTo>
                      <a:pt x="1197" y="253"/>
                    </a:lnTo>
                    <a:lnTo>
                      <a:pt x="1196" y="255"/>
                    </a:lnTo>
                    <a:lnTo>
                      <a:pt x="1200" y="258"/>
                    </a:lnTo>
                    <a:lnTo>
                      <a:pt x="1201" y="258"/>
                    </a:lnTo>
                    <a:lnTo>
                      <a:pt x="1202" y="259"/>
                    </a:lnTo>
                    <a:lnTo>
                      <a:pt x="1199" y="260"/>
                    </a:lnTo>
                    <a:lnTo>
                      <a:pt x="1200" y="262"/>
                    </a:lnTo>
                    <a:lnTo>
                      <a:pt x="1200" y="263"/>
                    </a:lnTo>
                    <a:lnTo>
                      <a:pt x="1202" y="265"/>
                    </a:lnTo>
                    <a:lnTo>
                      <a:pt x="1202" y="266"/>
                    </a:lnTo>
                    <a:lnTo>
                      <a:pt x="1204" y="267"/>
                    </a:lnTo>
                    <a:lnTo>
                      <a:pt x="1204" y="268"/>
                    </a:lnTo>
                    <a:lnTo>
                      <a:pt x="1204" y="269"/>
                    </a:lnTo>
                    <a:lnTo>
                      <a:pt x="1203" y="270"/>
                    </a:lnTo>
                    <a:lnTo>
                      <a:pt x="1203" y="270"/>
                    </a:lnTo>
                    <a:lnTo>
                      <a:pt x="1207" y="273"/>
                    </a:lnTo>
                    <a:lnTo>
                      <a:pt x="1208" y="275"/>
                    </a:lnTo>
                    <a:lnTo>
                      <a:pt x="1211" y="276"/>
                    </a:lnTo>
                    <a:lnTo>
                      <a:pt x="1212" y="276"/>
                    </a:lnTo>
                    <a:lnTo>
                      <a:pt x="1212" y="281"/>
                    </a:lnTo>
                    <a:lnTo>
                      <a:pt x="1211" y="282"/>
                    </a:lnTo>
                    <a:lnTo>
                      <a:pt x="1212" y="283"/>
                    </a:lnTo>
                    <a:lnTo>
                      <a:pt x="1210" y="285"/>
                    </a:lnTo>
                    <a:lnTo>
                      <a:pt x="1207" y="286"/>
                    </a:lnTo>
                    <a:lnTo>
                      <a:pt x="1207" y="286"/>
                    </a:lnTo>
                    <a:lnTo>
                      <a:pt x="1205" y="287"/>
                    </a:lnTo>
                    <a:lnTo>
                      <a:pt x="1206" y="290"/>
                    </a:lnTo>
                    <a:lnTo>
                      <a:pt x="1209" y="291"/>
                    </a:lnTo>
                    <a:lnTo>
                      <a:pt x="1210" y="292"/>
                    </a:lnTo>
                    <a:lnTo>
                      <a:pt x="1212" y="294"/>
                    </a:lnTo>
                    <a:lnTo>
                      <a:pt x="1212" y="296"/>
                    </a:lnTo>
                    <a:lnTo>
                      <a:pt x="1211" y="296"/>
                    </a:lnTo>
                    <a:lnTo>
                      <a:pt x="1208" y="296"/>
                    </a:lnTo>
                    <a:lnTo>
                      <a:pt x="1207" y="296"/>
                    </a:lnTo>
                    <a:lnTo>
                      <a:pt x="1205" y="296"/>
                    </a:lnTo>
                    <a:lnTo>
                      <a:pt x="1205" y="297"/>
                    </a:lnTo>
                    <a:lnTo>
                      <a:pt x="1203" y="296"/>
                    </a:lnTo>
                    <a:lnTo>
                      <a:pt x="1202" y="297"/>
                    </a:lnTo>
                    <a:lnTo>
                      <a:pt x="1199" y="299"/>
                    </a:lnTo>
                    <a:lnTo>
                      <a:pt x="1198" y="300"/>
                    </a:lnTo>
                    <a:lnTo>
                      <a:pt x="1199" y="302"/>
                    </a:lnTo>
                    <a:lnTo>
                      <a:pt x="1198" y="304"/>
                    </a:lnTo>
                    <a:lnTo>
                      <a:pt x="1198" y="305"/>
                    </a:lnTo>
                    <a:lnTo>
                      <a:pt x="1198" y="306"/>
                    </a:lnTo>
                    <a:lnTo>
                      <a:pt x="1198" y="308"/>
                    </a:lnTo>
                    <a:lnTo>
                      <a:pt x="1196" y="310"/>
                    </a:lnTo>
                    <a:lnTo>
                      <a:pt x="1196" y="311"/>
                    </a:lnTo>
                    <a:lnTo>
                      <a:pt x="1195" y="312"/>
                    </a:lnTo>
                    <a:lnTo>
                      <a:pt x="1196" y="315"/>
                    </a:lnTo>
                    <a:lnTo>
                      <a:pt x="1195" y="316"/>
                    </a:lnTo>
                    <a:lnTo>
                      <a:pt x="1195" y="317"/>
                    </a:lnTo>
                    <a:lnTo>
                      <a:pt x="1196" y="317"/>
                    </a:lnTo>
                    <a:lnTo>
                      <a:pt x="1196" y="318"/>
                    </a:lnTo>
                    <a:lnTo>
                      <a:pt x="1198" y="319"/>
                    </a:lnTo>
                    <a:lnTo>
                      <a:pt x="1198" y="320"/>
                    </a:lnTo>
                    <a:lnTo>
                      <a:pt x="1200" y="320"/>
                    </a:lnTo>
                    <a:lnTo>
                      <a:pt x="1200" y="320"/>
                    </a:lnTo>
                    <a:lnTo>
                      <a:pt x="1202" y="321"/>
                    </a:lnTo>
                    <a:lnTo>
                      <a:pt x="1203" y="320"/>
                    </a:lnTo>
                    <a:lnTo>
                      <a:pt x="1203" y="321"/>
                    </a:lnTo>
                    <a:lnTo>
                      <a:pt x="1205" y="321"/>
                    </a:lnTo>
                    <a:lnTo>
                      <a:pt x="1206" y="321"/>
                    </a:lnTo>
                    <a:lnTo>
                      <a:pt x="1207" y="322"/>
                    </a:lnTo>
                    <a:lnTo>
                      <a:pt x="1210" y="322"/>
                    </a:lnTo>
                    <a:lnTo>
                      <a:pt x="1211" y="322"/>
                    </a:lnTo>
                    <a:lnTo>
                      <a:pt x="1211" y="323"/>
                    </a:lnTo>
                    <a:lnTo>
                      <a:pt x="1212" y="324"/>
                    </a:lnTo>
                    <a:lnTo>
                      <a:pt x="1213" y="324"/>
                    </a:lnTo>
                    <a:lnTo>
                      <a:pt x="1213" y="326"/>
                    </a:lnTo>
                    <a:lnTo>
                      <a:pt x="1214" y="328"/>
                    </a:lnTo>
                    <a:lnTo>
                      <a:pt x="1213" y="330"/>
                    </a:lnTo>
                    <a:lnTo>
                      <a:pt x="1214" y="331"/>
                    </a:lnTo>
                    <a:lnTo>
                      <a:pt x="1213" y="333"/>
                    </a:lnTo>
                    <a:lnTo>
                      <a:pt x="1215" y="333"/>
                    </a:lnTo>
                    <a:lnTo>
                      <a:pt x="1217" y="335"/>
                    </a:lnTo>
                    <a:lnTo>
                      <a:pt x="1219" y="335"/>
                    </a:lnTo>
                    <a:lnTo>
                      <a:pt x="1221" y="337"/>
                    </a:lnTo>
                    <a:lnTo>
                      <a:pt x="1221" y="337"/>
                    </a:lnTo>
                    <a:lnTo>
                      <a:pt x="1222" y="338"/>
                    </a:lnTo>
                    <a:lnTo>
                      <a:pt x="1222" y="339"/>
                    </a:lnTo>
                    <a:lnTo>
                      <a:pt x="1222" y="339"/>
                    </a:lnTo>
                    <a:lnTo>
                      <a:pt x="1222" y="341"/>
                    </a:lnTo>
                    <a:lnTo>
                      <a:pt x="1223" y="342"/>
                    </a:lnTo>
                    <a:lnTo>
                      <a:pt x="1224" y="344"/>
                    </a:lnTo>
                    <a:lnTo>
                      <a:pt x="1225" y="344"/>
                    </a:lnTo>
                    <a:lnTo>
                      <a:pt x="1226" y="345"/>
                    </a:lnTo>
                    <a:lnTo>
                      <a:pt x="1227" y="345"/>
                    </a:lnTo>
                    <a:lnTo>
                      <a:pt x="1228" y="346"/>
                    </a:lnTo>
                    <a:lnTo>
                      <a:pt x="1231" y="346"/>
                    </a:lnTo>
                    <a:lnTo>
                      <a:pt x="1231" y="347"/>
                    </a:lnTo>
                    <a:lnTo>
                      <a:pt x="1234" y="348"/>
                    </a:lnTo>
                    <a:lnTo>
                      <a:pt x="1235" y="350"/>
                    </a:lnTo>
                    <a:lnTo>
                      <a:pt x="1235" y="352"/>
                    </a:lnTo>
                    <a:lnTo>
                      <a:pt x="1236" y="353"/>
                    </a:lnTo>
                    <a:lnTo>
                      <a:pt x="1237" y="354"/>
                    </a:lnTo>
                    <a:lnTo>
                      <a:pt x="1241" y="356"/>
                    </a:lnTo>
                    <a:lnTo>
                      <a:pt x="1242" y="356"/>
                    </a:lnTo>
                    <a:lnTo>
                      <a:pt x="1241" y="358"/>
                    </a:lnTo>
                    <a:lnTo>
                      <a:pt x="1241" y="358"/>
                    </a:lnTo>
                    <a:lnTo>
                      <a:pt x="1239" y="359"/>
                    </a:lnTo>
                    <a:lnTo>
                      <a:pt x="1239" y="360"/>
                    </a:lnTo>
                    <a:lnTo>
                      <a:pt x="1237" y="360"/>
                    </a:lnTo>
                    <a:lnTo>
                      <a:pt x="1237" y="362"/>
                    </a:lnTo>
                    <a:lnTo>
                      <a:pt x="1237" y="363"/>
                    </a:lnTo>
                    <a:lnTo>
                      <a:pt x="1239" y="364"/>
                    </a:lnTo>
                    <a:lnTo>
                      <a:pt x="1239" y="365"/>
                    </a:lnTo>
                    <a:lnTo>
                      <a:pt x="1242" y="367"/>
                    </a:lnTo>
                    <a:close/>
                    <a:moveTo>
                      <a:pt x="558" y="579"/>
                    </a:moveTo>
                    <a:lnTo>
                      <a:pt x="560" y="580"/>
                    </a:lnTo>
                    <a:lnTo>
                      <a:pt x="556" y="583"/>
                    </a:lnTo>
                    <a:lnTo>
                      <a:pt x="556" y="583"/>
                    </a:lnTo>
                    <a:lnTo>
                      <a:pt x="555" y="585"/>
                    </a:lnTo>
                    <a:lnTo>
                      <a:pt x="552" y="587"/>
                    </a:lnTo>
                    <a:lnTo>
                      <a:pt x="551" y="586"/>
                    </a:lnTo>
                    <a:lnTo>
                      <a:pt x="550" y="585"/>
                    </a:lnTo>
                    <a:lnTo>
                      <a:pt x="548" y="582"/>
                    </a:lnTo>
                    <a:lnTo>
                      <a:pt x="548" y="582"/>
                    </a:lnTo>
                    <a:lnTo>
                      <a:pt x="548" y="581"/>
                    </a:lnTo>
                    <a:lnTo>
                      <a:pt x="548" y="580"/>
                    </a:lnTo>
                    <a:lnTo>
                      <a:pt x="547" y="578"/>
                    </a:lnTo>
                    <a:lnTo>
                      <a:pt x="548" y="577"/>
                    </a:lnTo>
                    <a:lnTo>
                      <a:pt x="553" y="577"/>
                    </a:lnTo>
                    <a:lnTo>
                      <a:pt x="556" y="577"/>
                    </a:lnTo>
                    <a:lnTo>
                      <a:pt x="558" y="579"/>
                    </a:lnTo>
                    <a:close/>
                    <a:moveTo>
                      <a:pt x="548" y="564"/>
                    </a:moveTo>
                    <a:lnTo>
                      <a:pt x="547" y="567"/>
                    </a:lnTo>
                    <a:lnTo>
                      <a:pt x="546" y="568"/>
                    </a:lnTo>
                    <a:lnTo>
                      <a:pt x="545" y="568"/>
                    </a:lnTo>
                    <a:lnTo>
                      <a:pt x="543" y="565"/>
                    </a:lnTo>
                    <a:lnTo>
                      <a:pt x="542" y="563"/>
                    </a:lnTo>
                    <a:lnTo>
                      <a:pt x="542" y="561"/>
                    </a:lnTo>
                    <a:lnTo>
                      <a:pt x="544" y="561"/>
                    </a:lnTo>
                    <a:lnTo>
                      <a:pt x="547" y="562"/>
                    </a:lnTo>
                    <a:lnTo>
                      <a:pt x="547" y="562"/>
                    </a:lnTo>
                    <a:lnTo>
                      <a:pt x="548" y="564"/>
                    </a:lnTo>
                    <a:close/>
                    <a:moveTo>
                      <a:pt x="521" y="618"/>
                    </a:moveTo>
                    <a:lnTo>
                      <a:pt x="521" y="619"/>
                    </a:lnTo>
                    <a:lnTo>
                      <a:pt x="520" y="620"/>
                    </a:lnTo>
                    <a:lnTo>
                      <a:pt x="513" y="622"/>
                    </a:lnTo>
                    <a:lnTo>
                      <a:pt x="512" y="622"/>
                    </a:lnTo>
                    <a:lnTo>
                      <a:pt x="512" y="620"/>
                    </a:lnTo>
                    <a:lnTo>
                      <a:pt x="516" y="620"/>
                    </a:lnTo>
                    <a:lnTo>
                      <a:pt x="521" y="618"/>
                    </a:lnTo>
                    <a:lnTo>
                      <a:pt x="521" y="618"/>
                    </a:lnTo>
                    <a:close/>
                    <a:moveTo>
                      <a:pt x="549" y="574"/>
                    </a:moveTo>
                    <a:lnTo>
                      <a:pt x="549" y="575"/>
                    </a:lnTo>
                    <a:lnTo>
                      <a:pt x="546" y="573"/>
                    </a:lnTo>
                    <a:lnTo>
                      <a:pt x="545" y="571"/>
                    </a:lnTo>
                    <a:lnTo>
                      <a:pt x="545" y="570"/>
                    </a:lnTo>
                    <a:lnTo>
                      <a:pt x="546" y="569"/>
                    </a:lnTo>
                    <a:lnTo>
                      <a:pt x="547" y="569"/>
                    </a:lnTo>
                    <a:lnTo>
                      <a:pt x="549" y="571"/>
                    </a:lnTo>
                    <a:lnTo>
                      <a:pt x="549" y="574"/>
                    </a:lnTo>
                    <a:close/>
                    <a:moveTo>
                      <a:pt x="537" y="559"/>
                    </a:moveTo>
                    <a:lnTo>
                      <a:pt x="534" y="561"/>
                    </a:lnTo>
                    <a:lnTo>
                      <a:pt x="530" y="561"/>
                    </a:lnTo>
                    <a:lnTo>
                      <a:pt x="532" y="559"/>
                    </a:lnTo>
                    <a:lnTo>
                      <a:pt x="533" y="559"/>
                    </a:lnTo>
                    <a:lnTo>
                      <a:pt x="534" y="559"/>
                    </a:lnTo>
                    <a:lnTo>
                      <a:pt x="537" y="559"/>
                    </a:lnTo>
                    <a:close/>
                    <a:moveTo>
                      <a:pt x="916" y="429"/>
                    </a:moveTo>
                    <a:lnTo>
                      <a:pt x="916" y="429"/>
                    </a:lnTo>
                    <a:lnTo>
                      <a:pt x="914" y="430"/>
                    </a:lnTo>
                    <a:lnTo>
                      <a:pt x="914" y="430"/>
                    </a:lnTo>
                    <a:lnTo>
                      <a:pt x="913" y="429"/>
                    </a:lnTo>
                    <a:lnTo>
                      <a:pt x="913" y="428"/>
                    </a:lnTo>
                    <a:lnTo>
                      <a:pt x="912" y="427"/>
                    </a:lnTo>
                    <a:lnTo>
                      <a:pt x="912" y="426"/>
                    </a:lnTo>
                    <a:lnTo>
                      <a:pt x="915" y="427"/>
                    </a:lnTo>
                    <a:lnTo>
                      <a:pt x="916" y="429"/>
                    </a:lnTo>
                    <a:close/>
                    <a:moveTo>
                      <a:pt x="514" y="624"/>
                    </a:moveTo>
                    <a:lnTo>
                      <a:pt x="515" y="624"/>
                    </a:lnTo>
                    <a:lnTo>
                      <a:pt x="512" y="626"/>
                    </a:lnTo>
                    <a:lnTo>
                      <a:pt x="510" y="626"/>
                    </a:lnTo>
                    <a:lnTo>
                      <a:pt x="508" y="626"/>
                    </a:lnTo>
                    <a:lnTo>
                      <a:pt x="510" y="626"/>
                    </a:lnTo>
                    <a:lnTo>
                      <a:pt x="514" y="624"/>
                    </a:lnTo>
                    <a:close/>
                    <a:moveTo>
                      <a:pt x="372" y="738"/>
                    </a:moveTo>
                    <a:lnTo>
                      <a:pt x="372" y="738"/>
                    </a:lnTo>
                    <a:lnTo>
                      <a:pt x="367" y="738"/>
                    </a:lnTo>
                    <a:lnTo>
                      <a:pt x="362" y="736"/>
                    </a:lnTo>
                    <a:lnTo>
                      <a:pt x="362" y="736"/>
                    </a:lnTo>
                    <a:lnTo>
                      <a:pt x="364" y="736"/>
                    </a:lnTo>
                    <a:lnTo>
                      <a:pt x="366" y="737"/>
                    </a:lnTo>
                    <a:lnTo>
                      <a:pt x="372" y="738"/>
                    </a:lnTo>
                    <a:close/>
                    <a:moveTo>
                      <a:pt x="715" y="507"/>
                    </a:moveTo>
                    <a:lnTo>
                      <a:pt x="715" y="507"/>
                    </a:lnTo>
                    <a:lnTo>
                      <a:pt x="712" y="507"/>
                    </a:lnTo>
                    <a:lnTo>
                      <a:pt x="710" y="507"/>
                    </a:lnTo>
                    <a:lnTo>
                      <a:pt x="713" y="507"/>
                    </a:lnTo>
                    <a:lnTo>
                      <a:pt x="714" y="507"/>
                    </a:lnTo>
                    <a:lnTo>
                      <a:pt x="715" y="507"/>
                    </a:lnTo>
                    <a:close/>
                    <a:moveTo>
                      <a:pt x="551" y="576"/>
                    </a:moveTo>
                    <a:lnTo>
                      <a:pt x="550" y="576"/>
                    </a:lnTo>
                    <a:lnTo>
                      <a:pt x="549" y="576"/>
                    </a:lnTo>
                    <a:lnTo>
                      <a:pt x="548" y="576"/>
                    </a:lnTo>
                    <a:lnTo>
                      <a:pt x="547" y="575"/>
                    </a:lnTo>
                    <a:lnTo>
                      <a:pt x="548" y="575"/>
                    </a:lnTo>
                    <a:lnTo>
                      <a:pt x="551" y="576"/>
                    </a:lnTo>
                    <a:close/>
                  </a:path>
                </a:pathLst>
              </a:custGeom>
              <a:solidFill>
                <a:srgbClr val="63B1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10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" name="Google Shape;129;p60"/>
              <p:cNvSpPr/>
              <p:nvPr/>
            </p:nvSpPr>
            <p:spPr>
              <a:xfrm>
                <a:off x="1903" y="2308"/>
                <a:ext cx="757" cy="758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58" extrusionOk="0">
                    <a:moveTo>
                      <a:pt x="760" y="382"/>
                    </a:moveTo>
                    <a:lnTo>
                      <a:pt x="760" y="382"/>
                    </a:lnTo>
                    <a:lnTo>
                      <a:pt x="759" y="386"/>
                    </a:lnTo>
                    <a:lnTo>
                      <a:pt x="758" y="390"/>
                    </a:lnTo>
                    <a:lnTo>
                      <a:pt x="751" y="397"/>
                    </a:lnTo>
                    <a:lnTo>
                      <a:pt x="741" y="406"/>
                    </a:lnTo>
                    <a:lnTo>
                      <a:pt x="738" y="409"/>
                    </a:lnTo>
                    <a:lnTo>
                      <a:pt x="735" y="412"/>
                    </a:lnTo>
                    <a:lnTo>
                      <a:pt x="731" y="416"/>
                    </a:lnTo>
                    <a:lnTo>
                      <a:pt x="730" y="418"/>
                    </a:lnTo>
                    <a:lnTo>
                      <a:pt x="727" y="426"/>
                    </a:lnTo>
                    <a:lnTo>
                      <a:pt x="724" y="430"/>
                    </a:lnTo>
                    <a:lnTo>
                      <a:pt x="724" y="432"/>
                    </a:lnTo>
                    <a:lnTo>
                      <a:pt x="725" y="437"/>
                    </a:lnTo>
                    <a:lnTo>
                      <a:pt x="725" y="440"/>
                    </a:lnTo>
                    <a:lnTo>
                      <a:pt x="725" y="441"/>
                    </a:lnTo>
                    <a:lnTo>
                      <a:pt x="726" y="442"/>
                    </a:lnTo>
                    <a:lnTo>
                      <a:pt x="727" y="445"/>
                    </a:lnTo>
                    <a:lnTo>
                      <a:pt x="726" y="449"/>
                    </a:lnTo>
                    <a:lnTo>
                      <a:pt x="726" y="453"/>
                    </a:lnTo>
                    <a:lnTo>
                      <a:pt x="726" y="456"/>
                    </a:lnTo>
                    <a:lnTo>
                      <a:pt x="724" y="459"/>
                    </a:lnTo>
                    <a:lnTo>
                      <a:pt x="724" y="460"/>
                    </a:lnTo>
                    <a:lnTo>
                      <a:pt x="719" y="467"/>
                    </a:lnTo>
                    <a:lnTo>
                      <a:pt x="713" y="477"/>
                    </a:lnTo>
                    <a:lnTo>
                      <a:pt x="712" y="480"/>
                    </a:lnTo>
                    <a:lnTo>
                      <a:pt x="712" y="482"/>
                    </a:lnTo>
                    <a:lnTo>
                      <a:pt x="711" y="485"/>
                    </a:lnTo>
                    <a:lnTo>
                      <a:pt x="708" y="488"/>
                    </a:lnTo>
                    <a:lnTo>
                      <a:pt x="706" y="490"/>
                    </a:lnTo>
                    <a:lnTo>
                      <a:pt x="705" y="493"/>
                    </a:lnTo>
                    <a:lnTo>
                      <a:pt x="704" y="495"/>
                    </a:lnTo>
                    <a:lnTo>
                      <a:pt x="705" y="498"/>
                    </a:lnTo>
                    <a:lnTo>
                      <a:pt x="704" y="506"/>
                    </a:lnTo>
                    <a:lnTo>
                      <a:pt x="704" y="510"/>
                    </a:lnTo>
                    <a:lnTo>
                      <a:pt x="703" y="512"/>
                    </a:lnTo>
                    <a:lnTo>
                      <a:pt x="704" y="516"/>
                    </a:lnTo>
                    <a:lnTo>
                      <a:pt x="705" y="518"/>
                    </a:lnTo>
                    <a:lnTo>
                      <a:pt x="706" y="519"/>
                    </a:lnTo>
                    <a:lnTo>
                      <a:pt x="707" y="522"/>
                    </a:lnTo>
                    <a:lnTo>
                      <a:pt x="706" y="525"/>
                    </a:lnTo>
                    <a:lnTo>
                      <a:pt x="706" y="526"/>
                    </a:lnTo>
                    <a:lnTo>
                      <a:pt x="704" y="528"/>
                    </a:lnTo>
                    <a:lnTo>
                      <a:pt x="702" y="531"/>
                    </a:lnTo>
                    <a:lnTo>
                      <a:pt x="701" y="536"/>
                    </a:lnTo>
                    <a:lnTo>
                      <a:pt x="699" y="538"/>
                    </a:lnTo>
                    <a:lnTo>
                      <a:pt x="698" y="539"/>
                    </a:lnTo>
                    <a:lnTo>
                      <a:pt x="697" y="540"/>
                    </a:lnTo>
                    <a:lnTo>
                      <a:pt x="696" y="539"/>
                    </a:lnTo>
                    <a:lnTo>
                      <a:pt x="695" y="539"/>
                    </a:lnTo>
                    <a:lnTo>
                      <a:pt x="696" y="539"/>
                    </a:lnTo>
                    <a:lnTo>
                      <a:pt x="697" y="539"/>
                    </a:lnTo>
                    <a:lnTo>
                      <a:pt x="696" y="538"/>
                    </a:lnTo>
                    <a:lnTo>
                      <a:pt x="695" y="537"/>
                    </a:lnTo>
                    <a:lnTo>
                      <a:pt x="696" y="530"/>
                    </a:lnTo>
                    <a:lnTo>
                      <a:pt x="694" y="528"/>
                    </a:lnTo>
                    <a:lnTo>
                      <a:pt x="696" y="527"/>
                    </a:lnTo>
                    <a:lnTo>
                      <a:pt x="696" y="527"/>
                    </a:lnTo>
                    <a:lnTo>
                      <a:pt x="693" y="525"/>
                    </a:lnTo>
                    <a:lnTo>
                      <a:pt x="693" y="526"/>
                    </a:lnTo>
                    <a:lnTo>
                      <a:pt x="695" y="527"/>
                    </a:lnTo>
                    <a:lnTo>
                      <a:pt x="695" y="527"/>
                    </a:lnTo>
                    <a:lnTo>
                      <a:pt x="692" y="527"/>
                    </a:lnTo>
                    <a:lnTo>
                      <a:pt x="690" y="527"/>
                    </a:lnTo>
                    <a:lnTo>
                      <a:pt x="690" y="527"/>
                    </a:lnTo>
                    <a:lnTo>
                      <a:pt x="689" y="527"/>
                    </a:lnTo>
                    <a:lnTo>
                      <a:pt x="687" y="527"/>
                    </a:lnTo>
                    <a:lnTo>
                      <a:pt x="686" y="527"/>
                    </a:lnTo>
                    <a:lnTo>
                      <a:pt x="685" y="526"/>
                    </a:lnTo>
                    <a:lnTo>
                      <a:pt x="685" y="527"/>
                    </a:lnTo>
                    <a:lnTo>
                      <a:pt x="685" y="527"/>
                    </a:lnTo>
                    <a:lnTo>
                      <a:pt x="684" y="527"/>
                    </a:lnTo>
                    <a:lnTo>
                      <a:pt x="682" y="527"/>
                    </a:lnTo>
                    <a:lnTo>
                      <a:pt x="682" y="527"/>
                    </a:lnTo>
                    <a:lnTo>
                      <a:pt x="682" y="527"/>
                    </a:lnTo>
                    <a:lnTo>
                      <a:pt x="681" y="527"/>
                    </a:lnTo>
                    <a:lnTo>
                      <a:pt x="681" y="528"/>
                    </a:lnTo>
                    <a:lnTo>
                      <a:pt x="682" y="529"/>
                    </a:lnTo>
                    <a:lnTo>
                      <a:pt x="681" y="530"/>
                    </a:lnTo>
                    <a:lnTo>
                      <a:pt x="679" y="530"/>
                    </a:lnTo>
                    <a:lnTo>
                      <a:pt x="678" y="529"/>
                    </a:lnTo>
                    <a:lnTo>
                      <a:pt x="677" y="529"/>
                    </a:lnTo>
                    <a:lnTo>
                      <a:pt x="676" y="529"/>
                    </a:lnTo>
                    <a:lnTo>
                      <a:pt x="676" y="530"/>
                    </a:lnTo>
                    <a:lnTo>
                      <a:pt x="677" y="530"/>
                    </a:lnTo>
                    <a:lnTo>
                      <a:pt x="677" y="531"/>
                    </a:lnTo>
                    <a:lnTo>
                      <a:pt x="678" y="532"/>
                    </a:lnTo>
                    <a:lnTo>
                      <a:pt x="678" y="533"/>
                    </a:lnTo>
                    <a:lnTo>
                      <a:pt x="677" y="534"/>
                    </a:lnTo>
                    <a:lnTo>
                      <a:pt x="676" y="535"/>
                    </a:lnTo>
                    <a:lnTo>
                      <a:pt x="677" y="535"/>
                    </a:lnTo>
                    <a:lnTo>
                      <a:pt x="679" y="533"/>
                    </a:lnTo>
                    <a:lnTo>
                      <a:pt x="679" y="531"/>
                    </a:lnTo>
                    <a:lnTo>
                      <a:pt x="682" y="531"/>
                    </a:lnTo>
                    <a:lnTo>
                      <a:pt x="684" y="530"/>
                    </a:lnTo>
                    <a:lnTo>
                      <a:pt x="687" y="530"/>
                    </a:lnTo>
                    <a:lnTo>
                      <a:pt x="688" y="530"/>
                    </a:lnTo>
                    <a:lnTo>
                      <a:pt x="690" y="532"/>
                    </a:lnTo>
                    <a:lnTo>
                      <a:pt x="686" y="537"/>
                    </a:lnTo>
                    <a:lnTo>
                      <a:pt x="686" y="540"/>
                    </a:lnTo>
                    <a:lnTo>
                      <a:pt x="685" y="542"/>
                    </a:lnTo>
                    <a:lnTo>
                      <a:pt x="686" y="546"/>
                    </a:lnTo>
                    <a:lnTo>
                      <a:pt x="685" y="548"/>
                    </a:lnTo>
                    <a:lnTo>
                      <a:pt x="684" y="549"/>
                    </a:lnTo>
                    <a:lnTo>
                      <a:pt x="684" y="550"/>
                    </a:lnTo>
                    <a:lnTo>
                      <a:pt x="682" y="552"/>
                    </a:lnTo>
                    <a:lnTo>
                      <a:pt x="681" y="553"/>
                    </a:lnTo>
                    <a:lnTo>
                      <a:pt x="681" y="556"/>
                    </a:lnTo>
                    <a:lnTo>
                      <a:pt x="682" y="558"/>
                    </a:lnTo>
                    <a:lnTo>
                      <a:pt x="681" y="559"/>
                    </a:lnTo>
                    <a:lnTo>
                      <a:pt x="682" y="560"/>
                    </a:lnTo>
                    <a:lnTo>
                      <a:pt x="681" y="561"/>
                    </a:lnTo>
                    <a:lnTo>
                      <a:pt x="682" y="564"/>
                    </a:lnTo>
                    <a:lnTo>
                      <a:pt x="678" y="567"/>
                    </a:lnTo>
                    <a:lnTo>
                      <a:pt x="677" y="569"/>
                    </a:lnTo>
                    <a:lnTo>
                      <a:pt x="678" y="572"/>
                    </a:lnTo>
                    <a:lnTo>
                      <a:pt x="680" y="573"/>
                    </a:lnTo>
                    <a:lnTo>
                      <a:pt x="679" y="573"/>
                    </a:lnTo>
                    <a:lnTo>
                      <a:pt x="679" y="574"/>
                    </a:lnTo>
                    <a:lnTo>
                      <a:pt x="678" y="574"/>
                    </a:lnTo>
                    <a:lnTo>
                      <a:pt x="678" y="575"/>
                    </a:lnTo>
                    <a:lnTo>
                      <a:pt x="678" y="576"/>
                    </a:lnTo>
                    <a:lnTo>
                      <a:pt x="676" y="577"/>
                    </a:lnTo>
                    <a:lnTo>
                      <a:pt x="677" y="579"/>
                    </a:lnTo>
                    <a:lnTo>
                      <a:pt x="675" y="579"/>
                    </a:lnTo>
                    <a:lnTo>
                      <a:pt x="673" y="581"/>
                    </a:lnTo>
                    <a:lnTo>
                      <a:pt x="673" y="582"/>
                    </a:lnTo>
                    <a:lnTo>
                      <a:pt x="676" y="586"/>
                    </a:lnTo>
                    <a:lnTo>
                      <a:pt x="676" y="587"/>
                    </a:lnTo>
                    <a:lnTo>
                      <a:pt x="676" y="588"/>
                    </a:lnTo>
                    <a:lnTo>
                      <a:pt x="676" y="588"/>
                    </a:lnTo>
                    <a:lnTo>
                      <a:pt x="675" y="589"/>
                    </a:lnTo>
                    <a:lnTo>
                      <a:pt x="675" y="591"/>
                    </a:lnTo>
                    <a:lnTo>
                      <a:pt x="676" y="590"/>
                    </a:lnTo>
                    <a:lnTo>
                      <a:pt x="679" y="589"/>
                    </a:lnTo>
                    <a:lnTo>
                      <a:pt x="679" y="589"/>
                    </a:lnTo>
                    <a:lnTo>
                      <a:pt x="679" y="588"/>
                    </a:lnTo>
                    <a:lnTo>
                      <a:pt x="682" y="588"/>
                    </a:lnTo>
                    <a:lnTo>
                      <a:pt x="683" y="587"/>
                    </a:lnTo>
                    <a:lnTo>
                      <a:pt x="683" y="585"/>
                    </a:lnTo>
                    <a:lnTo>
                      <a:pt x="681" y="584"/>
                    </a:lnTo>
                    <a:lnTo>
                      <a:pt x="683" y="584"/>
                    </a:lnTo>
                    <a:lnTo>
                      <a:pt x="684" y="582"/>
                    </a:lnTo>
                    <a:lnTo>
                      <a:pt x="689" y="580"/>
                    </a:lnTo>
                    <a:lnTo>
                      <a:pt x="689" y="579"/>
                    </a:lnTo>
                    <a:lnTo>
                      <a:pt x="687" y="578"/>
                    </a:lnTo>
                    <a:lnTo>
                      <a:pt x="691" y="577"/>
                    </a:lnTo>
                    <a:lnTo>
                      <a:pt x="693" y="576"/>
                    </a:lnTo>
                    <a:lnTo>
                      <a:pt x="693" y="575"/>
                    </a:lnTo>
                    <a:lnTo>
                      <a:pt x="695" y="574"/>
                    </a:lnTo>
                    <a:lnTo>
                      <a:pt x="695" y="572"/>
                    </a:lnTo>
                    <a:lnTo>
                      <a:pt x="693" y="569"/>
                    </a:lnTo>
                    <a:lnTo>
                      <a:pt x="691" y="568"/>
                    </a:lnTo>
                    <a:lnTo>
                      <a:pt x="691" y="566"/>
                    </a:lnTo>
                    <a:lnTo>
                      <a:pt x="690" y="564"/>
                    </a:lnTo>
                    <a:lnTo>
                      <a:pt x="693" y="564"/>
                    </a:lnTo>
                    <a:lnTo>
                      <a:pt x="694" y="565"/>
                    </a:lnTo>
                    <a:lnTo>
                      <a:pt x="695" y="565"/>
                    </a:lnTo>
                    <a:lnTo>
                      <a:pt x="695" y="564"/>
                    </a:lnTo>
                    <a:lnTo>
                      <a:pt x="695" y="562"/>
                    </a:lnTo>
                    <a:lnTo>
                      <a:pt x="694" y="561"/>
                    </a:lnTo>
                    <a:lnTo>
                      <a:pt x="694" y="562"/>
                    </a:lnTo>
                    <a:lnTo>
                      <a:pt x="693" y="562"/>
                    </a:lnTo>
                    <a:lnTo>
                      <a:pt x="692" y="560"/>
                    </a:lnTo>
                    <a:lnTo>
                      <a:pt x="692" y="560"/>
                    </a:lnTo>
                    <a:lnTo>
                      <a:pt x="693" y="560"/>
                    </a:lnTo>
                    <a:lnTo>
                      <a:pt x="693" y="559"/>
                    </a:lnTo>
                    <a:lnTo>
                      <a:pt x="696" y="558"/>
                    </a:lnTo>
                    <a:lnTo>
                      <a:pt x="697" y="559"/>
                    </a:lnTo>
                    <a:lnTo>
                      <a:pt x="699" y="560"/>
                    </a:lnTo>
                    <a:lnTo>
                      <a:pt x="700" y="560"/>
                    </a:lnTo>
                    <a:lnTo>
                      <a:pt x="701" y="561"/>
                    </a:lnTo>
                    <a:lnTo>
                      <a:pt x="705" y="562"/>
                    </a:lnTo>
                    <a:lnTo>
                      <a:pt x="707" y="564"/>
                    </a:lnTo>
                    <a:lnTo>
                      <a:pt x="710" y="565"/>
                    </a:lnTo>
                    <a:lnTo>
                      <a:pt x="711" y="565"/>
                    </a:lnTo>
                    <a:lnTo>
                      <a:pt x="712" y="564"/>
                    </a:lnTo>
                    <a:lnTo>
                      <a:pt x="711" y="563"/>
                    </a:lnTo>
                    <a:lnTo>
                      <a:pt x="710" y="563"/>
                    </a:lnTo>
                    <a:lnTo>
                      <a:pt x="711" y="563"/>
                    </a:lnTo>
                    <a:lnTo>
                      <a:pt x="710" y="563"/>
                    </a:lnTo>
                    <a:lnTo>
                      <a:pt x="709" y="563"/>
                    </a:lnTo>
                    <a:lnTo>
                      <a:pt x="708" y="563"/>
                    </a:lnTo>
                    <a:lnTo>
                      <a:pt x="709" y="562"/>
                    </a:lnTo>
                    <a:lnTo>
                      <a:pt x="708" y="562"/>
                    </a:lnTo>
                    <a:lnTo>
                      <a:pt x="708" y="562"/>
                    </a:lnTo>
                    <a:lnTo>
                      <a:pt x="707" y="561"/>
                    </a:lnTo>
                    <a:lnTo>
                      <a:pt x="707" y="561"/>
                    </a:lnTo>
                    <a:lnTo>
                      <a:pt x="707" y="560"/>
                    </a:lnTo>
                    <a:lnTo>
                      <a:pt x="710" y="562"/>
                    </a:lnTo>
                    <a:lnTo>
                      <a:pt x="711" y="562"/>
                    </a:lnTo>
                    <a:lnTo>
                      <a:pt x="711" y="562"/>
                    </a:lnTo>
                    <a:lnTo>
                      <a:pt x="711" y="563"/>
                    </a:lnTo>
                    <a:lnTo>
                      <a:pt x="712" y="564"/>
                    </a:lnTo>
                    <a:lnTo>
                      <a:pt x="712" y="566"/>
                    </a:lnTo>
                    <a:lnTo>
                      <a:pt x="715" y="567"/>
                    </a:lnTo>
                    <a:lnTo>
                      <a:pt x="715" y="567"/>
                    </a:lnTo>
                    <a:lnTo>
                      <a:pt x="715" y="567"/>
                    </a:lnTo>
                    <a:lnTo>
                      <a:pt x="720" y="568"/>
                    </a:lnTo>
                    <a:lnTo>
                      <a:pt x="721" y="567"/>
                    </a:lnTo>
                    <a:lnTo>
                      <a:pt x="720" y="565"/>
                    </a:lnTo>
                    <a:lnTo>
                      <a:pt x="720" y="563"/>
                    </a:lnTo>
                    <a:lnTo>
                      <a:pt x="719" y="563"/>
                    </a:lnTo>
                    <a:lnTo>
                      <a:pt x="718" y="563"/>
                    </a:lnTo>
                    <a:lnTo>
                      <a:pt x="718" y="562"/>
                    </a:lnTo>
                    <a:lnTo>
                      <a:pt x="719" y="562"/>
                    </a:lnTo>
                    <a:lnTo>
                      <a:pt x="720" y="561"/>
                    </a:lnTo>
                    <a:lnTo>
                      <a:pt x="723" y="562"/>
                    </a:lnTo>
                    <a:lnTo>
                      <a:pt x="724" y="561"/>
                    </a:lnTo>
                    <a:lnTo>
                      <a:pt x="724" y="562"/>
                    </a:lnTo>
                    <a:lnTo>
                      <a:pt x="724" y="562"/>
                    </a:lnTo>
                    <a:lnTo>
                      <a:pt x="727" y="561"/>
                    </a:lnTo>
                    <a:lnTo>
                      <a:pt x="727" y="561"/>
                    </a:lnTo>
                    <a:lnTo>
                      <a:pt x="726" y="561"/>
                    </a:lnTo>
                    <a:lnTo>
                      <a:pt x="726" y="559"/>
                    </a:lnTo>
                    <a:lnTo>
                      <a:pt x="726" y="558"/>
                    </a:lnTo>
                    <a:lnTo>
                      <a:pt x="726" y="556"/>
                    </a:lnTo>
                    <a:lnTo>
                      <a:pt x="725" y="555"/>
                    </a:lnTo>
                    <a:lnTo>
                      <a:pt x="725" y="555"/>
                    </a:lnTo>
                    <a:lnTo>
                      <a:pt x="724" y="556"/>
                    </a:lnTo>
                    <a:lnTo>
                      <a:pt x="723" y="553"/>
                    </a:lnTo>
                    <a:lnTo>
                      <a:pt x="726" y="551"/>
                    </a:lnTo>
                    <a:lnTo>
                      <a:pt x="728" y="551"/>
                    </a:lnTo>
                    <a:lnTo>
                      <a:pt x="731" y="551"/>
                    </a:lnTo>
                    <a:lnTo>
                      <a:pt x="729" y="551"/>
                    </a:lnTo>
                    <a:lnTo>
                      <a:pt x="728" y="550"/>
                    </a:lnTo>
                    <a:lnTo>
                      <a:pt x="726" y="550"/>
                    </a:lnTo>
                    <a:lnTo>
                      <a:pt x="726" y="549"/>
                    </a:lnTo>
                    <a:lnTo>
                      <a:pt x="726" y="549"/>
                    </a:lnTo>
                    <a:lnTo>
                      <a:pt x="725" y="548"/>
                    </a:lnTo>
                    <a:lnTo>
                      <a:pt x="725" y="549"/>
                    </a:lnTo>
                    <a:lnTo>
                      <a:pt x="723" y="548"/>
                    </a:lnTo>
                    <a:lnTo>
                      <a:pt x="722" y="549"/>
                    </a:lnTo>
                    <a:lnTo>
                      <a:pt x="721" y="548"/>
                    </a:lnTo>
                    <a:lnTo>
                      <a:pt x="722" y="548"/>
                    </a:lnTo>
                    <a:lnTo>
                      <a:pt x="723" y="548"/>
                    </a:lnTo>
                    <a:lnTo>
                      <a:pt x="727" y="548"/>
                    </a:lnTo>
                    <a:lnTo>
                      <a:pt x="733" y="550"/>
                    </a:lnTo>
                    <a:lnTo>
                      <a:pt x="736" y="550"/>
                    </a:lnTo>
                    <a:lnTo>
                      <a:pt x="740" y="550"/>
                    </a:lnTo>
                    <a:lnTo>
                      <a:pt x="739" y="557"/>
                    </a:lnTo>
                    <a:lnTo>
                      <a:pt x="740" y="560"/>
                    </a:lnTo>
                    <a:lnTo>
                      <a:pt x="743" y="562"/>
                    </a:lnTo>
                    <a:lnTo>
                      <a:pt x="744" y="562"/>
                    </a:lnTo>
                    <a:lnTo>
                      <a:pt x="744" y="564"/>
                    </a:lnTo>
                    <a:lnTo>
                      <a:pt x="745" y="565"/>
                    </a:lnTo>
                    <a:lnTo>
                      <a:pt x="744" y="567"/>
                    </a:lnTo>
                    <a:lnTo>
                      <a:pt x="738" y="572"/>
                    </a:lnTo>
                    <a:lnTo>
                      <a:pt x="736" y="575"/>
                    </a:lnTo>
                    <a:lnTo>
                      <a:pt x="736" y="576"/>
                    </a:lnTo>
                    <a:lnTo>
                      <a:pt x="737" y="576"/>
                    </a:lnTo>
                    <a:lnTo>
                      <a:pt x="738" y="576"/>
                    </a:lnTo>
                    <a:lnTo>
                      <a:pt x="734" y="579"/>
                    </a:lnTo>
                    <a:lnTo>
                      <a:pt x="730" y="586"/>
                    </a:lnTo>
                    <a:lnTo>
                      <a:pt x="727" y="590"/>
                    </a:lnTo>
                    <a:lnTo>
                      <a:pt x="728" y="593"/>
                    </a:lnTo>
                    <a:lnTo>
                      <a:pt x="729" y="594"/>
                    </a:lnTo>
                    <a:lnTo>
                      <a:pt x="727" y="597"/>
                    </a:lnTo>
                    <a:lnTo>
                      <a:pt x="726" y="602"/>
                    </a:lnTo>
                    <a:lnTo>
                      <a:pt x="726" y="604"/>
                    </a:lnTo>
                    <a:lnTo>
                      <a:pt x="728" y="605"/>
                    </a:lnTo>
                    <a:lnTo>
                      <a:pt x="727" y="608"/>
                    </a:lnTo>
                    <a:lnTo>
                      <a:pt x="728" y="610"/>
                    </a:lnTo>
                    <a:lnTo>
                      <a:pt x="728" y="612"/>
                    </a:lnTo>
                    <a:lnTo>
                      <a:pt x="724" y="615"/>
                    </a:lnTo>
                    <a:lnTo>
                      <a:pt x="721" y="620"/>
                    </a:lnTo>
                    <a:lnTo>
                      <a:pt x="718" y="624"/>
                    </a:lnTo>
                    <a:lnTo>
                      <a:pt x="707" y="631"/>
                    </a:lnTo>
                    <a:lnTo>
                      <a:pt x="705" y="633"/>
                    </a:lnTo>
                    <a:lnTo>
                      <a:pt x="705" y="635"/>
                    </a:lnTo>
                    <a:lnTo>
                      <a:pt x="704" y="636"/>
                    </a:lnTo>
                    <a:lnTo>
                      <a:pt x="700" y="639"/>
                    </a:lnTo>
                    <a:lnTo>
                      <a:pt x="693" y="645"/>
                    </a:lnTo>
                    <a:lnTo>
                      <a:pt x="679" y="654"/>
                    </a:lnTo>
                    <a:lnTo>
                      <a:pt x="675" y="657"/>
                    </a:lnTo>
                    <a:lnTo>
                      <a:pt x="660" y="668"/>
                    </a:lnTo>
                    <a:lnTo>
                      <a:pt x="655" y="673"/>
                    </a:lnTo>
                    <a:lnTo>
                      <a:pt x="643" y="680"/>
                    </a:lnTo>
                    <a:lnTo>
                      <a:pt x="640" y="682"/>
                    </a:lnTo>
                    <a:lnTo>
                      <a:pt x="636" y="685"/>
                    </a:lnTo>
                    <a:lnTo>
                      <a:pt x="635" y="687"/>
                    </a:lnTo>
                    <a:lnTo>
                      <a:pt x="635" y="689"/>
                    </a:lnTo>
                    <a:lnTo>
                      <a:pt x="635" y="691"/>
                    </a:lnTo>
                    <a:lnTo>
                      <a:pt x="635" y="692"/>
                    </a:lnTo>
                    <a:lnTo>
                      <a:pt x="625" y="698"/>
                    </a:lnTo>
                    <a:lnTo>
                      <a:pt x="621" y="701"/>
                    </a:lnTo>
                    <a:lnTo>
                      <a:pt x="619" y="703"/>
                    </a:lnTo>
                    <a:lnTo>
                      <a:pt x="612" y="707"/>
                    </a:lnTo>
                    <a:lnTo>
                      <a:pt x="605" y="709"/>
                    </a:lnTo>
                    <a:lnTo>
                      <a:pt x="593" y="713"/>
                    </a:lnTo>
                    <a:lnTo>
                      <a:pt x="572" y="720"/>
                    </a:lnTo>
                    <a:lnTo>
                      <a:pt x="544" y="727"/>
                    </a:lnTo>
                    <a:lnTo>
                      <a:pt x="519" y="734"/>
                    </a:lnTo>
                    <a:lnTo>
                      <a:pt x="498" y="739"/>
                    </a:lnTo>
                    <a:lnTo>
                      <a:pt x="468" y="745"/>
                    </a:lnTo>
                    <a:lnTo>
                      <a:pt x="433" y="752"/>
                    </a:lnTo>
                    <a:lnTo>
                      <a:pt x="429" y="753"/>
                    </a:lnTo>
                    <a:lnTo>
                      <a:pt x="427" y="754"/>
                    </a:lnTo>
                    <a:lnTo>
                      <a:pt x="422" y="755"/>
                    </a:lnTo>
                    <a:lnTo>
                      <a:pt x="420" y="756"/>
                    </a:lnTo>
                    <a:lnTo>
                      <a:pt x="418" y="756"/>
                    </a:lnTo>
                    <a:lnTo>
                      <a:pt x="408" y="758"/>
                    </a:lnTo>
                    <a:lnTo>
                      <a:pt x="396" y="747"/>
                    </a:lnTo>
                    <a:lnTo>
                      <a:pt x="354" y="745"/>
                    </a:lnTo>
                    <a:lnTo>
                      <a:pt x="354" y="734"/>
                    </a:lnTo>
                    <a:lnTo>
                      <a:pt x="354" y="728"/>
                    </a:lnTo>
                    <a:lnTo>
                      <a:pt x="401" y="714"/>
                    </a:lnTo>
                    <a:lnTo>
                      <a:pt x="389" y="705"/>
                    </a:lnTo>
                    <a:lnTo>
                      <a:pt x="385" y="703"/>
                    </a:lnTo>
                    <a:lnTo>
                      <a:pt x="381" y="700"/>
                    </a:lnTo>
                    <a:lnTo>
                      <a:pt x="379" y="699"/>
                    </a:lnTo>
                    <a:lnTo>
                      <a:pt x="378" y="696"/>
                    </a:lnTo>
                    <a:lnTo>
                      <a:pt x="376" y="695"/>
                    </a:lnTo>
                    <a:lnTo>
                      <a:pt x="370" y="695"/>
                    </a:lnTo>
                    <a:lnTo>
                      <a:pt x="370" y="695"/>
                    </a:lnTo>
                    <a:lnTo>
                      <a:pt x="394" y="680"/>
                    </a:lnTo>
                    <a:lnTo>
                      <a:pt x="394" y="679"/>
                    </a:lnTo>
                    <a:lnTo>
                      <a:pt x="393" y="679"/>
                    </a:lnTo>
                    <a:lnTo>
                      <a:pt x="390" y="678"/>
                    </a:lnTo>
                    <a:lnTo>
                      <a:pt x="384" y="680"/>
                    </a:lnTo>
                    <a:lnTo>
                      <a:pt x="380" y="680"/>
                    </a:lnTo>
                    <a:lnTo>
                      <a:pt x="376" y="681"/>
                    </a:lnTo>
                    <a:lnTo>
                      <a:pt x="374" y="681"/>
                    </a:lnTo>
                    <a:lnTo>
                      <a:pt x="369" y="681"/>
                    </a:lnTo>
                    <a:lnTo>
                      <a:pt x="364" y="682"/>
                    </a:lnTo>
                    <a:lnTo>
                      <a:pt x="363" y="683"/>
                    </a:lnTo>
                    <a:lnTo>
                      <a:pt x="363" y="684"/>
                    </a:lnTo>
                    <a:lnTo>
                      <a:pt x="358" y="685"/>
                    </a:lnTo>
                    <a:lnTo>
                      <a:pt x="358" y="685"/>
                    </a:lnTo>
                    <a:lnTo>
                      <a:pt x="356" y="684"/>
                    </a:lnTo>
                    <a:lnTo>
                      <a:pt x="355" y="684"/>
                    </a:lnTo>
                    <a:lnTo>
                      <a:pt x="352" y="684"/>
                    </a:lnTo>
                    <a:lnTo>
                      <a:pt x="349" y="686"/>
                    </a:lnTo>
                    <a:lnTo>
                      <a:pt x="348" y="686"/>
                    </a:lnTo>
                    <a:lnTo>
                      <a:pt x="345" y="685"/>
                    </a:lnTo>
                    <a:lnTo>
                      <a:pt x="344" y="685"/>
                    </a:lnTo>
                    <a:lnTo>
                      <a:pt x="340" y="687"/>
                    </a:lnTo>
                    <a:lnTo>
                      <a:pt x="337" y="687"/>
                    </a:lnTo>
                    <a:lnTo>
                      <a:pt x="329" y="689"/>
                    </a:lnTo>
                    <a:lnTo>
                      <a:pt x="328" y="689"/>
                    </a:lnTo>
                    <a:lnTo>
                      <a:pt x="328" y="690"/>
                    </a:lnTo>
                    <a:lnTo>
                      <a:pt x="325" y="691"/>
                    </a:lnTo>
                    <a:lnTo>
                      <a:pt x="324" y="691"/>
                    </a:lnTo>
                    <a:lnTo>
                      <a:pt x="322" y="691"/>
                    </a:lnTo>
                    <a:lnTo>
                      <a:pt x="321" y="691"/>
                    </a:lnTo>
                    <a:lnTo>
                      <a:pt x="319" y="691"/>
                    </a:lnTo>
                    <a:lnTo>
                      <a:pt x="319" y="691"/>
                    </a:lnTo>
                    <a:lnTo>
                      <a:pt x="315" y="691"/>
                    </a:lnTo>
                    <a:lnTo>
                      <a:pt x="314" y="692"/>
                    </a:lnTo>
                    <a:lnTo>
                      <a:pt x="312" y="693"/>
                    </a:lnTo>
                    <a:lnTo>
                      <a:pt x="309" y="693"/>
                    </a:lnTo>
                    <a:lnTo>
                      <a:pt x="307" y="694"/>
                    </a:lnTo>
                    <a:lnTo>
                      <a:pt x="306" y="695"/>
                    </a:lnTo>
                    <a:lnTo>
                      <a:pt x="305" y="695"/>
                    </a:lnTo>
                    <a:lnTo>
                      <a:pt x="291" y="681"/>
                    </a:lnTo>
                    <a:lnTo>
                      <a:pt x="284" y="678"/>
                    </a:lnTo>
                    <a:lnTo>
                      <a:pt x="279" y="674"/>
                    </a:lnTo>
                    <a:lnTo>
                      <a:pt x="277" y="673"/>
                    </a:lnTo>
                    <a:lnTo>
                      <a:pt x="277" y="671"/>
                    </a:lnTo>
                    <a:lnTo>
                      <a:pt x="274" y="670"/>
                    </a:lnTo>
                    <a:lnTo>
                      <a:pt x="267" y="663"/>
                    </a:lnTo>
                    <a:lnTo>
                      <a:pt x="260" y="659"/>
                    </a:lnTo>
                    <a:lnTo>
                      <a:pt x="261" y="639"/>
                    </a:lnTo>
                    <a:lnTo>
                      <a:pt x="260" y="629"/>
                    </a:lnTo>
                    <a:lnTo>
                      <a:pt x="259" y="608"/>
                    </a:lnTo>
                    <a:lnTo>
                      <a:pt x="257" y="607"/>
                    </a:lnTo>
                    <a:lnTo>
                      <a:pt x="256" y="606"/>
                    </a:lnTo>
                    <a:lnTo>
                      <a:pt x="252" y="604"/>
                    </a:lnTo>
                    <a:lnTo>
                      <a:pt x="249" y="605"/>
                    </a:lnTo>
                    <a:lnTo>
                      <a:pt x="246" y="605"/>
                    </a:lnTo>
                    <a:lnTo>
                      <a:pt x="244" y="606"/>
                    </a:lnTo>
                    <a:lnTo>
                      <a:pt x="242" y="606"/>
                    </a:lnTo>
                    <a:lnTo>
                      <a:pt x="242" y="605"/>
                    </a:lnTo>
                    <a:lnTo>
                      <a:pt x="242" y="603"/>
                    </a:lnTo>
                    <a:lnTo>
                      <a:pt x="241" y="603"/>
                    </a:lnTo>
                    <a:lnTo>
                      <a:pt x="241" y="602"/>
                    </a:lnTo>
                    <a:lnTo>
                      <a:pt x="240" y="602"/>
                    </a:lnTo>
                    <a:lnTo>
                      <a:pt x="241" y="601"/>
                    </a:lnTo>
                    <a:lnTo>
                      <a:pt x="238" y="599"/>
                    </a:lnTo>
                    <a:lnTo>
                      <a:pt x="238" y="597"/>
                    </a:lnTo>
                    <a:lnTo>
                      <a:pt x="237" y="596"/>
                    </a:lnTo>
                    <a:lnTo>
                      <a:pt x="237" y="595"/>
                    </a:lnTo>
                    <a:lnTo>
                      <a:pt x="239" y="595"/>
                    </a:lnTo>
                    <a:lnTo>
                      <a:pt x="240" y="593"/>
                    </a:lnTo>
                    <a:lnTo>
                      <a:pt x="239" y="593"/>
                    </a:lnTo>
                    <a:lnTo>
                      <a:pt x="238" y="592"/>
                    </a:lnTo>
                    <a:lnTo>
                      <a:pt x="237" y="591"/>
                    </a:lnTo>
                    <a:lnTo>
                      <a:pt x="237" y="591"/>
                    </a:lnTo>
                    <a:lnTo>
                      <a:pt x="238" y="590"/>
                    </a:lnTo>
                    <a:lnTo>
                      <a:pt x="239" y="590"/>
                    </a:lnTo>
                    <a:lnTo>
                      <a:pt x="240" y="590"/>
                    </a:lnTo>
                    <a:lnTo>
                      <a:pt x="242" y="588"/>
                    </a:lnTo>
                    <a:lnTo>
                      <a:pt x="241" y="587"/>
                    </a:lnTo>
                    <a:lnTo>
                      <a:pt x="239" y="588"/>
                    </a:lnTo>
                    <a:lnTo>
                      <a:pt x="238" y="588"/>
                    </a:lnTo>
                    <a:lnTo>
                      <a:pt x="237" y="587"/>
                    </a:lnTo>
                    <a:lnTo>
                      <a:pt x="237" y="587"/>
                    </a:lnTo>
                    <a:lnTo>
                      <a:pt x="237" y="586"/>
                    </a:lnTo>
                    <a:lnTo>
                      <a:pt x="239" y="585"/>
                    </a:lnTo>
                    <a:lnTo>
                      <a:pt x="240" y="583"/>
                    </a:lnTo>
                    <a:lnTo>
                      <a:pt x="239" y="581"/>
                    </a:lnTo>
                    <a:lnTo>
                      <a:pt x="239" y="579"/>
                    </a:lnTo>
                    <a:lnTo>
                      <a:pt x="238" y="579"/>
                    </a:lnTo>
                    <a:lnTo>
                      <a:pt x="236" y="579"/>
                    </a:lnTo>
                    <a:lnTo>
                      <a:pt x="237" y="578"/>
                    </a:lnTo>
                    <a:lnTo>
                      <a:pt x="237" y="577"/>
                    </a:lnTo>
                    <a:lnTo>
                      <a:pt x="238" y="577"/>
                    </a:lnTo>
                    <a:lnTo>
                      <a:pt x="238" y="576"/>
                    </a:lnTo>
                    <a:lnTo>
                      <a:pt x="239" y="575"/>
                    </a:lnTo>
                    <a:lnTo>
                      <a:pt x="236" y="574"/>
                    </a:lnTo>
                    <a:lnTo>
                      <a:pt x="235" y="573"/>
                    </a:lnTo>
                    <a:lnTo>
                      <a:pt x="236" y="572"/>
                    </a:lnTo>
                    <a:lnTo>
                      <a:pt x="237" y="571"/>
                    </a:lnTo>
                    <a:lnTo>
                      <a:pt x="236" y="571"/>
                    </a:lnTo>
                    <a:lnTo>
                      <a:pt x="234" y="570"/>
                    </a:lnTo>
                    <a:lnTo>
                      <a:pt x="234" y="569"/>
                    </a:lnTo>
                    <a:lnTo>
                      <a:pt x="233" y="568"/>
                    </a:lnTo>
                    <a:lnTo>
                      <a:pt x="233" y="568"/>
                    </a:lnTo>
                    <a:lnTo>
                      <a:pt x="234" y="568"/>
                    </a:lnTo>
                    <a:lnTo>
                      <a:pt x="235" y="567"/>
                    </a:lnTo>
                    <a:lnTo>
                      <a:pt x="234" y="567"/>
                    </a:lnTo>
                    <a:lnTo>
                      <a:pt x="235" y="567"/>
                    </a:lnTo>
                    <a:lnTo>
                      <a:pt x="236" y="567"/>
                    </a:lnTo>
                    <a:lnTo>
                      <a:pt x="236" y="566"/>
                    </a:lnTo>
                    <a:lnTo>
                      <a:pt x="240" y="566"/>
                    </a:lnTo>
                    <a:lnTo>
                      <a:pt x="242" y="565"/>
                    </a:lnTo>
                    <a:lnTo>
                      <a:pt x="243" y="565"/>
                    </a:lnTo>
                    <a:lnTo>
                      <a:pt x="243" y="563"/>
                    </a:lnTo>
                    <a:lnTo>
                      <a:pt x="241" y="563"/>
                    </a:lnTo>
                    <a:lnTo>
                      <a:pt x="241" y="563"/>
                    </a:lnTo>
                    <a:lnTo>
                      <a:pt x="239" y="562"/>
                    </a:lnTo>
                    <a:lnTo>
                      <a:pt x="238" y="562"/>
                    </a:lnTo>
                    <a:lnTo>
                      <a:pt x="237" y="562"/>
                    </a:lnTo>
                    <a:lnTo>
                      <a:pt x="237" y="561"/>
                    </a:lnTo>
                    <a:lnTo>
                      <a:pt x="238" y="560"/>
                    </a:lnTo>
                    <a:lnTo>
                      <a:pt x="237" y="560"/>
                    </a:lnTo>
                    <a:lnTo>
                      <a:pt x="236" y="560"/>
                    </a:lnTo>
                    <a:lnTo>
                      <a:pt x="235" y="558"/>
                    </a:lnTo>
                    <a:lnTo>
                      <a:pt x="236" y="558"/>
                    </a:lnTo>
                    <a:lnTo>
                      <a:pt x="236" y="558"/>
                    </a:lnTo>
                    <a:lnTo>
                      <a:pt x="237" y="558"/>
                    </a:lnTo>
                    <a:lnTo>
                      <a:pt x="238" y="556"/>
                    </a:lnTo>
                    <a:lnTo>
                      <a:pt x="239" y="556"/>
                    </a:lnTo>
                    <a:lnTo>
                      <a:pt x="239" y="556"/>
                    </a:lnTo>
                    <a:lnTo>
                      <a:pt x="239" y="555"/>
                    </a:lnTo>
                    <a:lnTo>
                      <a:pt x="238" y="555"/>
                    </a:lnTo>
                    <a:lnTo>
                      <a:pt x="237" y="555"/>
                    </a:lnTo>
                    <a:lnTo>
                      <a:pt x="238" y="554"/>
                    </a:lnTo>
                    <a:lnTo>
                      <a:pt x="238" y="553"/>
                    </a:lnTo>
                    <a:lnTo>
                      <a:pt x="239" y="552"/>
                    </a:lnTo>
                    <a:lnTo>
                      <a:pt x="238" y="552"/>
                    </a:lnTo>
                    <a:lnTo>
                      <a:pt x="239" y="551"/>
                    </a:lnTo>
                    <a:lnTo>
                      <a:pt x="238" y="550"/>
                    </a:lnTo>
                    <a:lnTo>
                      <a:pt x="238" y="549"/>
                    </a:lnTo>
                    <a:lnTo>
                      <a:pt x="237" y="549"/>
                    </a:lnTo>
                    <a:lnTo>
                      <a:pt x="237" y="548"/>
                    </a:lnTo>
                    <a:lnTo>
                      <a:pt x="235" y="548"/>
                    </a:lnTo>
                    <a:lnTo>
                      <a:pt x="235" y="547"/>
                    </a:lnTo>
                    <a:lnTo>
                      <a:pt x="235" y="547"/>
                    </a:lnTo>
                    <a:lnTo>
                      <a:pt x="238" y="545"/>
                    </a:lnTo>
                    <a:lnTo>
                      <a:pt x="238" y="544"/>
                    </a:lnTo>
                    <a:lnTo>
                      <a:pt x="239" y="543"/>
                    </a:lnTo>
                    <a:lnTo>
                      <a:pt x="239" y="543"/>
                    </a:lnTo>
                    <a:lnTo>
                      <a:pt x="238" y="542"/>
                    </a:lnTo>
                    <a:lnTo>
                      <a:pt x="239" y="541"/>
                    </a:lnTo>
                    <a:lnTo>
                      <a:pt x="241" y="539"/>
                    </a:lnTo>
                    <a:lnTo>
                      <a:pt x="240" y="539"/>
                    </a:lnTo>
                    <a:lnTo>
                      <a:pt x="241" y="537"/>
                    </a:lnTo>
                    <a:lnTo>
                      <a:pt x="239" y="536"/>
                    </a:lnTo>
                    <a:lnTo>
                      <a:pt x="240" y="536"/>
                    </a:lnTo>
                    <a:lnTo>
                      <a:pt x="242" y="535"/>
                    </a:lnTo>
                    <a:lnTo>
                      <a:pt x="242" y="534"/>
                    </a:lnTo>
                    <a:lnTo>
                      <a:pt x="243" y="534"/>
                    </a:lnTo>
                    <a:lnTo>
                      <a:pt x="246" y="534"/>
                    </a:lnTo>
                    <a:lnTo>
                      <a:pt x="247" y="534"/>
                    </a:lnTo>
                    <a:lnTo>
                      <a:pt x="247" y="533"/>
                    </a:lnTo>
                    <a:lnTo>
                      <a:pt x="246" y="533"/>
                    </a:lnTo>
                    <a:lnTo>
                      <a:pt x="245" y="532"/>
                    </a:lnTo>
                    <a:lnTo>
                      <a:pt x="244" y="532"/>
                    </a:lnTo>
                    <a:lnTo>
                      <a:pt x="244" y="532"/>
                    </a:lnTo>
                    <a:lnTo>
                      <a:pt x="244" y="531"/>
                    </a:lnTo>
                    <a:lnTo>
                      <a:pt x="245" y="531"/>
                    </a:lnTo>
                    <a:lnTo>
                      <a:pt x="245" y="531"/>
                    </a:lnTo>
                    <a:lnTo>
                      <a:pt x="245" y="530"/>
                    </a:lnTo>
                    <a:lnTo>
                      <a:pt x="243" y="530"/>
                    </a:lnTo>
                    <a:lnTo>
                      <a:pt x="242" y="530"/>
                    </a:lnTo>
                    <a:lnTo>
                      <a:pt x="242" y="528"/>
                    </a:lnTo>
                    <a:lnTo>
                      <a:pt x="243" y="528"/>
                    </a:lnTo>
                    <a:lnTo>
                      <a:pt x="241" y="526"/>
                    </a:lnTo>
                    <a:lnTo>
                      <a:pt x="240" y="523"/>
                    </a:lnTo>
                    <a:lnTo>
                      <a:pt x="238" y="523"/>
                    </a:lnTo>
                    <a:lnTo>
                      <a:pt x="236" y="525"/>
                    </a:lnTo>
                    <a:lnTo>
                      <a:pt x="232" y="526"/>
                    </a:lnTo>
                    <a:lnTo>
                      <a:pt x="230" y="526"/>
                    </a:lnTo>
                    <a:lnTo>
                      <a:pt x="230" y="526"/>
                    </a:lnTo>
                    <a:lnTo>
                      <a:pt x="227" y="525"/>
                    </a:lnTo>
                    <a:lnTo>
                      <a:pt x="227" y="525"/>
                    </a:lnTo>
                    <a:lnTo>
                      <a:pt x="229" y="525"/>
                    </a:lnTo>
                    <a:lnTo>
                      <a:pt x="230" y="524"/>
                    </a:lnTo>
                    <a:lnTo>
                      <a:pt x="231" y="523"/>
                    </a:lnTo>
                    <a:lnTo>
                      <a:pt x="231" y="523"/>
                    </a:lnTo>
                    <a:lnTo>
                      <a:pt x="231" y="523"/>
                    </a:lnTo>
                    <a:lnTo>
                      <a:pt x="232" y="523"/>
                    </a:lnTo>
                    <a:lnTo>
                      <a:pt x="233" y="523"/>
                    </a:lnTo>
                    <a:lnTo>
                      <a:pt x="233" y="522"/>
                    </a:lnTo>
                    <a:lnTo>
                      <a:pt x="232" y="522"/>
                    </a:lnTo>
                    <a:lnTo>
                      <a:pt x="233" y="521"/>
                    </a:lnTo>
                    <a:lnTo>
                      <a:pt x="233" y="520"/>
                    </a:lnTo>
                    <a:lnTo>
                      <a:pt x="235" y="519"/>
                    </a:lnTo>
                    <a:lnTo>
                      <a:pt x="235" y="519"/>
                    </a:lnTo>
                    <a:lnTo>
                      <a:pt x="236" y="519"/>
                    </a:lnTo>
                    <a:lnTo>
                      <a:pt x="236" y="519"/>
                    </a:lnTo>
                    <a:lnTo>
                      <a:pt x="237" y="518"/>
                    </a:lnTo>
                    <a:lnTo>
                      <a:pt x="239" y="518"/>
                    </a:lnTo>
                    <a:lnTo>
                      <a:pt x="239" y="517"/>
                    </a:lnTo>
                    <a:lnTo>
                      <a:pt x="240" y="517"/>
                    </a:lnTo>
                    <a:lnTo>
                      <a:pt x="238" y="516"/>
                    </a:lnTo>
                    <a:lnTo>
                      <a:pt x="238" y="514"/>
                    </a:lnTo>
                    <a:lnTo>
                      <a:pt x="239" y="513"/>
                    </a:lnTo>
                    <a:lnTo>
                      <a:pt x="242" y="512"/>
                    </a:lnTo>
                    <a:lnTo>
                      <a:pt x="244" y="511"/>
                    </a:lnTo>
                    <a:lnTo>
                      <a:pt x="244" y="510"/>
                    </a:lnTo>
                    <a:lnTo>
                      <a:pt x="243" y="510"/>
                    </a:lnTo>
                    <a:lnTo>
                      <a:pt x="241" y="510"/>
                    </a:lnTo>
                    <a:lnTo>
                      <a:pt x="239" y="509"/>
                    </a:lnTo>
                    <a:lnTo>
                      <a:pt x="238" y="509"/>
                    </a:lnTo>
                    <a:lnTo>
                      <a:pt x="238" y="508"/>
                    </a:lnTo>
                    <a:lnTo>
                      <a:pt x="241" y="506"/>
                    </a:lnTo>
                    <a:lnTo>
                      <a:pt x="241" y="506"/>
                    </a:lnTo>
                    <a:lnTo>
                      <a:pt x="241" y="506"/>
                    </a:lnTo>
                    <a:lnTo>
                      <a:pt x="243" y="505"/>
                    </a:lnTo>
                    <a:lnTo>
                      <a:pt x="244" y="505"/>
                    </a:lnTo>
                    <a:lnTo>
                      <a:pt x="244" y="504"/>
                    </a:lnTo>
                    <a:lnTo>
                      <a:pt x="245" y="504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3" y="503"/>
                    </a:lnTo>
                    <a:lnTo>
                      <a:pt x="242" y="501"/>
                    </a:lnTo>
                    <a:lnTo>
                      <a:pt x="241" y="501"/>
                    </a:lnTo>
                    <a:lnTo>
                      <a:pt x="241" y="501"/>
                    </a:lnTo>
                    <a:lnTo>
                      <a:pt x="240" y="500"/>
                    </a:lnTo>
                    <a:lnTo>
                      <a:pt x="239" y="500"/>
                    </a:lnTo>
                    <a:lnTo>
                      <a:pt x="239" y="500"/>
                    </a:lnTo>
                    <a:lnTo>
                      <a:pt x="239" y="499"/>
                    </a:lnTo>
                    <a:lnTo>
                      <a:pt x="240" y="499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42" y="498"/>
                    </a:lnTo>
                    <a:lnTo>
                      <a:pt x="241" y="498"/>
                    </a:lnTo>
                    <a:lnTo>
                      <a:pt x="241" y="498"/>
                    </a:lnTo>
                    <a:lnTo>
                      <a:pt x="240" y="498"/>
                    </a:lnTo>
                    <a:lnTo>
                      <a:pt x="239" y="498"/>
                    </a:lnTo>
                    <a:lnTo>
                      <a:pt x="240" y="497"/>
                    </a:lnTo>
                    <a:lnTo>
                      <a:pt x="239" y="496"/>
                    </a:lnTo>
                    <a:lnTo>
                      <a:pt x="238" y="495"/>
                    </a:lnTo>
                    <a:lnTo>
                      <a:pt x="237" y="495"/>
                    </a:lnTo>
                    <a:lnTo>
                      <a:pt x="237" y="494"/>
                    </a:lnTo>
                    <a:lnTo>
                      <a:pt x="238" y="493"/>
                    </a:lnTo>
                    <a:lnTo>
                      <a:pt x="239" y="493"/>
                    </a:lnTo>
                    <a:lnTo>
                      <a:pt x="238" y="491"/>
                    </a:lnTo>
                    <a:lnTo>
                      <a:pt x="236" y="490"/>
                    </a:lnTo>
                    <a:lnTo>
                      <a:pt x="234" y="490"/>
                    </a:lnTo>
                    <a:lnTo>
                      <a:pt x="232" y="490"/>
                    </a:lnTo>
                    <a:lnTo>
                      <a:pt x="231" y="490"/>
                    </a:lnTo>
                    <a:lnTo>
                      <a:pt x="231" y="490"/>
                    </a:lnTo>
                    <a:lnTo>
                      <a:pt x="231" y="491"/>
                    </a:lnTo>
                    <a:lnTo>
                      <a:pt x="229" y="491"/>
                    </a:lnTo>
                    <a:lnTo>
                      <a:pt x="226" y="491"/>
                    </a:lnTo>
                    <a:lnTo>
                      <a:pt x="226" y="489"/>
                    </a:lnTo>
                    <a:lnTo>
                      <a:pt x="226" y="489"/>
                    </a:lnTo>
                    <a:lnTo>
                      <a:pt x="226" y="488"/>
                    </a:lnTo>
                    <a:lnTo>
                      <a:pt x="225" y="487"/>
                    </a:lnTo>
                    <a:lnTo>
                      <a:pt x="226" y="486"/>
                    </a:lnTo>
                    <a:lnTo>
                      <a:pt x="226" y="485"/>
                    </a:lnTo>
                    <a:lnTo>
                      <a:pt x="225" y="484"/>
                    </a:lnTo>
                    <a:lnTo>
                      <a:pt x="225" y="483"/>
                    </a:lnTo>
                    <a:lnTo>
                      <a:pt x="224" y="483"/>
                    </a:lnTo>
                    <a:lnTo>
                      <a:pt x="224" y="482"/>
                    </a:lnTo>
                    <a:lnTo>
                      <a:pt x="223" y="481"/>
                    </a:lnTo>
                    <a:lnTo>
                      <a:pt x="222" y="482"/>
                    </a:lnTo>
                    <a:lnTo>
                      <a:pt x="222" y="482"/>
                    </a:lnTo>
                    <a:lnTo>
                      <a:pt x="221" y="481"/>
                    </a:lnTo>
                    <a:lnTo>
                      <a:pt x="219" y="481"/>
                    </a:lnTo>
                    <a:lnTo>
                      <a:pt x="218" y="480"/>
                    </a:lnTo>
                    <a:lnTo>
                      <a:pt x="218" y="480"/>
                    </a:lnTo>
                    <a:lnTo>
                      <a:pt x="219" y="479"/>
                    </a:lnTo>
                    <a:lnTo>
                      <a:pt x="218" y="478"/>
                    </a:lnTo>
                    <a:lnTo>
                      <a:pt x="218" y="477"/>
                    </a:lnTo>
                    <a:lnTo>
                      <a:pt x="219" y="477"/>
                    </a:lnTo>
                    <a:lnTo>
                      <a:pt x="219" y="476"/>
                    </a:lnTo>
                    <a:lnTo>
                      <a:pt x="219" y="476"/>
                    </a:lnTo>
                    <a:lnTo>
                      <a:pt x="220" y="476"/>
                    </a:lnTo>
                    <a:lnTo>
                      <a:pt x="220" y="475"/>
                    </a:lnTo>
                    <a:lnTo>
                      <a:pt x="220" y="475"/>
                    </a:lnTo>
                    <a:lnTo>
                      <a:pt x="217" y="474"/>
                    </a:lnTo>
                    <a:lnTo>
                      <a:pt x="216" y="474"/>
                    </a:lnTo>
                    <a:lnTo>
                      <a:pt x="213" y="474"/>
                    </a:lnTo>
                    <a:lnTo>
                      <a:pt x="211" y="473"/>
                    </a:lnTo>
                    <a:lnTo>
                      <a:pt x="212" y="472"/>
                    </a:lnTo>
                    <a:lnTo>
                      <a:pt x="214" y="470"/>
                    </a:lnTo>
                    <a:lnTo>
                      <a:pt x="213" y="469"/>
                    </a:lnTo>
                    <a:lnTo>
                      <a:pt x="214" y="469"/>
                    </a:lnTo>
                    <a:lnTo>
                      <a:pt x="213" y="468"/>
                    </a:lnTo>
                    <a:lnTo>
                      <a:pt x="212" y="467"/>
                    </a:lnTo>
                    <a:lnTo>
                      <a:pt x="212" y="466"/>
                    </a:lnTo>
                    <a:lnTo>
                      <a:pt x="213" y="465"/>
                    </a:lnTo>
                    <a:lnTo>
                      <a:pt x="214" y="465"/>
                    </a:lnTo>
                    <a:lnTo>
                      <a:pt x="216" y="465"/>
                    </a:lnTo>
                    <a:lnTo>
                      <a:pt x="217" y="465"/>
                    </a:lnTo>
                    <a:lnTo>
                      <a:pt x="217" y="467"/>
                    </a:lnTo>
                    <a:lnTo>
                      <a:pt x="220" y="467"/>
                    </a:lnTo>
                    <a:lnTo>
                      <a:pt x="221" y="466"/>
                    </a:lnTo>
                    <a:lnTo>
                      <a:pt x="221" y="465"/>
                    </a:lnTo>
                    <a:lnTo>
                      <a:pt x="222" y="465"/>
                    </a:lnTo>
                    <a:lnTo>
                      <a:pt x="222" y="465"/>
                    </a:lnTo>
                    <a:lnTo>
                      <a:pt x="220" y="464"/>
                    </a:lnTo>
                    <a:lnTo>
                      <a:pt x="221" y="463"/>
                    </a:lnTo>
                    <a:lnTo>
                      <a:pt x="222" y="463"/>
                    </a:lnTo>
                    <a:lnTo>
                      <a:pt x="223" y="463"/>
                    </a:lnTo>
                    <a:lnTo>
                      <a:pt x="225" y="464"/>
                    </a:lnTo>
                    <a:lnTo>
                      <a:pt x="227" y="463"/>
                    </a:lnTo>
                    <a:lnTo>
                      <a:pt x="230" y="462"/>
                    </a:lnTo>
                    <a:lnTo>
                      <a:pt x="230" y="460"/>
                    </a:lnTo>
                    <a:lnTo>
                      <a:pt x="230" y="460"/>
                    </a:lnTo>
                    <a:lnTo>
                      <a:pt x="229" y="460"/>
                    </a:lnTo>
                    <a:lnTo>
                      <a:pt x="226" y="460"/>
                    </a:lnTo>
                    <a:lnTo>
                      <a:pt x="223" y="460"/>
                    </a:lnTo>
                    <a:lnTo>
                      <a:pt x="221" y="459"/>
                    </a:lnTo>
                    <a:lnTo>
                      <a:pt x="221" y="459"/>
                    </a:lnTo>
                    <a:lnTo>
                      <a:pt x="222" y="459"/>
                    </a:lnTo>
                    <a:lnTo>
                      <a:pt x="222" y="458"/>
                    </a:lnTo>
                    <a:lnTo>
                      <a:pt x="221" y="458"/>
                    </a:lnTo>
                    <a:lnTo>
                      <a:pt x="221" y="456"/>
                    </a:lnTo>
                    <a:lnTo>
                      <a:pt x="219" y="455"/>
                    </a:lnTo>
                    <a:lnTo>
                      <a:pt x="219" y="454"/>
                    </a:lnTo>
                    <a:lnTo>
                      <a:pt x="219" y="452"/>
                    </a:lnTo>
                    <a:lnTo>
                      <a:pt x="221" y="451"/>
                    </a:lnTo>
                    <a:lnTo>
                      <a:pt x="221" y="450"/>
                    </a:lnTo>
                    <a:lnTo>
                      <a:pt x="221" y="450"/>
                    </a:lnTo>
                    <a:lnTo>
                      <a:pt x="222" y="450"/>
                    </a:lnTo>
                    <a:lnTo>
                      <a:pt x="223" y="449"/>
                    </a:lnTo>
                    <a:lnTo>
                      <a:pt x="221" y="447"/>
                    </a:lnTo>
                    <a:lnTo>
                      <a:pt x="219" y="446"/>
                    </a:lnTo>
                    <a:lnTo>
                      <a:pt x="218" y="445"/>
                    </a:lnTo>
                    <a:lnTo>
                      <a:pt x="218" y="444"/>
                    </a:lnTo>
                    <a:lnTo>
                      <a:pt x="217" y="444"/>
                    </a:lnTo>
                    <a:lnTo>
                      <a:pt x="215" y="444"/>
                    </a:lnTo>
                    <a:lnTo>
                      <a:pt x="214" y="444"/>
                    </a:lnTo>
                    <a:lnTo>
                      <a:pt x="213" y="443"/>
                    </a:lnTo>
                    <a:lnTo>
                      <a:pt x="212" y="442"/>
                    </a:lnTo>
                    <a:lnTo>
                      <a:pt x="213" y="442"/>
                    </a:lnTo>
                    <a:lnTo>
                      <a:pt x="214" y="440"/>
                    </a:lnTo>
                    <a:lnTo>
                      <a:pt x="213" y="439"/>
                    </a:lnTo>
                    <a:lnTo>
                      <a:pt x="213" y="437"/>
                    </a:lnTo>
                    <a:lnTo>
                      <a:pt x="215" y="436"/>
                    </a:lnTo>
                    <a:lnTo>
                      <a:pt x="215" y="436"/>
                    </a:lnTo>
                    <a:lnTo>
                      <a:pt x="213" y="436"/>
                    </a:lnTo>
                    <a:lnTo>
                      <a:pt x="213" y="436"/>
                    </a:lnTo>
                    <a:lnTo>
                      <a:pt x="214" y="435"/>
                    </a:lnTo>
                    <a:lnTo>
                      <a:pt x="213" y="433"/>
                    </a:lnTo>
                    <a:lnTo>
                      <a:pt x="214" y="432"/>
                    </a:lnTo>
                    <a:lnTo>
                      <a:pt x="214" y="432"/>
                    </a:lnTo>
                    <a:lnTo>
                      <a:pt x="212" y="432"/>
                    </a:lnTo>
                    <a:lnTo>
                      <a:pt x="211" y="432"/>
                    </a:lnTo>
                    <a:lnTo>
                      <a:pt x="210" y="432"/>
                    </a:lnTo>
                    <a:lnTo>
                      <a:pt x="209" y="432"/>
                    </a:lnTo>
                    <a:lnTo>
                      <a:pt x="206" y="43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7" y="429"/>
                    </a:lnTo>
                    <a:lnTo>
                      <a:pt x="209" y="428"/>
                    </a:lnTo>
                    <a:lnTo>
                      <a:pt x="209" y="428"/>
                    </a:lnTo>
                    <a:lnTo>
                      <a:pt x="208" y="427"/>
                    </a:lnTo>
                    <a:lnTo>
                      <a:pt x="207" y="426"/>
                    </a:lnTo>
                    <a:lnTo>
                      <a:pt x="203" y="425"/>
                    </a:lnTo>
                    <a:lnTo>
                      <a:pt x="201" y="425"/>
                    </a:lnTo>
                    <a:lnTo>
                      <a:pt x="199" y="423"/>
                    </a:lnTo>
                    <a:lnTo>
                      <a:pt x="200" y="422"/>
                    </a:lnTo>
                    <a:lnTo>
                      <a:pt x="199" y="421"/>
                    </a:lnTo>
                    <a:lnTo>
                      <a:pt x="199" y="420"/>
                    </a:lnTo>
                    <a:lnTo>
                      <a:pt x="192" y="418"/>
                    </a:lnTo>
                    <a:lnTo>
                      <a:pt x="191" y="418"/>
                    </a:lnTo>
                    <a:lnTo>
                      <a:pt x="190" y="417"/>
                    </a:lnTo>
                    <a:lnTo>
                      <a:pt x="192" y="416"/>
                    </a:lnTo>
                    <a:lnTo>
                      <a:pt x="193" y="415"/>
                    </a:lnTo>
                    <a:lnTo>
                      <a:pt x="191" y="413"/>
                    </a:lnTo>
                    <a:lnTo>
                      <a:pt x="189" y="412"/>
                    </a:lnTo>
                    <a:lnTo>
                      <a:pt x="187" y="413"/>
                    </a:lnTo>
                    <a:lnTo>
                      <a:pt x="186" y="413"/>
                    </a:lnTo>
                    <a:lnTo>
                      <a:pt x="184" y="413"/>
                    </a:lnTo>
                    <a:lnTo>
                      <a:pt x="181" y="414"/>
                    </a:lnTo>
                    <a:lnTo>
                      <a:pt x="180" y="414"/>
                    </a:lnTo>
                    <a:lnTo>
                      <a:pt x="179" y="413"/>
                    </a:lnTo>
                    <a:lnTo>
                      <a:pt x="180" y="411"/>
                    </a:lnTo>
                    <a:lnTo>
                      <a:pt x="179" y="411"/>
                    </a:lnTo>
                    <a:lnTo>
                      <a:pt x="179" y="410"/>
                    </a:lnTo>
                    <a:lnTo>
                      <a:pt x="179" y="409"/>
                    </a:lnTo>
                    <a:lnTo>
                      <a:pt x="175" y="408"/>
                    </a:lnTo>
                    <a:lnTo>
                      <a:pt x="174" y="407"/>
                    </a:lnTo>
                    <a:lnTo>
                      <a:pt x="174" y="406"/>
                    </a:lnTo>
                    <a:lnTo>
                      <a:pt x="174" y="405"/>
                    </a:lnTo>
                    <a:lnTo>
                      <a:pt x="173" y="404"/>
                    </a:lnTo>
                    <a:lnTo>
                      <a:pt x="172" y="403"/>
                    </a:lnTo>
                    <a:lnTo>
                      <a:pt x="170" y="403"/>
                    </a:lnTo>
                    <a:lnTo>
                      <a:pt x="167" y="402"/>
                    </a:lnTo>
                    <a:lnTo>
                      <a:pt x="165" y="402"/>
                    </a:lnTo>
                    <a:lnTo>
                      <a:pt x="164" y="401"/>
                    </a:lnTo>
                    <a:lnTo>
                      <a:pt x="164" y="400"/>
                    </a:lnTo>
                    <a:lnTo>
                      <a:pt x="165" y="400"/>
                    </a:lnTo>
                    <a:lnTo>
                      <a:pt x="165" y="399"/>
                    </a:lnTo>
                    <a:lnTo>
                      <a:pt x="165" y="397"/>
                    </a:lnTo>
                    <a:lnTo>
                      <a:pt x="166" y="397"/>
                    </a:lnTo>
                    <a:lnTo>
                      <a:pt x="167" y="397"/>
                    </a:lnTo>
                    <a:lnTo>
                      <a:pt x="166" y="396"/>
                    </a:lnTo>
                    <a:lnTo>
                      <a:pt x="165" y="394"/>
                    </a:lnTo>
                    <a:lnTo>
                      <a:pt x="164" y="394"/>
                    </a:lnTo>
                    <a:lnTo>
                      <a:pt x="163" y="393"/>
                    </a:lnTo>
                    <a:lnTo>
                      <a:pt x="163" y="392"/>
                    </a:lnTo>
                    <a:lnTo>
                      <a:pt x="164" y="391"/>
                    </a:lnTo>
                    <a:lnTo>
                      <a:pt x="164" y="390"/>
                    </a:lnTo>
                    <a:lnTo>
                      <a:pt x="162" y="390"/>
                    </a:lnTo>
                    <a:lnTo>
                      <a:pt x="161" y="389"/>
                    </a:lnTo>
                    <a:lnTo>
                      <a:pt x="161" y="388"/>
                    </a:lnTo>
                    <a:lnTo>
                      <a:pt x="162" y="387"/>
                    </a:lnTo>
                    <a:lnTo>
                      <a:pt x="162" y="387"/>
                    </a:lnTo>
                    <a:lnTo>
                      <a:pt x="161" y="386"/>
                    </a:lnTo>
                    <a:lnTo>
                      <a:pt x="159" y="386"/>
                    </a:lnTo>
                    <a:lnTo>
                      <a:pt x="157" y="384"/>
                    </a:lnTo>
                    <a:lnTo>
                      <a:pt x="155" y="382"/>
                    </a:lnTo>
                    <a:lnTo>
                      <a:pt x="152" y="381"/>
                    </a:lnTo>
                    <a:lnTo>
                      <a:pt x="151" y="379"/>
                    </a:lnTo>
                    <a:lnTo>
                      <a:pt x="151" y="378"/>
                    </a:lnTo>
                    <a:lnTo>
                      <a:pt x="152" y="377"/>
                    </a:lnTo>
                    <a:lnTo>
                      <a:pt x="151" y="375"/>
                    </a:lnTo>
                    <a:lnTo>
                      <a:pt x="150" y="375"/>
                    </a:lnTo>
                    <a:lnTo>
                      <a:pt x="150" y="375"/>
                    </a:lnTo>
                    <a:lnTo>
                      <a:pt x="146" y="377"/>
                    </a:lnTo>
                    <a:lnTo>
                      <a:pt x="144" y="377"/>
                    </a:lnTo>
                    <a:lnTo>
                      <a:pt x="138" y="376"/>
                    </a:lnTo>
                    <a:lnTo>
                      <a:pt x="136" y="374"/>
                    </a:lnTo>
                    <a:lnTo>
                      <a:pt x="131" y="372"/>
                    </a:lnTo>
                    <a:lnTo>
                      <a:pt x="130" y="371"/>
                    </a:lnTo>
                    <a:lnTo>
                      <a:pt x="131" y="370"/>
                    </a:lnTo>
                    <a:lnTo>
                      <a:pt x="127" y="367"/>
                    </a:lnTo>
                    <a:lnTo>
                      <a:pt x="120" y="365"/>
                    </a:lnTo>
                    <a:lnTo>
                      <a:pt x="117" y="362"/>
                    </a:lnTo>
                    <a:lnTo>
                      <a:pt x="113" y="362"/>
                    </a:lnTo>
                    <a:lnTo>
                      <a:pt x="107" y="359"/>
                    </a:lnTo>
                    <a:lnTo>
                      <a:pt x="106" y="358"/>
                    </a:lnTo>
                    <a:lnTo>
                      <a:pt x="106" y="357"/>
                    </a:lnTo>
                    <a:lnTo>
                      <a:pt x="107" y="356"/>
                    </a:lnTo>
                    <a:lnTo>
                      <a:pt x="106" y="355"/>
                    </a:lnTo>
                    <a:lnTo>
                      <a:pt x="105" y="354"/>
                    </a:lnTo>
                    <a:lnTo>
                      <a:pt x="102" y="354"/>
                    </a:lnTo>
                    <a:lnTo>
                      <a:pt x="100" y="353"/>
                    </a:lnTo>
                    <a:lnTo>
                      <a:pt x="100" y="352"/>
                    </a:lnTo>
                    <a:lnTo>
                      <a:pt x="103" y="350"/>
                    </a:lnTo>
                    <a:lnTo>
                      <a:pt x="104" y="349"/>
                    </a:lnTo>
                    <a:lnTo>
                      <a:pt x="102" y="348"/>
                    </a:lnTo>
                    <a:lnTo>
                      <a:pt x="97" y="347"/>
                    </a:lnTo>
                    <a:lnTo>
                      <a:pt x="96" y="347"/>
                    </a:lnTo>
                    <a:lnTo>
                      <a:pt x="95" y="346"/>
                    </a:lnTo>
                    <a:lnTo>
                      <a:pt x="93" y="345"/>
                    </a:lnTo>
                    <a:lnTo>
                      <a:pt x="93" y="344"/>
                    </a:lnTo>
                    <a:lnTo>
                      <a:pt x="91" y="342"/>
                    </a:lnTo>
                    <a:lnTo>
                      <a:pt x="92" y="341"/>
                    </a:lnTo>
                    <a:lnTo>
                      <a:pt x="91" y="340"/>
                    </a:lnTo>
                    <a:lnTo>
                      <a:pt x="89" y="340"/>
                    </a:lnTo>
                    <a:lnTo>
                      <a:pt x="84" y="340"/>
                    </a:lnTo>
                    <a:lnTo>
                      <a:pt x="81" y="339"/>
                    </a:lnTo>
                    <a:lnTo>
                      <a:pt x="78" y="338"/>
                    </a:lnTo>
                    <a:lnTo>
                      <a:pt x="76" y="336"/>
                    </a:lnTo>
                    <a:lnTo>
                      <a:pt x="73" y="336"/>
                    </a:lnTo>
                    <a:lnTo>
                      <a:pt x="70" y="334"/>
                    </a:lnTo>
                    <a:lnTo>
                      <a:pt x="67" y="334"/>
                    </a:lnTo>
                    <a:lnTo>
                      <a:pt x="63" y="333"/>
                    </a:lnTo>
                    <a:lnTo>
                      <a:pt x="61" y="330"/>
                    </a:lnTo>
                    <a:lnTo>
                      <a:pt x="55" y="331"/>
                    </a:lnTo>
                    <a:lnTo>
                      <a:pt x="53" y="332"/>
                    </a:lnTo>
                    <a:lnTo>
                      <a:pt x="52" y="332"/>
                    </a:lnTo>
                    <a:lnTo>
                      <a:pt x="51" y="330"/>
                    </a:lnTo>
                    <a:lnTo>
                      <a:pt x="50" y="328"/>
                    </a:lnTo>
                    <a:lnTo>
                      <a:pt x="48" y="326"/>
                    </a:lnTo>
                    <a:lnTo>
                      <a:pt x="48" y="326"/>
                    </a:lnTo>
                    <a:lnTo>
                      <a:pt x="47" y="325"/>
                    </a:lnTo>
                    <a:lnTo>
                      <a:pt x="46" y="324"/>
                    </a:lnTo>
                    <a:lnTo>
                      <a:pt x="46" y="323"/>
                    </a:lnTo>
                    <a:lnTo>
                      <a:pt x="45" y="323"/>
                    </a:lnTo>
                    <a:lnTo>
                      <a:pt x="45" y="324"/>
                    </a:lnTo>
                    <a:lnTo>
                      <a:pt x="44" y="323"/>
                    </a:lnTo>
                    <a:lnTo>
                      <a:pt x="44" y="322"/>
                    </a:lnTo>
                    <a:lnTo>
                      <a:pt x="43" y="321"/>
                    </a:lnTo>
                    <a:lnTo>
                      <a:pt x="42" y="320"/>
                    </a:lnTo>
                    <a:lnTo>
                      <a:pt x="41" y="319"/>
                    </a:lnTo>
                    <a:lnTo>
                      <a:pt x="41" y="318"/>
                    </a:lnTo>
                    <a:lnTo>
                      <a:pt x="40" y="318"/>
                    </a:lnTo>
                    <a:lnTo>
                      <a:pt x="40" y="317"/>
                    </a:lnTo>
                    <a:lnTo>
                      <a:pt x="39" y="317"/>
                    </a:lnTo>
                    <a:lnTo>
                      <a:pt x="39" y="316"/>
                    </a:lnTo>
                    <a:lnTo>
                      <a:pt x="39" y="316"/>
                    </a:lnTo>
                    <a:lnTo>
                      <a:pt x="38" y="316"/>
                    </a:lnTo>
                    <a:lnTo>
                      <a:pt x="37" y="315"/>
                    </a:lnTo>
                    <a:lnTo>
                      <a:pt x="38" y="313"/>
                    </a:lnTo>
                    <a:lnTo>
                      <a:pt x="35" y="312"/>
                    </a:lnTo>
                    <a:lnTo>
                      <a:pt x="33" y="311"/>
                    </a:lnTo>
                    <a:lnTo>
                      <a:pt x="34" y="310"/>
                    </a:lnTo>
                    <a:lnTo>
                      <a:pt x="34" y="309"/>
                    </a:lnTo>
                    <a:lnTo>
                      <a:pt x="35" y="308"/>
                    </a:lnTo>
                    <a:lnTo>
                      <a:pt x="37" y="308"/>
                    </a:lnTo>
                    <a:lnTo>
                      <a:pt x="36" y="306"/>
                    </a:lnTo>
                    <a:lnTo>
                      <a:pt x="38" y="305"/>
                    </a:lnTo>
                    <a:lnTo>
                      <a:pt x="38" y="304"/>
                    </a:lnTo>
                    <a:lnTo>
                      <a:pt x="39" y="303"/>
                    </a:lnTo>
                    <a:lnTo>
                      <a:pt x="39" y="301"/>
                    </a:lnTo>
                    <a:lnTo>
                      <a:pt x="40" y="301"/>
                    </a:lnTo>
                    <a:lnTo>
                      <a:pt x="41" y="300"/>
                    </a:lnTo>
                    <a:lnTo>
                      <a:pt x="40" y="299"/>
                    </a:lnTo>
                    <a:lnTo>
                      <a:pt x="42" y="297"/>
                    </a:lnTo>
                    <a:lnTo>
                      <a:pt x="42" y="296"/>
                    </a:lnTo>
                    <a:lnTo>
                      <a:pt x="44" y="295"/>
                    </a:lnTo>
                    <a:lnTo>
                      <a:pt x="44" y="293"/>
                    </a:lnTo>
                    <a:lnTo>
                      <a:pt x="45" y="292"/>
                    </a:lnTo>
                    <a:lnTo>
                      <a:pt x="45" y="291"/>
                    </a:lnTo>
                    <a:lnTo>
                      <a:pt x="46" y="290"/>
                    </a:lnTo>
                    <a:lnTo>
                      <a:pt x="45" y="290"/>
                    </a:lnTo>
                    <a:lnTo>
                      <a:pt x="47" y="289"/>
                    </a:lnTo>
                    <a:lnTo>
                      <a:pt x="45" y="288"/>
                    </a:lnTo>
                    <a:lnTo>
                      <a:pt x="45" y="287"/>
                    </a:lnTo>
                    <a:lnTo>
                      <a:pt x="45" y="287"/>
                    </a:lnTo>
                    <a:lnTo>
                      <a:pt x="47" y="285"/>
                    </a:lnTo>
                    <a:lnTo>
                      <a:pt x="47" y="284"/>
                    </a:lnTo>
                    <a:lnTo>
                      <a:pt x="45" y="283"/>
                    </a:lnTo>
                    <a:lnTo>
                      <a:pt x="46" y="282"/>
                    </a:lnTo>
                    <a:lnTo>
                      <a:pt x="46" y="281"/>
                    </a:lnTo>
                    <a:lnTo>
                      <a:pt x="48" y="279"/>
                    </a:lnTo>
                    <a:lnTo>
                      <a:pt x="48" y="278"/>
                    </a:lnTo>
                    <a:lnTo>
                      <a:pt x="49" y="278"/>
                    </a:lnTo>
                    <a:lnTo>
                      <a:pt x="48" y="277"/>
                    </a:lnTo>
                    <a:lnTo>
                      <a:pt x="48" y="277"/>
                    </a:lnTo>
                    <a:lnTo>
                      <a:pt x="50" y="277"/>
                    </a:lnTo>
                    <a:lnTo>
                      <a:pt x="52" y="278"/>
                    </a:lnTo>
                    <a:lnTo>
                      <a:pt x="53" y="278"/>
                    </a:lnTo>
                    <a:lnTo>
                      <a:pt x="57" y="276"/>
                    </a:lnTo>
                    <a:lnTo>
                      <a:pt x="59" y="275"/>
                    </a:lnTo>
                    <a:lnTo>
                      <a:pt x="60" y="275"/>
                    </a:lnTo>
                    <a:lnTo>
                      <a:pt x="63" y="277"/>
                    </a:lnTo>
                    <a:lnTo>
                      <a:pt x="66" y="277"/>
                    </a:lnTo>
                    <a:lnTo>
                      <a:pt x="67" y="278"/>
                    </a:lnTo>
                    <a:lnTo>
                      <a:pt x="69" y="277"/>
                    </a:lnTo>
                    <a:lnTo>
                      <a:pt x="69" y="277"/>
                    </a:lnTo>
                    <a:lnTo>
                      <a:pt x="69" y="276"/>
                    </a:lnTo>
                    <a:lnTo>
                      <a:pt x="67" y="275"/>
                    </a:lnTo>
                    <a:lnTo>
                      <a:pt x="66" y="273"/>
                    </a:lnTo>
                    <a:lnTo>
                      <a:pt x="63" y="272"/>
                    </a:lnTo>
                    <a:lnTo>
                      <a:pt x="64" y="271"/>
                    </a:lnTo>
                    <a:lnTo>
                      <a:pt x="62" y="270"/>
                    </a:lnTo>
                    <a:lnTo>
                      <a:pt x="62" y="268"/>
                    </a:lnTo>
                    <a:lnTo>
                      <a:pt x="62" y="266"/>
                    </a:lnTo>
                    <a:lnTo>
                      <a:pt x="62" y="265"/>
                    </a:lnTo>
                    <a:lnTo>
                      <a:pt x="61" y="265"/>
                    </a:lnTo>
                    <a:lnTo>
                      <a:pt x="60" y="264"/>
                    </a:lnTo>
                    <a:lnTo>
                      <a:pt x="60" y="263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5" y="258"/>
                    </a:lnTo>
                    <a:lnTo>
                      <a:pt x="66" y="257"/>
                    </a:lnTo>
                    <a:lnTo>
                      <a:pt x="66" y="257"/>
                    </a:lnTo>
                    <a:lnTo>
                      <a:pt x="65" y="256"/>
                    </a:lnTo>
                    <a:lnTo>
                      <a:pt x="66" y="256"/>
                    </a:lnTo>
                    <a:lnTo>
                      <a:pt x="66" y="255"/>
                    </a:lnTo>
                    <a:lnTo>
                      <a:pt x="64" y="253"/>
                    </a:lnTo>
                    <a:lnTo>
                      <a:pt x="60" y="253"/>
                    </a:lnTo>
                    <a:lnTo>
                      <a:pt x="56" y="251"/>
                    </a:lnTo>
                    <a:lnTo>
                      <a:pt x="53" y="250"/>
                    </a:lnTo>
                    <a:lnTo>
                      <a:pt x="52" y="249"/>
                    </a:lnTo>
                    <a:lnTo>
                      <a:pt x="53" y="249"/>
                    </a:lnTo>
                    <a:lnTo>
                      <a:pt x="52" y="248"/>
                    </a:lnTo>
                    <a:lnTo>
                      <a:pt x="52" y="246"/>
                    </a:lnTo>
                    <a:lnTo>
                      <a:pt x="52" y="246"/>
                    </a:lnTo>
                    <a:lnTo>
                      <a:pt x="52" y="244"/>
                    </a:lnTo>
                    <a:lnTo>
                      <a:pt x="54" y="243"/>
                    </a:lnTo>
                    <a:lnTo>
                      <a:pt x="54" y="241"/>
                    </a:lnTo>
                    <a:lnTo>
                      <a:pt x="55" y="240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6" y="237"/>
                    </a:lnTo>
                    <a:lnTo>
                      <a:pt x="55" y="234"/>
                    </a:lnTo>
                    <a:lnTo>
                      <a:pt x="55" y="232"/>
                    </a:lnTo>
                    <a:lnTo>
                      <a:pt x="56" y="232"/>
                    </a:lnTo>
                    <a:lnTo>
                      <a:pt x="61" y="232"/>
                    </a:lnTo>
                    <a:lnTo>
                      <a:pt x="62" y="231"/>
                    </a:lnTo>
                    <a:lnTo>
                      <a:pt x="62" y="230"/>
                    </a:lnTo>
                    <a:lnTo>
                      <a:pt x="63" y="229"/>
                    </a:lnTo>
                    <a:lnTo>
                      <a:pt x="62" y="228"/>
                    </a:lnTo>
                    <a:lnTo>
                      <a:pt x="63" y="227"/>
                    </a:lnTo>
                    <a:lnTo>
                      <a:pt x="62" y="227"/>
                    </a:lnTo>
                    <a:lnTo>
                      <a:pt x="61" y="225"/>
                    </a:lnTo>
                    <a:lnTo>
                      <a:pt x="62" y="224"/>
                    </a:lnTo>
                    <a:lnTo>
                      <a:pt x="61" y="223"/>
                    </a:lnTo>
                    <a:lnTo>
                      <a:pt x="61" y="223"/>
                    </a:lnTo>
                    <a:lnTo>
                      <a:pt x="60" y="222"/>
                    </a:lnTo>
                    <a:lnTo>
                      <a:pt x="59" y="221"/>
                    </a:lnTo>
                    <a:lnTo>
                      <a:pt x="58" y="220"/>
                    </a:lnTo>
                    <a:lnTo>
                      <a:pt x="54" y="220"/>
                    </a:lnTo>
                    <a:lnTo>
                      <a:pt x="53" y="219"/>
                    </a:lnTo>
                    <a:lnTo>
                      <a:pt x="52" y="217"/>
                    </a:lnTo>
                    <a:lnTo>
                      <a:pt x="53" y="217"/>
                    </a:lnTo>
                    <a:lnTo>
                      <a:pt x="53" y="216"/>
                    </a:lnTo>
                    <a:lnTo>
                      <a:pt x="51" y="214"/>
                    </a:lnTo>
                    <a:lnTo>
                      <a:pt x="52" y="213"/>
                    </a:lnTo>
                    <a:lnTo>
                      <a:pt x="51" y="211"/>
                    </a:lnTo>
                    <a:lnTo>
                      <a:pt x="52" y="210"/>
                    </a:lnTo>
                    <a:lnTo>
                      <a:pt x="54" y="208"/>
                    </a:lnTo>
                    <a:lnTo>
                      <a:pt x="56" y="203"/>
                    </a:lnTo>
                    <a:lnTo>
                      <a:pt x="40" y="199"/>
                    </a:lnTo>
                    <a:lnTo>
                      <a:pt x="29" y="193"/>
                    </a:lnTo>
                    <a:lnTo>
                      <a:pt x="27" y="191"/>
                    </a:lnTo>
                    <a:lnTo>
                      <a:pt x="11" y="176"/>
                    </a:lnTo>
                    <a:lnTo>
                      <a:pt x="2" y="162"/>
                    </a:lnTo>
                    <a:lnTo>
                      <a:pt x="2" y="160"/>
                    </a:lnTo>
                    <a:lnTo>
                      <a:pt x="9" y="153"/>
                    </a:lnTo>
                    <a:lnTo>
                      <a:pt x="2" y="144"/>
                    </a:lnTo>
                    <a:lnTo>
                      <a:pt x="0" y="142"/>
                    </a:lnTo>
                    <a:lnTo>
                      <a:pt x="8" y="129"/>
                    </a:lnTo>
                    <a:lnTo>
                      <a:pt x="10" y="128"/>
                    </a:lnTo>
                    <a:lnTo>
                      <a:pt x="12" y="129"/>
                    </a:lnTo>
                    <a:lnTo>
                      <a:pt x="13" y="129"/>
                    </a:lnTo>
                    <a:lnTo>
                      <a:pt x="14" y="128"/>
                    </a:lnTo>
                    <a:lnTo>
                      <a:pt x="13" y="125"/>
                    </a:lnTo>
                    <a:lnTo>
                      <a:pt x="15" y="123"/>
                    </a:lnTo>
                    <a:lnTo>
                      <a:pt x="17" y="122"/>
                    </a:lnTo>
                    <a:lnTo>
                      <a:pt x="23" y="121"/>
                    </a:lnTo>
                    <a:lnTo>
                      <a:pt x="25" y="119"/>
                    </a:lnTo>
                    <a:lnTo>
                      <a:pt x="25" y="117"/>
                    </a:lnTo>
                    <a:lnTo>
                      <a:pt x="22" y="114"/>
                    </a:lnTo>
                    <a:lnTo>
                      <a:pt x="23" y="113"/>
                    </a:lnTo>
                    <a:lnTo>
                      <a:pt x="24" y="112"/>
                    </a:lnTo>
                    <a:lnTo>
                      <a:pt x="29" y="112"/>
                    </a:lnTo>
                    <a:lnTo>
                      <a:pt x="32" y="111"/>
                    </a:lnTo>
                    <a:lnTo>
                      <a:pt x="33" y="112"/>
                    </a:lnTo>
                    <a:lnTo>
                      <a:pt x="35" y="112"/>
                    </a:lnTo>
                    <a:lnTo>
                      <a:pt x="42" y="107"/>
                    </a:lnTo>
                    <a:lnTo>
                      <a:pt x="47" y="106"/>
                    </a:lnTo>
                    <a:lnTo>
                      <a:pt x="50" y="105"/>
                    </a:lnTo>
                    <a:lnTo>
                      <a:pt x="51" y="104"/>
                    </a:lnTo>
                    <a:lnTo>
                      <a:pt x="53" y="101"/>
                    </a:lnTo>
                    <a:lnTo>
                      <a:pt x="57" y="100"/>
                    </a:lnTo>
                    <a:lnTo>
                      <a:pt x="59" y="100"/>
                    </a:lnTo>
                    <a:lnTo>
                      <a:pt x="60" y="100"/>
                    </a:lnTo>
                    <a:lnTo>
                      <a:pt x="61" y="100"/>
                    </a:lnTo>
                    <a:lnTo>
                      <a:pt x="62" y="101"/>
                    </a:lnTo>
                    <a:lnTo>
                      <a:pt x="63" y="101"/>
                    </a:lnTo>
                    <a:lnTo>
                      <a:pt x="66" y="101"/>
                    </a:lnTo>
                    <a:lnTo>
                      <a:pt x="67" y="100"/>
                    </a:lnTo>
                    <a:lnTo>
                      <a:pt x="69" y="101"/>
                    </a:lnTo>
                    <a:lnTo>
                      <a:pt x="71" y="101"/>
                    </a:lnTo>
                    <a:lnTo>
                      <a:pt x="75" y="99"/>
                    </a:lnTo>
                    <a:lnTo>
                      <a:pt x="78" y="98"/>
                    </a:lnTo>
                    <a:lnTo>
                      <a:pt x="81" y="97"/>
                    </a:lnTo>
                    <a:lnTo>
                      <a:pt x="84" y="96"/>
                    </a:lnTo>
                    <a:lnTo>
                      <a:pt x="85" y="96"/>
                    </a:lnTo>
                    <a:lnTo>
                      <a:pt x="86" y="96"/>
                    </a:lnTo>
                    <a:lnTo>
                      <a:pt x="87" y="96"/>
                    </a:lnTo>
                    <a:lnTo>
                      <a:pt x="90" y="94"/>
                    </a:lnTo>
                    <a:lnTo>
                      <a:pt x="91" y="95"/>
                    </a:lnTo>
                    <a:lnTo>
                      <a:pt x="92" y="95"/>
                    </a:lnTo>
                    <a:lnTo>
                      <a:pt x="94" y="92"/>
                    </a:lnTo>
                    <a:lnTo>
                      <a:pt x="94" y="91"/>
                    </a:lnTo>
                    <a:lnTo>
                      <a:pt x="94" y="90"/>
                    </a:lnTo>
                    <a:lnTo>
                      <a:pt x="96" y="89"/>
                    </a:lnTo>
                    <a:lnTo>
                      <a:pt x="98" y="89"/>
                    </a:lnTo>
                    <a:lnTo>
                      <a:pt x="100" y="88"/>
                    </a:lnTo>
                    <a:lnTo>
                      <a:pt x="103" y="86"/>
                    </a:lnTo>
                    <a:lnTo>
                      <a:pt x="104" y="85"/>
                    </a:lnTo>
                    <a:lnTo>
                      <a:pt x="105" y="84"/>
                    </a:lnTo>
                    <a:lnTo>
                      <a:pt x="109" y="83"/>
                    </a:lnTo>
                    <a:lnTo>
                      <a:pt x="112" y="83"/>
                    </a:lnTo>
                    <a:lnTo>
                      <a:pt x="112" y="82"/>
                    </a:lnTo>
                    <a:lnTo>
                      <a:pt x="117" y="82"/>
                    </a:lnTo>
                    <a:lnTo>
                      <a:pt x="117" y="82"/>
                    </a:lnTo>
                    <a:lnTo>
                      <a:pt x="118" y="82"/>
                    </a:lnTo>
                    <a:lnTo>
                      <a:pt x="121" y="82"/>
                    </a:lnTo>
                    <a:lnTo>
                      <a:pt x="122" y="83"/>
                    </a:lnTo>
                    <a:lnTo>
                      <a:pt x="123" y="83"/>
                    </a:lnTo>
                    <a:lnTo>
                      <a:pt x="128" y="83"/>
                    </a:lnTo>
                    <a:lnTo>
                      <a:pt x="130" y="84"/>
                    </a:lnTo>
                    <a:lnTo>
                      <a:pt x="133" y="85"/>
                    </a:lnTo>
                    <a:lnTo>
                      <a:pt x="135" y="85"/>
                    </a:lnTo>
                    <a:lnTo>
                      <a:pt x="139" y="85"/>
                    </a:lnTo>
                    <a:lnTo>
                      <a:pt x="141" y="84"/>
                    </a:lnTo>
                    <a:lnTo>
                      <a:pt x="142" y="84"/>
                    </a:lnTo>
                    <a:lnTo>
                      <a:pt x="143" y="84"/>
                    </a:lnTo>
                    <a:lnTo>
                      <a:pt x="145" y="85"/>
                    </a:lnTo>
                    <a:lnTo>
                      <a:pt x="145" y="85"/>
                    </a:lnTo>
                    <a:lnTo>
                      <a:pt x="149" y="84"/>
                    </a:lnTo>
                    <a:lnTo>
                      <a:pt x="151" y="83"/>
                    </a:lnTo>
                    <a:lnTo>
                      <a:pt x="155" y="83"/>
                    </a:lnTo>
                    <a:lnTo>
                      <a:pt x="157" y="83"/>
                    </a:lnTo>
                    <a:lnTo>
                      <a:pt x="157" y="85"/>
                    </a:lnTo>
                    <a:lnTo>
                      <a:pt x="157" y="85"/>
                    </a:lnTo>
                    <a:lnTo>
                      <a:pt x="160" y="86"/>
                    </a:lnTo>
                    <a:lnTo>
                      <a:pt x="163" y="86"/>
                    </a:lnTo>
                    <a:lnTo>
                      <a:pt x="165" y="88"/>
                    </a:lnTo>
                    <a:lnTo>
                      <a:pt x="167" y="87"/>
                    </a:lnTo>
                    <a:lnTo>
                      <a:pt x="169" y="87"/>
                    </a:lnTo>
                    <a:lnTo>
                      <a:pt x="170" y="89"/>
                    </a:lnTo>
                    <a:lnTo>
                      <a:pt x="172" y="88"/>
                    </a:lnTo>
                    <a:lnTo>
                      <a:pt x="175" y="90"/>
                    </a:lnTo>
                    <a:lnTo>
                      <a:pt x="177" y="90"/>
                    </a:lnTo>
                    <a:lnTo>
                      <a:pt x="179" y="91"/>
                    </a:lnTo>
                    <a:lnTo>
                      <a:pt x="180" y="91"/>
                    </a:lnTo>
                    <a:lnTo>
                      <a:pt x="184" y="89"/>
                    </a:lnTo>
                    <a:lnTo>
                      <a:pt x="185" y="89"/>
                    </a:lnTo>
                    <a:lnTo>
                      <a:pt x="188" y="88"/>
                    </a:lnTo>
                    <a:lnTo>
                      <a:pt x="189" y="87"/>
                    </a:lnTo>
                    <a:lnTo>
                      <a:pt x="189" y="86"/>
                    </a:lnTo>
                    <a:lnTo>
                      <a:pt x="189" y="86"/>
                    </a:lnTo>
                    <a:lnTo>
                      <a:pt x="193" y="85"/>
                    </a:lnTo>
                    <a:lnTo>
                      <a:pt x="194" y="84"/>
                    </a:lnTo>
                    <a:lnTo>
                      <a:pt x="196" y="83"/>
                    </a:lnTo>
                    <a:lnTo>
                      <a:pt x="196" y="84"/>
                    </a:lnTo>
                    <a:lnTo>
                      <a:pt x="200" y="84"/>
                    </a:lnTo>
                    <a:lnTo>
                      <a:pt x="202" y="84"/>
                    </a:lnTo>
                    <a:lnTo>
                      <a:pt x="204" y="85"/>
                    </a:lnTo>
                    <a:lnTo>
                      <a:pt x="205" y="85"/>
                    </a:lnTo>
                    <a:lnTo>
                      <a:pt x="206" y="85"/>
                    </a:lnTo>
                    <a:lnTo>
                      <a:pt x="208" y="85"/>
                    </a:lnTo>
                    <a:lnTo>
                      <a:pt x="208" y="86"/>
                    </a:lnTo>
                    <a:lnTo>
                      <a:pt x="210" y="86"/>
                    </a:lnTo>
                    <a:lnTo>
                      <a:pt x="214" y="87"/>
                    </a:lnTo>
                    <a:lnTo>
                      <a:pt x="217" y="88"/>
                    </a:lnTo>
                    <a:lnTo>
                      <a:pt x="217" y="89"/>
                    </a:lnTo>
                    <a:lnTo>
                      <a:pt x="219" y="89"/>
                    </a:lnTo>
                    <a:lnTo>
                      <a:pt x="221" y="89"/>
                    </a:lnTo>
                    <a:lnTo>
                      <a:pt x="224" y="88"/>
                    </a:lnTo>
                    <a:lnTo>
                      <a:pt x="226" y="87"/>
                    </a:lnTo>
                    <a:lnTo>
                      <a:pt x="229" y="87"/>
                    </a:lnTo>
                    <a:lnTo>
                      <a:pt x="230" y="86"/>
                    </a:lnTo>
                    <a:lnTo>
                      <a:pt x="232" y="86"/>
                    </a:lnTo>
                    <a:lnTo>
                      <a:pt x="233" y="87"/>
                    </a:lnTo>
                    <a:lnTo>
                      <a:pt x="234" y="87"/>
                    </a:lnTo>
                    <a:lnTo>
                      <a:pt x="235" y="86"/>
                    </a:lnTo>
                    <a:lnTo>
                      <a:pt x="237" y="85"/>
                    </a:lnTo>
                    <a:lnTo>
                      <a:pt x="237" y="84"/>
                    </a:lnTo>
                    <a:lnTo>
                      <a:pt x="238" y="84"/>
                    </a:lnTo>
                    <a:lnTo>
                      <a:pt x="238" y="83"/>
                    </a:lnTo>
                    <a:lnTo>
                      <a:pt x="238" y="83"/>
                    </a:lnTo>
                    <a:lnTo>
                      <a:pt x="237" y="83"/>
                    </a:lnTo>
                    <a:lnTo>
                      <a:pt x="237" y="82"/>
                    </a:lnTo>
                    <a:lnTo>
                      <a:pt x="237" y="81"/>
                    </a:lnTo>
                    <a:lnTo>
                      <a:pt x="239" y="81"/>
                    </a:lnTo>
                    <a:lnTo>
                      <a:pt x="240" y="81"/>
                    </a:lnTo>
                    <a:lnTo>
                      <a:pt x="241" y="79"/>
                    </a:lnTo>
                    <a:lnTo>
                      <a:pt x="242" y="79"/>
                    </a:lnTo>
                    <a:lnTo>
                      <a:pt x="242" y="77"/>
                    </a:lnTo>
                    <a:lnTo>
                      <a:pt x="242" y="76"/>
                    </a:lnTo>
                    <a:lnTo>
                      <a:pt x="242" y="75"/>
                    </a:lnTo>
                    <a:lnTo>
                      <a:pt x="241" y="74"/>
                    </a:lnTo>
                    <a:lnTo>
                      <a:pt x="241" y="72"/>
                    </a:lnTo>
                    <a:lnTo>
                      <a:pt x="242" y="72"/>
                    </a:lnTo>
                    <a:lnTo>
                      <a:pt x="244" y="71"/>
                    </a:lnTo>
                    <a:lnTo>
                      <a:pt x="244" y="70"/>
                    </a:lnTo>
                    <a:lnTo>
                      <a:pt x="247" y="69"/>
                    </a:lnTo>
                    <a:lnTo>
                      <a:pt x="249" y="68"/>
                    </a:lnTo>
                    <a:lnTo>
                      <a:pt x="250" y="68"/>
                    </a:lnTo>
                    <a:lnTo>
                      <a:pt x="251" y="68"/>
                    </a:lnTo>
                    <a:lnTo>
                      <a:pt x="252" y="69"/>
                    </a:lnTo>
                    <a:lnTo>
                      <a:pt x="262" y="69"/>
                    </a:lnTo>
                    <a:lnTo>
                      <a:pt x="264" y="69"/>
                    </a:lnTo>
                    <a:lnTo>
                      <a:pt x="265" y="68"/>
                    </a:lnTo>
                    <a:lnTo>
                      <a:pt x="266" y="68"/>
                    </a:lnTo>
                    <a:lnTo>
                      <a:pt x="270" y="67"/>
                    </a:lnTo>
                    <a:lnTo>
                      <a:pt x="272" y="67"/>
                    </a:lnTo>
                    <a:lnTo>
                      <a:pt x="273" y="67"/>
                    </a:lnTo>
                    <a:lnTo>
                      <a:pt x="276" y="66"/>
                    </a:lnTo>
                    <a:lnTo>
                      <a:pt x="278" y="67"/>
                    </a:lnTo>
                    <a:lnTo>
                      <a:pt x="280" y="66"/>
                    </a:lnTo>
                    <a:lnTo>
                      <a:pt x="283" y="67"/>
                    </a:lnTo>
                    <a:lnTo>
                      <a:pt x="285" y="67"/>
                    </a:lnTo>
                    <a:lnTo>
                      <a:pt x="289" y="66"/>
                    </a:lnTo>
                    <a:lnTo>
                      <a:pt x="290" y="66"/>
                    </a:lnTo>
                    <a:lnTo>
                      <a:pt x="291" y="65"/>
                    </a:lnTo>
                    <a:lnTo>
                      <a:pt x="292" y="65"/>
                    </a:lnTo>
                    <a:lnTo>
                      <a:pt x="293" y="66"/>
                    </a:lnTo>
                    <a:lnTo>
                      <a:pt x="298" y="65"/>
                    </a:lnTo>
                    <a:lnTo>
                      <a:pt x="299" y="65"/>
                    </a:lnTo>
                    <a:lnTo>
                      <a:pt x="299" y="66"/>
                    </a:lnTo>
                    <a:lnTo>
                      <a:pt x="301" y="66"/>
                    </a:lnTo>
                    <a:lnTo>
                      <a:pt x="303" y="67"/>
                    </a:lnTo>
                    <a:lnTo>
                      <a:pt x="303" y="68"/>
                    </a:lnTo>
                    <a:lnTo>
                      <a:pt x="304" y="70"/>
                    </a:lnTo>
                    <a:lnTo>
                      <a:pt x="305" y="70"/>
                    </a:lnTo>
                    <a:lnTo>
                      <a:pt x="307" y="70"/>
                    </a:lnTo>
                    <a:lnTo>
                      <a:pt x="308" y="69"/>
                    </a:lnTo>
                    <a:lnTo>
                      <a:pt x="310" y="69"/>
                    </a:lnTo>
                    <a:lnTo>
                      <a:pt x="310" y="70"/>
                    </a:lnTo>
                    <a:lnTo>
                      <a:pt x="311" y="70"/>
                    </a:lnTo>
                    <a:lnTo>
                      <a:pt x="313" y="69"/>
                    </a:lnTo>
                    <a:lnTo>
                      <a:pt x="313" y="70"/>
                    </a:lnTo>
                    <a:lnTo>
                      <a:pt x="315" y="70"/>
                    </a:lnTo>
                    <a:lnTo>
                      <a:pt x="320" y="69"/>
                    </a:lnTo>
                    <a:lnTo>
                      <a:pt x="320" y="68"/>
                    </a:lnTo>
                    <a:lnTo>
                      <a:pt x="320" y="67"/>
                    </a:lnTo>
                    <a:lnTo>
                      <a:pt x="323" y="67"/>
                    </a:lnTo>
                    <a:lnTo>
                      <a:pt x="326" y="66"/>
                    </a:lnTo>
                    <a:lnTo>
                      <a:pt x="327" y="63"/>
                    </a:lnTo>
                    <a:lnTo>
                      <a:pt x="328" y="62"/>
                    </a:lnTo>
                    <a:lnTo>
                      <a:pt x="328" y="61"/>
                    </a:lnTo>
                    <a:lnTo>
                      <a:pt x="329" y="61"/>
                    </a:lnTo>
                    <a:lnTo>
                      <a:pt x="330" y="61"/>
                    </a:lnTo>
                    <a:lnTo>
                      <a:pt x="334" y="60"/>
                    </a:lnTo>
                    <a:lnTo>
                      <a:pt x="335" y="60"/>
                    </a:lnTo>
                    <a:lnTo>
                      <a:pt x="336" y="60"/>
                    </a:lnTo>
                    <a:lnTo>
                      <a:pt x="337" y="59"/>
                    </a:lnTo>
                    <a:lnTo>
                      <a:pt x="338" y="60"/>
                    </a:lnTo>
                    <a:lnTo>
                      <a:pt x="339" y="60"/>
                    </a:lnTo>
                    <a:lnTo>
                      <a:pt x="341" y="60"/>
                    </a:lnTo>
                    <a:lnTo>
                      <a:pt x="342" y="61"/>
                    </a:lnTo>
                    <a:lnTo>
                      <a:pt x="344" y="63"/>
                    </a:lnTo>
                    <a:lnTo>
                      <a:pt x="346" y="63"/>
                    </a:lnTo>
                    <a:lnTo>
                      <a:pt x="348" y="64"/>
                    </a:lnTo>
                    <a:lnTo>
                      <a:pt x="348" y="64"/>
                    </a:lnTo>
                    <a:lnTo>
                      <a:pt x="348" y="66"/>
                    </a:lnTo>
                    <a:lnTo>
                      <a:pt x="349" y="66"/>
                    </a:lnTo>
                    <a:lnTo>
                      <a:pt x="351" y="67"/>
                    </a:lnTo>
                    <a:lnTo>
                      <a:pt x="353" y="66"/>
                    </a:lnTo>
                    <a:lnTo>
                      <a:pt x="354" y="66"/>
                    </a:lnTo>
                    <a:lnTo>
                      <a:pt x="355" y="67"/>
                    </a:lnTo>
                    <a:lnTo>
                      <a:pt x="357" y="68"/>
                    </a:lnTo>
                    <a:lnTo>
                      <a:pt x="358" y="68"/>
                    </a:lnTo>
                    <a:lnTo>
                      <a:pt x="360" y="70"/>
                    </a:lnTo>
                    <a:lnTo>
                      <a:pt x="362" y="70"/>
                    </a:lnTo>
                    <a:lnTo>
                      <a:pt x="363" y="69"/>
                    </a:lnTo>
                    <a:lnTo>
                      <a:pt x="368" y="69"/>
                    </a:lnTo>
                    <a:lnTo>
                      <a:pt x="368" y="69"/>
                    </a:lnTo>
                    <a:lnTo>
                      <a:pt x="370" y="68"/>
                    </a:lnTo>
                    <a:lnTo>
                      <a:pt x="370" y="67"/>
                    </a:lnTo>
                    <a:lnTo>
                      <a:pt x="369" y="66"/>
                    </a:lnTo>
                    <a:lnTo>
                      <a:pt x="370" y="65"/>
                    </a:lnTo>
                    <a:lnTo>
                      <a:pt x="373" y="64"/>
                    </a:lnTo>
                    <a:lnTo>
                      <a:pt x="374" y="63"/>
                    </a:lnTo>
                    <a:lnTo>
                      <a:pt x="375" y="62"/>
                    </a:lnTo>
                    <a:lnTo>
                      <a:pt x="377" y="62"/>
                    </a:lnTo>
                    <a:lnTo>
                      <a:pt x="378" y="62"/>
                    </a:lnTo>
                    <a:lnTo>
                      <a:pt x="379" y="62"/>
                    </a:lnTo>
                    <a:lnTo>
                      <a:pt x="382" y="60"/>
                    </a:lnTo>
                    <a:lnTo>
                      <a:pt x="381" y="60"/>
                    </a:lnTo>
                    <a:lnTo>
                      <a:pt x="383" y="58"/>
                    </a:lnTo>
                    <a:lnTo>
                      <a:pt x="384" y="56"/>
                    </a:lnTo>
                    <a:lnTo>
                      <a:pt x="387" y="55"/>
                    </a:lnTo>
                    <a:lnTo>
                      <a:pt x="391" y="55"/>
                    </a:lnTo>
                    <a:lnTo>
                      <a:pt x="392" y="54"/>
                    </a:lnTo>
                    <a:lnTo>
                      <a:pt x="392" y="53"/>
                    </a:lnTo>
                    <a:lnTo>
                      <a:pt x="396" y="52"/>
                    </a:lnTo>
                    <a:lnTo>
                      <a:pt x="397" y="51"/>
                    </a:lnTo>
                    <a:lnTo>
                      <a:pt x="397" y="51"/>
                    </a:lnTo>
                    <a:lnTo>
                      <a:pt x="397" y="50"/>
                    </a:lnTo>
                    <a:lnTo>
                      <a:pt x="401" y="49"/>
                    </a:lnTo>
                    <a:lnTo>
                      <a:pt x="401" y="49"/>
                    </a:lnTo>
                    <a:lnTo>
                      <a:pt x="400" y="48"/>
                    </a:lnTo>
                    <a:lnTo>
                      <a:pt x="401" y="47"/>
                    </a:lnTo>
                    <a:lnTo>
                      <a:pt x="402" y="47"/>
                    </a:lnTo>
                    <a:lnTo>
                      <a:pt x="402" y="45"/>
                    </a:lnTo>
                    <a:lnTo>
                      <a:pt x="402" y="44"/>
                    </a:lnTo>
                    <a:lnTo>
                      <a:pt x="402" y="43"/>
                    </a:lnTo>
                    <a:lnTo>
                      <a:pt x="402" y="42"/>
                    </a:lnTo>
                    <a:lnTo>
                      <a:pt x="404" y="41"/>
                    </a:lnTo>
                    <a:lnTo>
                      <a:pt x="406" y="40"/>
                    </a:lnTo>
                    <a:lnTo>
                      <a:pt x="411" y="40"/>
                    </a:lnTo>
                    <a:lnTo>
                      <a:pt x="412" y="40"/>
                    </a:lnTo>
                    <a:lnTo>
                      <a:pt x="413" y="41"/>
                    </a:lnTo>
                    <a:lnTo>
                      <a:pt x="415" y="41"/>
                    </a:lnTo>
                    <a:lnTo>
                      <a:pt x="416" y="41"/>
                    </a:lnTo>
                    <a:lnTo>
                      <a:pt x="416" y="40"/>
                    </a:lnTo>
                    <a:lnTo>
                      <a:pt x="418" y="39"/>
                    </a:lnTo>
                    <a:lnTo>
                      <a:pt x="419" y="39"/>
                    </a:lnTo>
                    <a:lnTo>
                      <a:pt x="421" y="36"/>
                    </a:lnTo>
                    <a:lnTo>
                      <a:pt x="423" y="36"/>
                    </a:lnTo>
                    <a:lnTo>
                      <a:pt x="426" y="36"/>
                    </a:lnTo>
                    <a:lnTo>
                      <a:pt x="428" y="35"/>
                    </a:lnTo>
                    <a:lnTo>
                      <a:pt x="430" y="35"/>
                    </a:lnTo>
                    <a:lnTo>
                      <a:pt x="431" y="36"/>
                    </a:lnTo>
                    <a:lnTo>
                      <a:pt x="434" y="36"/>
                    </a:lnTo>
                    <a:lnTo>
                      <a:pt x="434" y="35"/>
                    </a:lnTo>
                    <a:lnTo>
                      <a:pt x="438" y="35"/>
                    </a:lnTo>
                    <a:lnTo>
                      <a:pt x="440" y="35"/>
                    </a:lnTo>
                    <a:lnTo>
                      <a:pt x="444" y="34"/>
                    </a:lnTo>
                    <a:lnTo>
                      <a:pt x="443" y="33"/>
                    </a:lnTo>
                    <a:lnTo>
                      <a:pt x="444" y="33"/>
                    </a:lnTo>
                    <a:lnTo>
                      <a:pt x="449" y="32"/>
                    </a:lnTo>
                    <a:lnTo>
                      <a:pt x="452" y="30"/>
                    </a:lnTo>
                    <a:lnTo>
                      <a:pt x="454" y="30"/>
                    </a:lnTo>
                    <a:lnTo>
                      <a:pt x="455" y="30"/>
                    </a:lnTo>
                    <a:lnTo>
                      <a:pt x="455" y="30"/>
                    </a:lnTo>
                    <a:lnTo>
                      <a:pt x="455" y="29"/>
                    </a:lnTo>
                    <a:lnTo>
                      <a:pt x="459" y="27"/>
                    </a:lnTo>
                    <a:lnTo>
                      <a:pt x="460" y="27"/>
                    </a:lnTo>
                    <a:lnTo>
                      <a:pt x="460" y="28"/>
                    </a:lnTo>
                    <a:lnTo>
                      <a:pt x="461" y="28"/>
                    </a:lnTo>
                    <a:lnTo>
                      <a:pt x="462" y="28"/>
                    </a:lnTo>
                    <a:lnTo>
                      <a:pt x="463" y="27"/>
                    </a:lnTo>
                    <a:lnTo>
                      <a:pt x="465" y="27"/>
                    </a:lnTo>
                    <a:lnTo>
                      <a:pt x="466" y="26"/>
                    </a:lnTo>
                    <a:lnTo>
                      <a:pt x="469" y="27"/>
                    </a:lnTo>
                    <a:lnTo>
                      <a:pt x="470" y="27"/>
                    </a:lnTo>
                    <a:lnTo>
                      <a:pt x="472" y="27"/>
                    </a:lnTo>
                    <a:lnTo>
                      <a:pt x="473" y="28"/>
                    </a:lnTo>
                    <a:lnTo>
                      <a:pt x="475" y="29"/>
                    </a:lnTo>
                    <a:lnTo>
                      <a:pt x="478" y="29"/>
                    </a:lnTo>
                    <a:lnTo>
                      <a:pt x="478" y="30"/>
                    </a:lnTo>
                    <a:lnTo>
                      <a:pt x="481" y="32"/>
                    </a:lnTo>
                    <a:lnTo>
                      <a:pt x="484" y="32"/>
                    </a:lnTo>
                    <a:lnTo>
                      <a:pt x="486" y="32"/>
                    </a:lnTo>
                    <a:lnTo>
                      <a:pt x="488" y="33"/>
                    </a:lnTo>
                    <a:lnTo>
                      <a:pt x="490" y="33"/>
                    </a:lnTo>
                    <a:lnTo>
                      <a:pt x="492" y="34"/>
                    </a:lnTo>
                    <a:lnTo>
                      <a:pt x="494" y="34"/>
                    </a:lnTo>
                    <a:lnTo>
                      <a:pt x="496" y="34"/>
                    </a:lnTo>
                    <a:lnTo>
                      <a:pt x="498" y="34"/>
                    </a:lnTo>
                    <a:lnTo>
                      <a:pt x="501" y="32"/>
                    </a:lnTo>
                    <a:lnTo>
                      <a:pt x="501" y="31"/>
                    </a:lnTo>
                    <a:lnTo>
                      <a:pt x="503" y="29"/>
                    </a:lnTo>
                    <a:lnTo>
                      <a:pt x="504" y="28"/>
                    </a:lnTo>
                    <a:lnTo>
                      <a:pt x="506" y="27"/>
                    </a:lnTo>
                    <a:lnTo>
                      <a:pt x="509" y="26"/>
                    </a:lnTo>
                    <a:lnTo>
                      <a:pt x="509" y="25"/>
                    </a:lnTo>
                    <a:lnTo>
                      <a:pt x="510" y="24"/>
                    </a:lnTo>
                    <a:lnTo>
                      <a:pt x="513" y="24"/>
                    </a:lnTo>
                    <a:lnTo>
                      <a:pt x="514" y="24"/>
                    </a:lnTo>
                    <a:lnTo>
                      <a:pt x="515" y="24"/>
                    </a:lnTo>
                    <a:lnTo>
                      <a:pt x="515" y="23"/>
                    </a:lnTo>
                    <a:lnTo>
                      <a:pt x="516" y="22"/>
                    </a:lnTo>
                    <a:lnTo>
                      <a:pt x="516" y="21"/>
                    </a:lnTo>
                    <a:lnTo>
                      <a:pt x="517" y="20"/>
                    </a:lnTo>
                    <a:lnTo>
                      <a:pt x="519" y="20"/>
                    </a:lnTo>
                    <a:lnTo>
                      <a:pt x="526" y="18"/>
                    </a:lnTo>
                    <a:lnTo>
                      <a:pt x="527" y="18"/>
                    </a:lnTo>
                    <a:lnTo>
                      <a:pt x="529" y="18"/>
                    </a:lnTo>
                    <a:lnTo>
                      <a:pt x="529" y="18"/>
                    </a:lnTo>
                    <a:lnTo>
                      <a:pt x="531" y="17"/>
                    </a:lnTo>
                    <a:lnTo>
                      <a:pt x="533" y="16"/>
                    </a:lnTo>
                    <a:lnTo>
                      <a:pt x="535" y="16"/>
                    </a:lnTo>
                    <a:lnTo>
                      <a:pt x="536" y="15"/>
                    </a:lnTo>
                    <a:lnTo>
                      <a:pt x="536" y="14"/>
                    </a:lnTo>
                    <a:lnTo>
                      <a:pt x="539" y="12"/>
                    </a:lnTo>
                    <a:lnTo>
                      <a:pt x="541" y="12"/>
                    </a:lnTo>
                    <a:lnTo>
                      <a:pt x="542" y="13"/>
                    </a:lnTo>
                    <a:lnTo>
                      <a:pt x="544" y="13"/>
                    </a:lnTo>
                    <a:lnTo>
                      <a:pt x="545" y="13"/>
                    </a:lnTo>
                    <a:lnTo>
                      <a:pt x="546" y="12"/>
                    </a:lnTo>
                    <a:lnTo>
                      <a:pt x="545" y="12"/>
                    </a:lnTo>
                    <a:lnTo>
                      <a:pt x="547" y="10"/>
                    </a:lnTo>
                    <a:lnTo>
                      <a:pt x="548" y="10"/>
                    </a:lnTo>
                    <a:lnTo>
                      <a:pt x="550" y="11"/>
                    </a:lnTo>
                    <a:lnTo>
                      <a:pt x="550" y="11"/>
                    </a:lnTo>
                    <a:lnTo>
                      <a:pt x="555" y="9"/>
                    </a:lnTo>
                    <a:lnTo>
                      <a:pt x="556" y="8"/>
                    </a:lnTo>
                    <a:lnTo>
                      <a:pt x="558" y="8"/>
                    </a:lnTo>
                    <a:lnTo>
                      <a:pt x="558" y="7"/>
                    </a:lnTo>
                    <a:lnTo>
                      <a:pt x="561" y="7"/>
                    </a:lnTo>
                    <a:lnTo>
                      <a:pt x="563" y="7"/>
                    </a:lnTo>
                    <a:lnTo>
                      <a:pt x="568" y="7"/>
                    </a:lnTo>
                    <a:lnTo>
                      <a:pt x="570" y="7"/>
                    </a:lnTo>
                    <a:lnTo>
                      <a:pt x="572" y="7"/>
                    </a:lnTo>
                    <a:lnTo>
                      <a:pt x="578" y="6"/>
                    </a:lnTo>
                    <a:lnTo>
                      <a:pt x="584" y="5"/>
                    </a:lnTo>
                    <a:lnTo>
                      <a:pt x="588" y="4"/>
                    </a:lnTo>
                    <a:lnTo>
                      <a:pt x="590" y="4"/>
                    </a:lnTo>
                    <a:lnTo>
                      <a:pt x="593" y="4"/>
                    </a:lnTo>
                    <a:lnTo>
                      <a:pt x="595" y="3"/>
                    </a:lnTo>
                    <a:lnTo>
                      <a:pt x="596" y="2"/>
                    </a:lnTo>
                    <a:lnTo>
                      <a:pt x="598" y="1"/>
                    </a:lnTo>
                    <a:lnTo>
                      <a:pt x="600" y="2"/>
                    </a:lnTo>
                    <a:lnTo>
                      <a:pt x="604" y="2"/>
                    </a:lnTo>
                    <a:lnTo>
                      <a:pt x="607" y="1"/>
                    </a:lnTo>
                    <a:lnTo>
                      <a:pt x="608" y="2"/>
                    </a:lnTo>
                    <a:lnTo>
                      <a:pt x="608" y="3"/>
                    </a:lnTo>
                    <a:lnTo>
                      <a:pt x="609" y="4"/>
                    </a:lnTo>
                    <a:lnTo>
                      <a:pt x="611" y="3"/>
                    </a:lnTo>
                    <a:lnTo>
                      <a:pt x="610" y="3"/>
                    </a:lnTo>
                    <a:lnTo>
                      <a:pt x="609" y="2"/>
                    </a:lnTo>
                    <a:lnTo>
                      <a:pt x="611" y="2"/>
                    </a:lnTo>
                    <a:lnTo>
                      <a:pt x="611" y="0"/>
                    </a:lnTo>
                    <a:lnTo>
                      <a:pt x="612" y="0"/>
                    </a:lnTo>
                    <a:lnTo>
                      <a:pt x="613" y="1"/>
                    </a:lnTo>
                    <a:lnTo>
                      <a:pt x="608" y="7"/>
                    </a:lnTo>
                    <a:lnTo>
                      <a:pt x="608" y="8"/>
                    </a:lnTo>
                    <a:lnTo>
                      <a:pt x="606" y="11"/>
                    </a:lnTo>
                    <a:lnTo>
                      <a:pt x="606" y="13"/>
                    </a:lnTo>
                    <a:lnTo>
                      <a:pt x="603" y="16"/>
                    </a:lnTo>
                    <a:lnTo>
                      <a:pt x="602" y="17"/>
                    </a:lnTo>
                    <a:lnTo>
                      <a:pt x="602" y="15"/>
                    </a:lnTo>
                    <a:lnTo>
                      <a:pt x="603" y="15"/>
                    </a:lnTo>
                    <a:lnTo>
                      <a:pt x="603" y="15"/>
                    </a:lnTo>
                    <a:lnTo>
                      <a:pt x="602" y="14"/>
                    </a:lnTo>
                    <a:lnTo>
                      <a:pt x="602" y="14"/>
                    </a:lnTo>
                    <a:lnTo>
                      <a:pt x="603" y="14"/>
                    </a:lnTo>
                    <a:lnTo>
                      <a:pt x="603" y="13"/>
                    </a:lnTo>
                    <a:lnTo>
                      <a:pt x="602" y="12"/>
                    </a:lnTo>
                    <a:lnTo>
                      <a:pt x="601" y="12"/>
                    </a:lnTo>
                    <a:lnTo>
                      <a:pt x="600" y="12"/>
                    </a:lnTo>
                    <a:lnTo>
                      <a:pt x="599" y="12"/>
                    </a:lnTo>
                    <a:lnTo>
                      <a:pt x="597" y="12"/>
                    </a:lnTo>
                    <a:lnTo>
                      <a:pt x="595" y="14"/>
                    </a:lnTo>
                    <a:lnTo>
                      <a:pt x="595" y="14"/>
                    </a:lnTo>
                    <a:lnTo>
                      <a:pt x="596" y="15"/>
                    </a:lnTo>
                    <a:lnTo>
                      <a:pt x="598" y="14"/>
                    </a:lnTo>
                    <a:lnTo>
                      <a:pt x="597" y="16"/>
                    </a:lnTo>
                    <a:lnTo>
                      <a:pt x="598" y="18"/>
                    </a:lnTo>
                    <a:lnTo>
                      <a:pt x="599" y="18"/>
                    </a:lnTo>
                    <a:lnTo>
                      <a:pt x="601" y="19"/>
                    </a:lnTo>
                    <a:lnTo>
                      <a:pt x="600" y="24"/>
                    </a:lnTo>
                    <a:lnTo>
                      <a:pt x="599" y="26"/>
                    </a:lnTo>
                    <a:lnTo>
                      <a:pt x="596" y="25"/>
                    </a:lnTo>
                    <a:lnTo>
                      <a:pt x="596" y="25"/>
                    </a:lnTo>
                    <a:lnTo>
                      <a:pt x="597" y="24"/>
                    </a:lnTo>
                    <a:lnTo>
                      <a:pt x="596" y="23"/>
                    </a:lnTo>
                    <a:lnTo>
                      <a:pt x="594" y="24"/>
                    </a:lnTo>
                    <a:lnTo>
                      <a:pt x="594" y="24"/>
                    </a:lnTo>
                    <a:lnTo>
                      <a:pt x="594" y="25"/>
                    </a:lnTo>
                    <a:lnTo>
                      <a:pt x="590" y="25"/>
                    </a:lnTo>
                    <a:lnTo>
                      <a:pt x="588" y="26"/>
                    </a:lnTo>
                    <a:lnTo>
                      <a:pt x="587" y="26"/>
                    </a:lnTo>
                    <a:lnTo>
                      <a:pt x="587" y="26"/>
                    </a:lnTo>
                    <a:lnTo>
                      <a:pt x="588" y="25"/>
                    </a:lnTo>
                    <a:lnTo>
                      <a:pt x="587" y="23"/>
                    </a:lnTo>
                    <a:lnTo>
                      <a:pt x="587" y="22"/>
                    </a:lnTo>
                    <a:lnTo>
                      <a:pt x="586" y="23"/>
                    </a:lnTo>
                    <a:lnTo>
                      <a:pt x="585" y="24"/>
                    </a:lnTo>
                    <a:lnTo>
                      <a:pt x="585" y="24"/>
                    </a:lnTo>
                    <a:lnTo>
                      <a:pt x="586" y="25"/>
                    </a:lnTo>
                    <a:lnTo>
                      <a:pt x="584" y="25"/>
                    </a:lnTo>
                    <a:lnTo>
                      <a:pt x="582" y="25"/>
                    </a:lnTo>
                    <a:lnTo>
                      <a:pt x="582" y="24"/>
                    </a:lnTo>
                    <a:lnTo>
                      <a:pt x="582" y="23"/>
                    </a:lnTo>
                    <a:lnTo>
                      <a:pt x="581" y="22"/>
                    </a:lnTo>
                    <a:lnTo>
                      <a:pt x="581" y="23"/>
                    </a:lnTo>
                    <a:lnTo>
                      <a:pt x="581" y="23"/>
                    </a:lnTo>
                    <a:lnTo>
                      <a:pt x="579" y="23"/>
                    </a:lnTo>
                    <a:lnTo>
                      <a:pt x="577" y="22"/>
                    </a:lnTo>
                    <a:lnTo>
                      <a:pt x="576" y="22"/>
                    </a:lnTo>
                    <a:lnTo>
                      <a:pt x="577" y="23"/>
                    </a:lnTo>
                    <a:lnTo>
                      <a:pt x="578" y="23"/>
                    </a:lnTo>
                    <a:lnTo>
                      <a:pt x="580" y="26"/>
                    </a:lnTo>
                    <a:lnTo>
                      <a:pt x="580" y="26"/>
                    </a:lnTo>
                    <a:lnTo>
                      <a:pt x="579" y="26"/>
                    </a:lnTo>
                    <a:lnTo>
                      <a:pt x="580" y="28"/>
                    </a:lnTo>
                    <a:lnTo>
                      <a:pt x="580" y="28"/>
                    </a:lnTo>
                    <a:lnTo>
                      <a:pt x="580" y="29"/>
                    </a:lnTo>
                    <a:lnTo>
                      <a:pt x="578" y="30"/>
                    </a:lnTo>
                    <a:lnTo>
                      <a:pt x="578" y="30"/>
                    </a:lnTo>
                    <a:lnTo>
                      <a:pt x="577" y="29"/>
                    </a:lnTo>
                    <a:lnTo>
                      <a:pt x="576" y="29"/>
                    </a:lnTo>
                    <a:lnTo>
                      <a:pt x="576" y="30"/>
                    </a:lnTo>
                    <a:lnTo>
                      <a:pt x="574" y="31"/>
                    </a:lnTo>
                    <a:lnTo>
                      <a:pt x="575" y="31"/>
                    </a:lnTo>
                    <a:lnTo>
                      <a:pt x="576" y="31"/>
                    </a:lnTo>
                    <a:lnTo>
                      <a:pt x="580" y="31"/>
                    </a:lnTo>
                    <a:lnTo>
                      <a:pt x="582" y="32"/>
                    </a:lnTo>
                    <a:lnTo>
                      <a:pt x="582" y="32"/>
                    </a:lnTo>
                    <a:lnTo>
                      <a:pt x="583" y="32"/>
                    </a:lnTo>
                    <a:lnTo>
                      <a:pt x="584" y="32"/>
                    </a:lnTo>
                    <a:lnTo>
                      <a:pt x="586" y="34"/>
                    </a:lnTo>
                    <a:lnTo>
                      <a:pt x="586" y="35"/>
                    </a:lnTo>
                    <a:lnTo>
                      <a:pt x="585" y="35"/>
                    </a:lnTo>
                    <a:lnTo>
                      <a:pt x="585" y="36"/>
                    </a:lnTo>
                    <a:lnTo>
                      <a:pt x="584" y="36"/>
                    </a:lnTo>
                    <a:lnTo>
                      <a:pt x="585" y="37"/>
                    </a:lnTo>
                    <a:lnTo>
                      <a:pt x="586" y="37"/>
                    </a:lnTo>
                    <a:lnTo>
                      <a:pt x="586" y="35"/>
                    </a:lnTo>
                    <a:lnTo>
                      <a:pt x="586" y="35"/>
                    </a:lnTo>
                    <a:lnTo>
                      <a:pt x="586" y="36"/>
                    </a:lnTo>
                    <a:lnTo>
                      <a:pt x="587" y="36"/>
                    </a:lnTo>
                    <a:lnTo>
                      <a:pt x="587" y="35"/>
                    </a:lnTo>
                    <a:lnTo>
                      <a:pt x="588" y="34"/>
                    </a:lnTo>
                    <a:lnTo>
                      <a:pt x="588" y="33"/>
                    </a:lnTo>
                    <a:lnTo>
                      <a:pt x="589" y="33"/>
                    </a:lnTo>
                    <a:lnTo>
                      <a:pt x="589" y="32"/>
                    </a:lnTo>
                    <a:lnTo>
                      <a:pt x="591" y="33"/>
                    </a:lnTo>
                    <a:lnTo>
                      <a:pt x="593" y="35"/>
                    </a:lnTo>
                    <a:lnTo>
                      <a:pt x="593" y="38"/>
                    </a:lnTo>
                    <a:lnTo>
                      <a:pt x="592" y="39"/>
                    </a:lnTo>
                    <a:lnTo>
                      <a:pt x="591" y="39"/>
                    </a:lnTo>
                    <a:lnTo>
                      <a:pt x="589" y="39"/>
                    </a:lnTo>
                    <a:lnTo>
                      <a:pt x="588" y="40"/>
                    </a:lnTo>
                    <a:lnTo>
                      <a:pt x="588" y="40"/>
                    </a:lnTo>
                    <a:lnTo>
                      <a:pt x="586" y="41"/>
                    </a:lnTo>
                    <a:lnTo>
                      <a:pt x="585" y="41"/>
                    </a:lnTo>
                    <a:lnTo>
                      <a:pt x="587" y="41"/>
                    </a:lnTo>
                    <a:lnTo>
                      <a:pt x="586" y="42"/>
                    </a:lnTo>
                    <a:lnTo>
                      <a:pt x="587" y="42"/>
                    </a:lnTo>
                    <a:lnTo>
                      <a:pt x="587" y="43"/>
                    </a:lnTo>
                    <a:lnTo>
                      <a:pt x="587" y="44"/>
                    </a:lnTo>
                    <a:lnTo>
                      <a:pt x="588" y="45"/>
                    </a:lnTo>
                    <a:lnTo>
                      <a:pt x="588" y="45"/>
                    </a:lnTo>
                    <a:lnTo>
                      <a:pt x="588" y="44"/>
                    </a:lnTo>
                    <a:lnTo>
                      <a:pt x="588" y="43"/>
                    </a:lnTo>
                    <a:lnTo>
                      <a:pt x="591" y="42"/>
                    </a:lnTo>
                    <a:lnTo>
                      <a:pt x="592" y="43"/>
                    </a:lnTo>
                    <a:lnTo>
                      <a:pt x="593" y="44"/>
                    </a:lnTo>
                    <a:lnTo>
                      <a:pt x="594" y="44"/>
                    </a:lnTo>
                    <a:lnTo>
                      <a:pt x="596" y="45"/>
                    </a:lnTo>
                    <a:lnTo>
                      <a:pt x="596" y="46"/>
                    </a:lnTo>
                    <a:lnTo>
                      <a:pt x="595" y="45"/>
                    </a:lnTo>
                    <a:lnTo>
                      <a:pt x="594" y="47"/>
                    </a:lnTo>
                    <a:lnTo>
                      <a:pt x="594" y="47"/>
                    </a:lnTo>
                    <a:lnTo>
                      <a:pt x="595" y="46"/>
                    </a:lnTo>
                    <a:lnTo>
                      <a:pt x="598" y="48"/>
                    </a:lnTo>
                    <a:lnTo>
                      <a:pt x="597" y="49"/>
                    </a:lnTo>
                    <a:lnTo>
                      <a:pt x="599" y="49"/>
                    </a:lnTo>
                    <a:lnTo>
                      <a:pt x="599" y="49"/>
                    </a:lnTo>
                    <a:lnTo>
                      <a:pt x="598" y="50"/>
                    </a:lnTo>
                    <a:lnTo>
                      <a:pt x="599" y="51"/>
                    </a:lnTo>
                    <a:lnTo>
                      <a:pt x="598" y="51"/>
                    </a:lnTo>
                    <a:lnTo>
                      <a:pt x="599" y="51"/>
                    </a:lnTo>
                    <a:lnTo>
                      <a:pt x="600" y="50"/>
                    </a:lnTo>
                    <a:lnTo>
                      <a:pt x="601" y="50"/>
                    </a:lnTo>
                    <a:lnTo>
                      <a:pt x="601" y="49"/>
                    </a:lnTo>
                    <a:lnTo>
                      <a:pt x="601" y="48"/>
                    </a:lnTo>
                    <a:lnTo>
                      <a:pt x="602" y="49"/>
                    </a:lnTo>
                    <a:lnTo>
                      <a:pt x="603" y="49"/>
                    </a:lnTo>
                    <a:lnTo>
                      <a:pt x="603" y="49"/>
                    </a:lnTo>
                    <a:lnTo>
                      <a:pt x="603" y="49"/>
                    </a:lnTo>
                    <a:lnTo>
                      <a:pt x="605" y="50"/>
                    </a:lnTo>
                    <a:lnTo>
                      <a:pt x="605" y="51"/>
                    </a:lnTo>
                    <a:lnTo>
                      <a:pt x="605" y="52"/>
                    </a:lnTo>
                    <a:lnTo>
                      <a:pt x="605" y="52"/>
                    </a:lnTo>
                    <a:lnTo>
                      <a:pt x="604" y="53"/>
                    </a:lnTo>
                    <a:lnTo>
                      <a:pt x="604" y="54"/>
                    </a:lnTo>
                    <a:lnTo>
                      <a:pt x="603" y="54"/>
                    </a:lnTo>
                    <a:lnTo>
                      <a:pt x="602" y="56"/>
                    </a:lnTo>
                    <a:lnTo>
                      <a:pt x="601" y="57"/>
                    </a:lnTo>
                    <a:lnTo>
                      <a:pt x="600" y="55"/>
                    </a:lnTo>
                    <a:lnTo>
                      <a:pt x="599" y="55"/>
                    </a:lnTo>
                    <a:lnTo>
                      <a:pt x="595" y="55"/>
                    </a:lnTo>
                    <a:lnTo>
                      <a:pt x="593" y="56"/>
                    </a:lnTo>
                    <a:lnTo>
                      <a:pt x="590" y="56"/>
                    </a:lnTo>
                    <a:lnTo>
                      <a:pt x="589" y="55"/>
                    </a:lnTo>
                    <a:lnTo>
                      <a:pt x="591" y="56"/>
                    </a:lnTo>
                    <a:lnTo>
                      <a:pt x="591" y="55"/>
                    </a:lnTo>
                    <a:lnTo>
                      <a:pt x="590" y="55"/>
                    </a:lnTo>
                    <a:lnTo>
                      <a:pt x="589" y="55"/>
                    </a:lnTo>
                    <a:lnTo>
                      <a:pt x="588" y="52"/>
                    </a:lnTo>
                    <a:lnTo>
                      <a:pt x="586" y="52"/>
                    </a:lnTo>
                    <a:lnTo>
                      <a:pt x="588" y="54"/>
                    </a:lnTo>
                    <a:lnTo>
                      <a:pt x="587" y="55"/>
                    </a:lnTo>
                    <a:lnTo>
                      <a:pt x="588" y="56"/>
                    </a:lnTo>
                    <a:lnTo>
                      <a:pt x="587" y="57"/>
                    </a:lnTo>
                    <a:lnTo>
                      <a:pt x="589" y="58"/>
                    </a:lnTo>
                    <a:lnTo>
                      <a:pt x="591" y="58"/>
                    </a:lnTo>
                    <a:lnTo>
                      <a:pt x="595" y="58"/>
                    </a:lnTo>
                    <a:lnTo>
                      <a:pt x="596" y="59"/>
                    </a:lnTo>
                    <a:lnTo>
                      <a:pt x="596" y="60"/>
                    </a:lnTo>
                    <a:lnTo>
                      <a:pt x="593" y="61"/>
                    </a:lnTo>
                    <a:lnTo>
                      <a:pt x="593" y="61"/>
                    </a:lnTo>
                    <a:lnTo>
                      <a:pt x="595" y="61"/>
                    </a:lnTo>
                    <a:lnTo>
                      <a:pt x="594" y="62"/>
                    </a:lnTo>
                    <a:lnTo>
                      <a:pt x="592" y="61"/>
                    </a:lnTo>
                    <a:lnTo>
                      <a:pt x="592" y="62"/>
                    </a:lnTo>
                    <a:lnTo>
                      <a:pt x="593" y="62"/>
                    </a:lnTo>
                    <a:lnTo>
                      <a:pt x="592" y="62"/>
                    </a:lnTo>
                    <a:lnTo>
                      <a:pt x="592" y="62"/>
                    </a:lnTo>
                    <a:lnTo>
                      <a:pt x="592" y="63"/>
                    </a:lnTo>
                    <a:lnTo>
                      <a:pt x="592" y="63"/>
                    </a:lnTo>
                    <a:lnTo>
                      <a:pt x="594" y="63"/>
                    </a:lnTo>
                    <a:lnTo>
                      <a:pt x="596" y="64"/>
                    </a:lnTo>
                    <a:lnTo>
                      <a:pt x="596" y="66"/>
                    </a:lnTo>
                    <a:lnTo>
                      <a:pt x="595" y="67"/>
                    </a:lnTo>
                    <a:lnTo>
                      <a:pt x="596" y="69"/>
                    </a:lnTo>
                    <a:lnTo>
                      <a:pt x="596" y="70"/>
                    </a:lnTo>
                    <a:lnTo>
                      <a:pt x="597" y="70"/>
                    </a:lnTo>
                    <a:lnTo>
                      <a:pt x="598" y="68"/>
                    </a:lnTo>
                    <a:lnTo>
                      <a:pt x="601" y="68"/>
                    </a:lnTo>
                    <a:lnTo>
                      <a:pt x="602" y="67"/>
                    </a:lnTo>
                    <a:lnTo>
                      <a:pt x="604" y="66"/>
                    </a:lnTo>
                    <a:lnTo>
                      <a:pt x="604" y="66"/>
                    </a:lnTo>
                    <a:lnTo>
                      <a:pt x="603" y="66"/>
                    </a:lnTo>
                    <a:lnTo>
                      <a:pt x="603" y="66"/>
                    </a:lnTo>
                    <a:lnTo>
                      <a:pt x="605" y="64"/>
                    </a:lnTo>
                    <a:lnTo>
                      <a:pt x="606" y="60"/>
                    </a:lnTo>
                    <a:lnTo>
                      <a:pt x="607" y="58"/>
                    </a:lnTo>
                    <a:lnTo>
                      <a:pt x="608" y="58"/>
                    </a:lnTo>
                    <a:lnTo>
                      <a:pt x="607" y="67"/>
                    </a:lnTo>
                    <a:lnTo>
                      <a:pt x="607" y="70"/>
                    </a:lnTo>
                    <a:lnTo>
                      <a:pt x="608" y="75"/>
                    </a:lnTo>
                    <a:lnTo>
                      <a:pt x="609" y="80"/>
                    </a:lnTo>
                    <a:lnTo>
                      <a:pt x="613" y="87"/>
                    </a:lnTo>
                    <a:lnTo>
                      <a:pt x="616" y="91"/>
                    </a:lnTo>
                    <a:lnTo>
                      <a:pt x="619" y="95"/>
                    </a:lnTo>
                    <a:lnTo>
                      <a:pt x="632" y="107"/>
                    </a:lnTo>
                    <a:lnTo>
                      <a:pt x="635" y="112"/>
                    </a:lnTo>
                    <a:lnTo>
                      <a:pt x="639" y="115"/>
                    </a:lnTo>
                    <a:lnTo>
                      <a:pt x="650" y="122"/>
                    </a:lnTo>
                    <a:lnTo>
                      <a:pt x="652" y="124"/>
                    </a:lnTo>
                    <a:lnTo>
                      <a:pt x="652" y="127"/>
                    </a:lnTo>
                    <a:lnTo>
                      <a:pt x="654" y="130"/>
                    </a:lnTo>
                    <a:lnTo>
                      <a:pt x="655" y="131"/>
                    </a:lnTo>
                    <a:lnTo>
                      <a:pt x="657" y="132"/>
                    </a:lnTo>
                    <a:lnTo>
                      <a:pt x="657" y="133"/>
                    </a:lnTo>
                    <a:lnTo>
                      <a:pt x="658" y="133"/>
                    </a:lnTo>
                    <a:lnTo>
                      <a:pt x="657" y="134"/>
                    </a:lnTo>
                    <a:lnTo>
                      <a:pt x="657" y="135"/>
                    </a:lnTo>
                    <a:lnTo>
                      <a:pt x="658" y="135"/>
                    </a:lnTo>
                    <a:lnTo>
                      <a:pt x="657" y="136"/>
                    </a:lnTo>
                    <a:lnTo>
                      <a:pt x="657" y="139"/>
                    </a:lnTo>
                    <a:lnTo>
                      <a:pt x="656" y="146"/>
                    </a:lnTo>
                    <a:lnTo>
                      <a:pt x="656" y="147"/>
                    </a:lnTo>
                    <a:lnTo>
                      <a:pt x="656" y="147"/>
                    </a:lnTo>
                    <a:lnTo>
                      <a:pt x="656" y="147"/>
                    </a:lnTo>
                    <a:lnTo>
                      <a:pt x="656" y="148"/>
                    </a:lnTo>
                    <a:lnTo>
                      <a:pt x="658" y="148"/>
                    </a:lnTo>
                    <a:lnTo>
                      <a:pt x="658" y="149"/>
                    </a:lnTo>
                    <a:lnTo>
                      <a:pt x="660" y="149"/>
                    </a:lnTo>
                    <a:lnTo>
                      <a:pt x="661" y="151"/>
                    </a:lnTo>
                    <a:lnTo>
                      <a:pt x="660" y="153"/>
                    </a:lnTo>
                    <a:lnTo>
                      <a:pt x="658" y="158"/>
                    </a:lnTo>
                    <a:lnTo>
                      <a:pt x="660" y="161"/>
                    </a:lnTo>
                    <a:lnTo>
                      <a:pt x="661" y="161"/>
                    </a:lnTo>
                    <a:lnTo>
                      <a:pt x="660" y="163"/>
                    </a:lnTo>
                    <a:lnTo>
                      <a:pt x="661" y="164"/>
                    </a:lnTo>
                    <a:lnTo>
                      <a:pt x="661" y="168"/>
                    </a:lnTo>
                    <a:lnTo>
                      <a:pt x="662" y="170"/>
                    </a:lnTo>
                    <a:lnTo>
                      <a:pt x="663" y="170"/>
                    </a:lnTo>
                    <a:lnTo>
                      <a:pt x="664" y="173"/>
                    </a:lnTo>
                    <a:lnTo>
                      <a:pt x="665" y="173"/>
                    </a:lnTo>
                    <a:lnTo>
                      <a:pt x="666" y="175"/>
                    </a:lnTo>
                    <a:lnTo>
                      <a:pt x="666" y="176"/>
                    </a:lnTo>
                    <a:lnTo>
                      <a:pt x="667" y="181"/>
                    </a:lnTo>
                    <a:lnTo>
                      <a:pt x="668" y="183"/>
                    </a:lnTo>
                    <a:lnTo>
                      <a:pt x="672" y="185"/>
                    </a:lnTo>
                    <a:lnTo>
                      <a:pt x="672" y="186"/>
                    </a:lnTo>
                    <a:lnTo>
                      <a:pt x="670" y="190"/>
                    </a:lnTo>
                    <a:lnTo>
                      <a:pt x="671" y="191"/>
                    </a:lnTo>
                    <a:lnTo>
                      <a:pt x="672" y="191"/>
                    </a:lnTo>
                    <a:lnTo>
                      <a:pt x="672" y="192"/>
                    </a:lnTo>
                    <a:lnTo>
                      <a:pt x="670" y="195"/>
                    </a:lnTo>
                    <a:lnTo>
                      <a:pt x="669" y="197"/>
                    </a:lnTo>
                    <a:lnTo>
                      <a:pt x="670" y="198"/>
                    </a:lnTo>
                    <a:lnTo>
                      <a:pt x="671" y="199"/>
                    </a:lnTo>
                    <a:lnTo>
                      <a:pt x="672" y="199"/>
                    </a:lnTo>
                    <a:lnTo>
                      <a:pt x="673" y="199"/>
                    </a:lnTo>
                    <a:lnTo>
                      <a:pt x="674" y="202"/>
                    </a:lnTo>
                    <a:lnTo>
                      <a:pt x="672" y="208"/>
                    </a:lnTo>
                    <a:lnTo>
                      <a:pt x="673" y="210"/>
                    </a:lnTo>
                    <a:lnTo>
                      <a:pt x="673" y="212"/>
                    </a:lnTo>
                    <a:lnTo>
                      <a:pt x="674" y="215"/>
                    </a:lnTo>
                    <a:lnTo>
                      <a:pt x="676" y="220"/>
                    </a:lnTo>
                    <a:lnTo>
                      <a:pt x="676" y="224"/>
                    </a:lnTo>
                    <a:lnTo>
                      <a:pt x="676" y="227"/>
                    </a:lnTo>
                    <a:lnTo>
                      <a:pt x="676" y="228"/>
                    </a:lnTo>
                    <a:lnTo>
                      <a:pt x="676" y="229"/>
                    </a:lnTo>
                    <a:lnTo>
                      <a:pt x="676" y="230"/>
                    </a:lnTo>
                    <a:lnTo>
                      <a:pt x="676" y="231"/>
                    </a:lnTo>
                    <a:lnTo>
                      <a:pt x="676" y="231"/>
                    </a:lnTo>
                    <a:lnTo>
                      <a:pt x="676" y="233"/>
                    </a:lnTo>
                    <a:lnTo>
                      <a:pt x="675" y="239"/>
                    </a:lnTo>
                    <a:lnTo>
                      <a:pt x="676" y="239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78" y="240"/>
                    </a:lnTo>
                    <a:lnTo>
                      <a:pt x="677" y="241"/>
                    </a:lnTo>
                    <a:lnTo>
                      <a:pt x="678" y="241"/>
                    </a:lnTo>
                    <a:lnTo>
                      <a:pt x="677" y="242"/>
                    </a:lnTo>
                    <a:lnTo>
                      <a:pt x="677" y="243"/>
                    </a:lnTo>
                    <a:lnTo>
                      <a:pt x="676" y="242"/>
                    </a:lnTo>
                    <a:lnTo>
                      <a:pt x="676" y="243"/>
                    </a:lnTo>
                    <a:lnTo>
                      <a:pt x="678" y="244"/>
                    </a:lnTo>
                    <a:lnTo>
                      <a:pt x="677" y="244"/>
                    </a:lnTo>
                    <a:lnTo>
                      <a:pt x="678" y="244"/>
                    </a:lnTo>
                    <a:lnTo>
                      <a:pt x="678" y="244"/>
                    </a:lnTo>
                    <a:lnTo>
                      <a:pt x="678" y="244"/>
                    </a:lnTo>
                    <a:lnTo>
                      <a:pt x="678" y="245"/>
                    </a:lnTo>
                    <a:lnTo>
                      <a:pt x="677" y="246"/>
                    </a:lnTo>
                    <a:lnTo>
                      <a:pt x="679" y="245"/>
                    </a:lnTo>
                    <a:lnTo>
                      <a:pt x="679" y="246"/>
                    </a:lnTo>
                    <a:lnTo>
                      <a:pt x="679" y="246"/>
                    </a:lnTo>
                    <a:lnTo>
                      <a:pt x="680" y="246"/>
                    </a:lnTo>
                    <a:lnTo>
                      <a:pt x="681" y="246"/>
                    </a:lnTo>
                    <a:lnTo>
                      <a:pt x="681" y="246"/>
                    </a:lnTo>
                    <a:lnTo>
                      <a:pt x="682" y="244"/>
                    </a:lnTo>
                    <a:lnTo>
                      <a:pt x="682" y="244"/>
                    </a:lnTo>
                    <a:lnTo>
                      <a:pt x="680" y="244"/>
                    </a:lnTo>
                    <a:lnTo>
                      <a:pt x="680" y="244"/>
                    </a:lnTo>
                    <a:lnTo>
                      <a:pt x="684" y="242"/>
                    </a:lnTo>
                    <a:lnTo>
                      <a:pt x="684" y="242"/>
                    </a:lnTo>
                    <a:lnTo>
                      <a:pt x="682" y="243"/>
                    </a:lnTo>
                    <a:lnTo>
                      <a:pt x="682" y="244"/>
                    </a:lnTo>
                    <a:lnTo>
                      <a:pt x="684" y="244"/>
                    </a:lnTo>
                    <a:lnTo>
                      <a:pt x="684" y="243"/>
                    </a:lnTo>
                    <a:lnTo>
                      <a:pt x="687" y="243"/>
                    </a:lnTo>
                    <a:lnTo>
                      <a:pt x="687" y="244"/>
                    </a:lnTo>
                    <a:lnTo>
                      <a:pt x="689" y="244"/>
                    </a:lnTo>
                    <a:lnTo>
                      <a:pt x="689" y="246"/>
                    </a:lnTo>
                    <a:lnTo>
                      <a:pt x="690" y="245"/>
                    </a:lnTo>
                    <a:lnTo>
                      <a:pt x="690" y="244"/>
                    </a:lnTo>
                    <a:lnTo>
                      <a:pt x="691" y="245"/>
                    </a:lnTo>
                    <a:lnTo>
                      <a:pt x="691" y="244"/>
                    </a:lnTo>
                    <a:lnTo>
                      <a:pt x="692" y="244"/>
                    </a:lnTo>
                    <a:lnTo>
                      <a:pt x="692" y="244"/>
                    </a:lnTo>
                    <a:lnTo>
                      <a:pt x="692" y="243"/>
                    </a:lnTo>
                    <a:lnTo>
                      <a:pt x="693" y="244"/>
                    </a:lnTo>
                    <a:lnTo>
                      <a:pt x="694" y="243"/>
                    </a:lnTo>
                    <a:lnTo>
                      <a:pt x="695" y="243"/>
                    </a:lnTo>
                    <a:lnTo>
                      <a:pt x="696" y="244"/>
                    </a:lnTo>
                    <a:lnTo>
                      <a:pt x="696" y="245"/>
                    </a:lnTo>
                    <a:lnTo>
                      <a:pt x="697" y="243"/>
                    </a:lnTo>
                    <a:lnTo>
                      <a:pt x="698" y="241"/>
                    </a:lnTo>
                    <a:lnTo>
                      <a:pt x="699" y="242"/>
                    </a:lnTo>
                    <a:lnTo>
                      <a:pt x="700" y="241"/>
                    </a:lnTo>
                    <a:lnTo>
                      <a:pt x="700" y="241"/>
                    </a:lnTo>
                    <a:lnTo>
                      <a:pt x="701" y="241"/>
                    </a:lnTo>
                    <a:lnTo>
                      <a:pt x="703" y="241"/>
                    </a:lnTo>
                    <a:lnTo>
                      <a:pt x="701" y="240"/>
                    </a:lnTo>
                    <a:lnTo>
                      <a:pt x="701" y="239"/>
                    </a:lnTo>
                    <a:lnTo>
                      <a:pt x="703" y="239"/>
                    </a:lnTo>
                    <a:lnTo>
                      <a:pt x="704" y="239"/>
                    </a:lnTo>
                    <a:lnTo>
                      <a:pt x="703" y="239"/>
                    </a:lnTo>
                    <a:lnTo>
                      <a:pt x="701" y="238"/>
                    </a:lnTo>
                    <a:lnTo>
                      <a:pt x="702" y="237"/>
                    </a:lnTo>
                    <a:lnTo>
                      <a:pt x="705" y="235"/>
                    </a:lnTo>
                    <a:lnTo>
                      <a:pt x="711" y="233"/>
                    </a:lnTo>
                    <a:lnTo>
                      <a:pt x="711" y="232"/>
                    </a:lnTo>
                    <a:lnTo>
                      <a:pt x="712" y="232"/>
                    </a:lnTo>
                    <a:lnTo>
                      <a:pt x="712" y="231"/>
                    </a:lnTo>
                    <a:lnTo>
                      <a:pt x="712" y="230"/>
                    </a:lnTo>
                    <a:lnTo>
                      <a:pt x="710" y="227"/>
                    </a:lnTo>
                    <a:lnTo>
                      <a:pt x="711" y="227"/>
                    </a:lnTo>
                    <a:lnTo>
                      <a:pt x="712" y="225"/>
                    </a:lnTo>
                    <a:lnTo>
                      <a:pt x="714" y="225"/>
                    </a:lnTo>
                    <a:lnTo>
                      <a:pt x="714" y="224"/>
                    </a:lnTo>
                    <a:lnTo>
                      <a:pt x="715" y="224"/>
                    </a:lnTo>
                    <a:lnTo>
                      <a:pt x="715" y="222"/>
                    </a:lnTo>
                    <a:lnTo>
                      <a:pt x="717" y="221"/>
                    </a:lnTo>
                    <a:lnTo>
                      <a:pt x="721" y="222"/>
                    </a:lnTo>
                    <a:lnTo>
                      <a:pt x="723" y="222"/>
                    </a:lnTo>
                    <a:lnTo>
                      <a:pt x="724" y="223"/>
                    </a:lnTo>
                    <a:lnTo>
                      <a:pt x="726" y="225"/>
                    </a:lnTo>
                    <a:lnTo>
                      <a:pt x="725" y="228"/>
                    </a:lnTo>
                    <a:lnTo>
                      <a:pt x="727" y="230"/>
                    </a:lnTo>
                    <a:lnTo>
                      <a:pt x="727" y="232"/>
                    </a:lnTo>
                    <a:lnTo>
                      <a:pt x="730" y="235"/>
                    </a:lnTo>
                    <a:lnTo>
                      <a:pt x="732" y="239"/>
                    </a:lnTo>
                    <a:lnTo>
                      <a:pt x="734" y="244"/>
                    </a:lnTo>
                    <a:lnTo>
                      <a:pt x="734" y="246"/>
                    </a:lnTo>
                    <a:lnTo>
                      <a:pt x="736" y="245"/>
                    </a:lnTo>
                    <a:lnTo>
                      <a:pt x="735" y="244"/>
                    </a:lnTo>
                    <a:lnTo>
                      <a:pt x="737" y="244"/>
                    </a:lnTo>
                    <a:lnTo>
                      <a:pt x="736" y="243"/>
                    </a:lnTo>
                    <a:lnTo>
                      <a:pt x="737" y="242"/>
                    </a:lnTo>
                    <a:lnTo>
                      <a:pt x="737" y="241"/>
                    </a:lnTo>
                    <a:lnTo>
                      <a:pt x="737" y="240"/>
                    </a:lnTo>
                    <a:lnTo>
                      <a:pt x="738" y="240"/>
                    </a:lnTo>
                    <a:lnTo>
                      <a:pt x="739" y="239"/>
                    </a:lnTo>
                    <a:lnTo>
                      <a:pt x="740" y="237"/>
                    </a:lnTo>
                    <a:lnTo>
                      <a:pt x="740" y="236"/>
                    </a:lnTo>
                    <a:lnTo>
                      <a:pt x="740" y="236"/>
                    </a:lnTo>
                    <a:lnTo>
                      <a:pt x="740" y="236"/>
                    </a:lnTo>
                    <a:lnTo>
                      <a:pt x="739" y="235"/>
                    </a:lnTo>
                    <a:lnTo>
                      <a:pt x="739" y="234"/>
                    </a:lnTo>
                    <a:lnTo>
                      <a:pt x="741" y="234"/>
                    </a:lnTo>
                    <a:lnTo>
                      <a:pt x="740" y="234"/>
                    </a:lnTo>
                    <a:lnTo>
                      <a:pt x="740" y="233"/>
                    </a:lnTo>
                    <a:lnTo>
                      <a:pt x="741" y="233"/>
                    </a:lnTo>
                    <a:lnTo>
                      <a:pt x="741" y="232"/>
                    </a:lnTo>
                    <a:lnTo>
                      <a:pt x="741" y="232"/>
                    </a:lnTo>
                    <a:lnTo>
                      <a:pt x="741" y="231"/>
                    </a:lnTo>
                    <a:lnTo>
                      <a:pt x="742" y="230"/>
                    </a:lnTo>
                    <a:lnTo>
                      <a:pt x="742" y="230"/>
                    </a:lnTo>
                    <a:lnTo>
                      <a:pt x="741" y="229"/>
                    </a:lnTo>
                    <a:lnTo>
                      <a:pt x="741" y="227"/>
                    </a:lnTo>
                    <a:lnTo>
                      <a:pt x="740" y="225"/>
                    </a:lnTo>
                    <a:lnTo>
                      <a:pt x="741" y="226"/>
                    </a:lnTo>
                    <a:lnTo>
                      <a:pt x="742" y="229"/>
                    </a:lnTo>
                    <a:lnTo>
                      <a:pt x="742" y="232"/>
                    </a:lnTo>
                    <a:lnTo>
                      <a:pt x="739" y="240"/>
                    </a:lnTo>
                    <a:lnTo>
                      <a:pt x="737" y="249"/>
                    </a:lnTo>
                    <a:lnTo>
                      <a:pt x="738" y="250"/>
                    </a:lnTo>
                    <a:lnTo>
                      <a:pt x="737" y="251"/>
                    </a:lnTo>
                    <a:lnTo>
                      <a:pt x="737" y="253"/>
                    </a:lnTo>
                    <a:lnTo>
                      <a:pt x="739" y="255"/>
                    </a:lnTo>
                    <a:lnTo>
                      <a:pt x="739" y="259"/>
                    </a:lnTo>
                    <a:lnTo>
                      <a:pt x="740" y="261"/>
                    </a:lnTo>
                    <a:lnTo>
                      <a:pt x="741" y="265"/>
                    </a:lnTo>
                    <a:lnTo>
                      <a:pt x="741" y="265"/>
                    </a:lnTo>
                    <a:lnTo>
                      <a:pt x="741" y="274"/>
                    </a:lnTo>
                    <a:lnTo>
                      <a:pt x="740" y="283"/>
                    </a:lnTo>
                    <a:lnTo>
                      <a:pt x="740" y="284"/>
                    </a:lnTo>
                    <a:lnTo>
                      <a:pt x="739" y="293"/>
                    </a:lnTo>
                    <a:lnTo>
                      <a:pt x="736" y="299"/>
                    </a:lnTo>
                    <a:lnTo>
                      <a:pt x="735" y="301"/>
                    </a:lnTo>
                    <a:lnTo>
                      <a:pt x="731" y="310"/>
                    </a:lnTo>
                    <a:lnTo>
                      <a:pt x="729" y="316"/>
                    </a:lnTo>
                    <a:lnTo>
                      <a:pt x="729" y="319"/>
                    </a:lnTo>
                    <a:lnTo>
                      <a:pt x="730" y="319"/>
                    </a:lnTo>
                    <a:lnTo>
                      <a:pt x="730" y="323"/>
                    </a:lnTo>
                    <a:lnTo>
                      <a:pt x="731" y="325"/>
                    </a:lnTo>
                    <a:lnTo>
                      <a:pt x="731" y="327"/>
                    </a:lnTo>
                    <a:lnTo>
                      <a:pt x="732" y="328"/>
                    </a:lnTo>
                    <a:lnTo>
                      <a:pt x="732" y="331"/>
                    </a:lnTo>
                    <a:lnTo>
                      <a:pt x="733" y="334"/>
                    </a:lnTo>
                    <a:lnTo>
                      <a:pt x="733" y="337"/>
                    </a:lnTo>
                    <a:lnTo>
                      <a:pt x="732" y="341"/>
                    </a:lnTo>
                    <a:lnTo>
                      <a:pt x="732" y="343"/>
                    </a:lnTo>
                    <a:lnTo>
                      <a:pt x="732" y="350"/>
                    </a:lnTo>
                    <a:lnTo>
                      <a:pt x="732" y="352"/>
                    </a:lnTo>
                    <a:lnTo>
                      <a:pt x="732" y="355"/>
                    </a:lnTo>
                    <a:lnTo>
                      <a:pt x="733" y="361"/>
                    </a:lnTo>
                    <a:lnTo>
                      <a:pt x="733" y="363"/>
                    </a:lnTo>
                    <a:lnTo>
                      <a:pt x="735" y="368"/>
                    </a:lnTo>
                    <a:lnTo>
                      <a:pt x="737" y="370"/>
                    </a:lnTo>
                    <a:lnTo>
                      <a:pt x="737" y="371"/>
                    </a:lnTo>
                    <a:lnTo>
                      <a:pt x="740" y="374"/>
                    </a:lnTo>
                    <a:lnTo>
                      <a:pt x="740" y="375"/>
                    </a:lnTo>
                    <a:lnTo>
                      <a:pt x="742" y="377"/>
                    </a:lnTo>
                    <a:lnTo>
                      <a:pt x="741" y="378"/>
                    </a:lnTo>
                    <a:lnTo>
                      <a:pt x="742" y="380"/>
                    </a:lnTo>
                    <a:lnTo>
                      <a:pt x="742" y="381"/>
                    </a:lnTo>
                    <a:lnTo>
                      <a:pt x="742" y="382"/>
                    </a:lnTo>
                    <a:lnTo>
                      <a:pt x="742" y="382"/>
                    </a:lnTo>
                    <a:lnTo>
                      <a:pt x="746" y="382"/>
                    </a:lnTo>
                    <a:lnTo>
                      <a:pt x="749" y="384"/>
                    </a:lnTo>
                    <a:lnTo>
                      <a:pt x="751" y="383"/>
                    </a:lnTo>
                    <a:lnTo>
                      <a:pt x="752" y="385"/>
                    </a:lnTo>
                    <a:lnTo>
                      <a:pt x="752" y="384"/>
                    </a:lnTo>
                    <a:lnTo>
                      <a:pt x="752" y="383"/>
                    </a:lnTo>
                    <a:lnTo>
                      <a:pt x="749" y="382"/>
                    </a:lnTo>
                    <a:lnTo>
                      <a:pt x="747" y="379"/>
                    </a:lnTo>
                    <a:lnTo>
                      <a:pt x="746" y="379"/>
                    </a:lnTo>
                    <a:lnTo>
                      <a:pt x="744" y="377"/>
                    </a:lnTo>
                    <a:lnTo>
                      <a:pt x="743" y="376"/>
                    </a:lnTo>
                    <a:lnTo>
                      <a:pt x="743" y="375"/>
                    </a:lnTo>
                    <a:lnTo>
                      <a:pt x="742" y="375"/>
                    </a:lnTo>
                    <a:lnTo>
                      <a:pt x="742" y="374"/>
                    </a:lnTo>
                    <a:lnTo>
                      <a:pt x="742" y="374"/>
                    </a:lnTo>
                    <a:lnTo>
                      <a:pt x="746" y="378"/>
                    </a:lnTo>
                    <a:lnTo>
                      <a:pt x="748" y="380"/>
                    </a:lnTo>
                    <a:lnTo>
                      <a:pt x="751" y="380"/>
                    </a:lnTo>
                    <a:lnTo>
                      <a:pt x="752" y="381"/>
                    </a:lnTo>
                    <a:lnTo>
                      <a:pt x="757" y="381"/>
                    </a:lnTo>
                    <a:lnTo>
                      <a:pt x="758" y="382"/>
                    </a:lnTo>
                    <a:lnTo>
                      <a:pt x="760" y="382"/>
                    </a:lnTo>
                    <a:close/>
                    <a:moveTo>
                      <a:pt x="725" y="124"/>
                    </a:moveTo>
                    <a:lnTo>
                      <a:pt x="725" y="125"/>
                    </a:lnTo>
                    <a:lnTo>
                      <a:pt x="726" y="127"/>
                    </a:lnTo>
                    <a:lnTo>
                      <a:pt x="724" y="131"/>
                    </a:lnTo>
                    <a:lnTo>
                      <a:pt x="725" y="133"/>
                    </a:lnTo>
                    <a:lnTo>
                      <a:pt x="726" y="133"/>
                    </a:lnTo>
                    <a:lnTo>
                      <a:pt x="727" y="133"/>
                    </a:lnTo>
                    <a:lnTo>
                      <a:pt x="727" y="134"/>
                    </a:lnTo>
                    <a:lnTo>
                      <a:pt x="723" y="141"/>
                    </a:lnTo>
                    <a:lnTo>
                      <a:pt x="723" y="145"/>
                    </a:lnTo>
                    <a:lnTo>
                      <a:pt x="718" y="150"/>
                    </a:lnTo>
                    <a:lnTo>
                      <a:pt x="717" y="151"/>
                    </a:lnTo>
                    <a:lnTo>
                      <a:pt x="715" y="153"/>
                    </a:lnTo>
                    <a:lnTo>
                      <a:pt x="715" y="158"/>
                    </a:lnTo>
                    <a:lnTo>
                      <a:pt x="716" y="160"/>
                    </a:lnTo>
                    <a:lnTo>
                      <a:pt x="716" y="161"/>
                    </a:lnTo>
                    <a:lnTo>
                      <a:pt x="714" y="163"/>
                    </a:lnTo>
                    <a:lnTo>
                      <a:pt x="710" y="160"/>
                    </a:lnTo>
                    <a:lnTo>
                      <a:pt x="710" y="159"/>
                    </a:lnTo>
                    <a:lnTo>
                      <a:pt x="708" y="158"/>
                    </a:lnTo>
                    <a:lnTo>
                      <a:pt x="707" y="157"/>
                    </a:lnTo>
                    <a:lnTo>
                      <a:pt x="707" y="157"/>
                    </a:lnTo>
                    <a:lnTo>
                      <a:pt x="708" y="156"/>
                    </a:lnTo>
                    <a:lnTo>
                      <a:pt x="708" y="155"/>
                    </a:lnTo>
                    <a:lnTo>
                      <a:pt x="708" y="154"/>
                    </a:lnTo>
                    <a:lnTo>
                      <a:pt x="707" y="153"/>
                    </a:lnTo>
                    <a:lnTo>
                      <a:pt x="707" y="153"/>
                    </a:lnTo>
                    <a:lnTo>
                      <a:pt x="706" y="151"/>
                    </a:lnTo>
                    <a:lnTo>
                      <a:pt x="704" y="150"/>
                    </a:lnTo>
                    <a:lnTo>
                      <a:pt x="705" y="149"/>
                    </a:lnTo>
                    <a:lnTo>
                      <a:pt x="707" y="149"/>
                    </a:lnTo>
                    <a:lnTo>
                      <a:pt x="710" y="147"/>
                    </a:lnTo>
                    <a:lnTo>
                      <a:pt x="711" y="145"/>
                    </a:lnTo>
                    <a:lnTo>
                      <a:pt x="711" y="144"/>
                    </a:lnTo>
                    <a:lnTo>
                      <a:pt x="710" y="142"/>
                    </a:lnTo>
                    <a:lnTo>
                      <a:pt x="710" y="141"/>
                    </a:lnTo>
                    <a:lnTo>
                      <a:pt x="709" y="139"/>
                    </a:lnTo>
                    <a:lnTo>
                      <a:pt x="708" y="139"/>
                    </a:lnTo>
                    <a:lnTo>
                      <a:pt x="707" y="137"/>
                    </a:lnTo>
                    <a:lnTo>
                      <a:pt x="706" y="136"/>
                    </a:lnTo>
                    <a:lnTo>
                      <a:pt x="713" y="134"/>
                    </a:lnTo>
                    <a:lnTo>
                      <a:pt x="716" y="130"/>
                    </a:lnTo>
                    <a:lnTo>
                      <a:pt x="716" y="127"/>
                    </a:lnTo>
                    <a:lnTo>
                      <a:pt x="716" y="126"/>
                    </a:lnTo>
                    <a:lnTo>
                      <a:pt x="717" y="126"/>
                    </a:lnTo>
                    <a:lnTo>
                      <a:pt x="717" y="126"/>
                    </a:lnTo>
                    <a:lnTo>
                      <a:pt x="717" y="123"/>
                    </a:lnTo>
                    <a:lnTo>
                      <a:pt x="715" y="118"/>
                    </a:lnTo>
                    <a:lnTo>
                      <a:pt x="718" y="117"/>
                    </a:lnTo>
                    <a:lnTo>
                      <a:pt x="719" y="115"/>
                    </a:lnTo>
                    <a:lnTo>
                      <a:pt x="719" y="112"/>
                    </a:lnTo>
                    <a:lnTo>
                      <a:pt x="720" y="111"/>
                    </a:lnTo>
                    <a:lnTo>
                      <a:pt x="721" y="111"/>
                    </a:lnTo>
                    <a:lnTo>
                      <a:pt x="721" y="110"/>
                    </a:lnTo>
                    <a:lnTo>
                      <a:pt x="720" y="109"/>
                    </a:lnTo>
                    <a:lnTo>
                      <a:pt x="714" y="107"/>
                    </a:lnTo>
                    <a:lnTo>
                      <a:pt x="713" y="107"/>
                    </a:lnTo>
                    <a:lnTo>
                      <a:pt x="711" y="107"/>
                    </a:lnTo>
                    <a:lnTo>
                      <a:pt x="712" y="107"/>
                    </a:lnTo>
                    <a:lnTo>
                      <a:pt x="720" y="109"/>
                    </a:lnTo>
                    <a:lnTo>
                      <a:pt x="722" y="108"/>
                    </a:lnTo>
                    <a:lnTo>
                      <a:pt x="724" y="111"/>
                    </a:lnTo>
                    <a:lnTo>
                      <a:pt x="726" y="112"/>
                    </a:lnTo>
                    <a:lnTo>
                      <a:pt x="726" y="117"/>
                    </a:lnTo>
                    <a:lnTo>
                      <a:pt x="727" y="118"/>
                    </a:lnTo>
                    <a:lnTo>
                      <a:pt x="727" y="119"/>
                    </a:lnTo>
                    <a:lnTo>
                      <a:pt x="725" y="124"/>
                    </a:lnTo>
                    <a:close/>
                    <a:moveTo>
                      <a:pt x="718" y="166"/>
                    </a:moveTo>
                    <a:lnTo>
                      <a:pt x="718" y="168"/>
                    </a:lnTo>
                    <a:lnTo>
                      <a:pt x="717" y="169"/>
                    </a:lnTo>
                    <a:lnTo>
                      <a:pt x="715" y="173"/>
                    </a:lnTo>
                    <a:lnTo>
                      <a:pt x="714" y="174"/>
                    </a:lnTo>
                    <a:lnTo>
                      <a:pt x="713" y="181"/>
                    </a:lnTo>
                    <a:lnTo>
                      <a:pt x="712" y="184"/>
                    </a:lnTo>
                    <a:lnTo>
                      <a:pt x="711" y="186"/>
                    </a:lnTo>
                    <a:lnTo>
                      <a:pt x="709" y="185"/>
                    </a:lnTo>
                    <a:lnTo>
                      <a:pt x="705" y="184"/>
                    </a:lnTo>
                    <a:lnTo>
                      <a:pt x="705" y="184"/>
                    </a:lnTo>
                    <a:lnTo>
                      <a:pt x="704" y="182"/>
                    </a:lnTo>
                    <a:lnTo>
                      <a:pt x="704" y="181"/>
                    </a:lnTo>
                    <a:lnTo>
                      <a:pt x="704" y="180"/>
                    </a:lnTo>
                    <a:lnTo>
                      <a:pt x="703" y="179"/>
                    </a:lnTo>
                    <a:lnTo>
                      <a:pt x="700" y="177"/>
                    </a:lnTo>
                    <a:lnTo>
                      <a:pt x="700" y="176"/>
                    </a:lnTo>
                    <a:lnTo>
                      <a:pt x="703" y="176"/>
                    </a:lnTo>
                    <a:lnTo>
                      <a:pt x="705" y="174"/>
                    </a:lnTo>
                    <a:lnTo>
                      <a:pt x="708" y="173"/>
                    </a:lnTo>
                    <a:lnTo>
                      <a:pt x="709" y="172"/>
                    </a:lnTo>
                    <a:lnTo>
                      <a:pt x="713" y="173"/>
                    </a:lnTo>
                    <a:lnTo>
                      <a:pt x="713" y="171"/>
                    </a:lnTo>
                    <a:lnTo>
                      <a:pt x="713" y="170"/>
                    </a:lnTo>
                    <a:lnTo>
                      <a:pt x="713" y="170"/>
                    </a:lnTo>
                    <a:lnTo>
                      <a:pt x="715" y="169"/>
                    </a:lnTo>
                    <a:lnTo>
                      <a:pt x="715" y="168"/>
                    </a:lnTo>
                    <a:lnTo>
                      <a:pt x="716" y="166"/>
                    </a:lnTo>
                    <a:lnTo>
                      <a:pt x="715" y="166"/>
                    </a:lnTo>
                    <a:lnTo>
                      <a:pt x="715" y="165"/>
                    </a:lnTo>
                    <a:lnTo>
                      <a:pt x="717" y="166"/>
                    </a:lnTo>
                    <a:lnTo>
                      <a:pt x="718" y="166"/>
                    </a:lnTo>
                    <a:close/>
                    <a:moveTo>
                      <a:pt x="738" y="230"/>
                    </a:moveTo>
                    <a:lnTo>
                      <a:pt x="738" y="231"/>
                    </a:lnTo>
                    <a:lnTo>
                      <a:pt x="738" y="232"/>
                    </a:lnTo>
                    <a:lnTo>
                      <a:pt x="737" y="233"/>
                    </a:lnTo>
                    <a:lnTo>
                      <a:pt x="737" y="234"/>
                    </a:lnTo>
                    <a:lnTo>
                      <a:pt x="734" y="233"/>
                    </a:lnTo>
                    <a:lnTo>
                      <a:pt x="734" y="231"/>
                    </a:lnTo>
                    <a:lnTo>
                      <a:pt x="734" y="230"/>
                    </a:lnTo>
                    <a:lnTo>
                      <a:pt x="734" y="229"/>
                    </a:lnTo>
                    <a:lnTo>
                      <a:pt x="735" y="228"/>
                    </a:lnTo>
                    <a:lnTo>
                      <a:pt x="737" y="228"/>
                    </a:lnTo>
                    <a:lnTo>
                      <a:pt x="737" y="229"/>
                    </a:lnTo>
                    <a:lnTo>
                      <a:pt x="738" y="229"/>
                    </a:lnTo>
                    <a:lnTo>
                      <a:pt x="738" y="230"/>
                    </a:lnTo>
                    <a:lnTo>
                      <a:pt x="738" y="230"/>
                    </a:lnTo>
                    <a:close/>
                    <a:moveTo>
                      <a:pt x="707" y="195"/>
                    </a:moveTo>
                    <a:lnTo>
                      <a:pt x="707" y="197"/>
                    </a:lnTo>
                    <a:lnTo>
                      <a:pt x="708" y="199"/>
                    </a:lnTo>
                    <a:lnTo>
                      <a:pt x="706" y="198"/>
                    </a:lnTo>
                    <a:lnTo>
                      <a:pt x="704" y="199"/>
                    </a:lnTo>
                    <a:lnTo>
                      <a:pt x="703" y="199"/>
                    </a:lnTo>
                    <a:lnTo>
                      <a:pt x="703" y="197"/>
                    </a:lnTo>
                    <a:lnTo>
                      <a:pt x="704" y="196"/>
                    </a:lnTo>
                    <a:lnTo>
                      <a:pt x="705" y="195"/>
                    </a:lnTo>
                    <a:lnTo>
                      <a:pt x="706" y="195"/>
                    </a:lnTo>
                    <a:lnTo>
                      <a:pt x="707" y="195"/>
                    </a:lnTo>
                    <a:close/>
                    <a:moveTo>
                      <a:pt x="613" y="45"/>
                    </a:moveTo>
                    <a:lnTo>
                      <a:pt x="613" y="47"/>
                    </a:lnTo>
                    <a:lnTo>
                      <a:pt x="612" y="47"/>
                    </a:lnTo>
                    <a:lnTo>
                      <a:pt x="612" y="45"/>
                    </a:lnTo>
                    <a:lnTo>
                      <a:pt x="610" y="44"/>
                    </a:lnTo>
                    <a:lnTo>
                      <a:pt x="611" y="42"/>
                    </a:lnTo>
                    <a:lnTo>
                      <a:pt x="609" y="41"/>
                    </a:lnTo>
                    <a:lnTo>
                      <a:pt x="609" y="40"/>
                    </a:lnTo>
                    <a:lnTo>
                      <a:pt x="610" y="40"/>
                    </a:lnTo>
                    <a:lnTo>
                      <a:pt x="612" y="42"/>
                    </a:lnTo>
                    <a:lnTo>
                      <a:pt x="612" y="43"/>
                    </a:lnTo>
                    <a:lnTo>
                      <a:pt x="613" y="45"/>
                    </a:lnTo>
                    <a:close/>
                    <a:moveTo>
                      <a:pt x="735" y="236"/>
                    </a:moveTo>
                    <a:lnTo>
                      <a:pt x="736" y="237"/>
                    </a:lnTo>
                    <a:lnTo>
                      <a:pt x="735" y="238"/>
                    </a:lnTo>
                    <a:lnTo>
                      <a:pt x="734" y="238"/>
                    </a:lnTo>
                    <a:lnTo>
                      <a:pt x="734" y="238"/>
                    </a:lnTo>
                    <a:lnTo>
                      <a:pt x="734" y="237"/>
                    </a:lnTo>
                    <a:lnTo>
                      <a:pt x="734" y="236"/>
                    </a:lnTo>
                    <a:lnTo>
                      <a:pt x="734" y="236"/>
                    </a:lnTo>
                    <a:lnTo>
                      <a:pt x="735" y="236"/>
                    </a:lnTo>
                    <a:close/>
                    <a:moveTo>
                      <a:pt x="679" y="128"/>
                    </a:moveTo>
                    <a:lnTo>
                      <a:pt x="678" y="130"/>
                    </a:lnTo>
                    <a:lnTo>
                      <a:pt x="677" y="130"/>
                    </a:lnTo>
                    <a:lnTo>
                      <a:pt x="678" y="129"/>
                    </a:lnTo>
                    <a:lnTo>
                      <a:pt x="678" y="128"/>
                    </a:lnTo>
                    <a:lnTo>
                      <a:pt x="676" y="128"/>
                    </a:lnTo>
                    <a:lnTo>
                      <a:pt x="676" y="127"/>
                    </a:lnTo>
                    <a:lnTo>
                      <a:pt x="679" y="128"/>
                    </a:lnTo>
                    <a:close/>
                  </a:path>
                </a:pathLst>
              </a:custGeom>
              <a:solidFill>
                <a:srgbClr val="63B1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10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" name="Google Shape;130;p60"/>
              <p:cNvSpPr/>
              <p:nvPr/>
            </p:nvSpPr>
            <p:spPr>
              <a:xfrm>
                <a:off x="1520" y="2938"/>
                <a:ext cx="370" cy="51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17" extrusionOk="0">
                    <a:moveTo>
                      <a:pt x="374" y="228"/>
                    </a:moveTo>
                    <a:lnTo>
                      <a:pt x="367" y="231"/>
                    </a:lnTo>
                    <a:lnTo>
                      <a:pt x="354" y="235"/>
                    </a:lnTo>
                    <a:lnTo>
                      <a:pt x="343" y="239"/>
                    </a:lnTo>
                    <a:lnTo>
                      <a:pt x="325" y="247"/>
                    </a:lnTo>
                    <a:lnTo>
                      <a:pt x="313" y="251"/>
                    </a:lnTo>
                    <a:lnTo>
                      <a:pt x="305" y="255"/>
                    </a:lnTo>
                    <a:lnTo>
                      <a:pt x="288" y="264"/>
                    </a:lnTo>
                    <a:lnTo>
                      <a:pt x="281" y="268"/>
                    </a:lnTo>
                    <a:lnTo>
                      <a:pt x="277" y="270"/>
                    </a:lnTo>
                    <a:lnTo>
                      <a:pt x="273" y="274"/>
                    </a:lnTo>
                    <a:lnTo>
                      <a:pt x="269" y="279"/>
                    </a:lnTo>
                    <a:lnTo>
                      <a:pt x="263" y="285"/>
                    </a:lnTo>
                    <a:lnTo>
                      <a:pt x="256" y="295"/>
                    </a:lnTo>
                    <a:lnTo>
                      <a:pt x="253" y="299"/>
                    </a:lnTo>
                    <a:lnTo>
                      <a:pt x="251" y="307"/>
                    </a:lnTo>
                    <a:lnTo>
                      <a:pt x="250" y="311"/>
                    </a:lnTo>
                    <a:lnTo>
                      <a:pt x="252" y="319"/>
                    </a:lnTo>
                    <a:lnTo>
                      <a:pt x="254" y="322"/>
                    </a:lnTo>
                    <a:lnTo>
                      <a:pt x="256" y="324"/>
                    </a:lnTo>
                    <a:lnTo>
                      <a:pt x="254" y="324"/>
                    </a:lnTo>
                    <a:lnTo>
                      <a:pt x="253" y="323"/>
                    </a:lnTo>
                    <a:lnTo>
                      <a:pt x="253" y="322"/>
                    </a:lnTo>
                    <a:lnTo>
                      <a:pt x="252" y="321"/>
                    </a:lnTo>
                    <a:lnTo>
                      <a:pt x="251" y="321"/>
                    </a:lnTo>
                    <a:lnTo>
                      <a:pt x="251" y="319"/>
                    </a:lnTo>
                    <a:lnTo>
                      <a:pt x="250" y="318"/>
                    </a:lnTo>
                    <a:lnTo>
                      <a:pt x="251" y="316"/>
                    </a:lnTo>
                    <a:lnTo>
                      <a:pt x="250" y="313"/>
                    </a:lnTo>
                    <a:lnTo>
                      <a:pt x="250" y="312"/>
                    </a:lnTo>
                    <a:lnTo>
                      <a:pt x="249" y="311"/>
                    </a:lnTo>
                    <a:lnTo>
                      <a:pt x="248" y="311"/>
                    </a:lnTo>
                    <a:lnTo>
                      <a:pt x="247" y="311"/>
                    </a:lnTo>
                    <a:lnTo>
                      <a:pt x="246" y="312"/>
                    </a:lnTo>
                    <a:lnTo>
                      <a:pt x="245" y="313"/>
                    </a:lnTo>
                    <a:lnTo>
                      <a:pt x="242" y="313"/>
                    </a:lnTo>
                    <a:lnTo>
                      <a:pt x="240" y="314"/>
                    </a:lnTo>
                    <a:lnTo>
                      <a:pt x="240" y="315"/>
                    </a:lnTo>
                    <a:lnTo>
                      <a:pt x="239" y="316"/>
                    </a:lnTo>
                    <a:lnTo>
                      <a:pt x="239" y="318"/>
                    </a:lnTo>
                    <a:lnTo>
                      <a:pt x="239" y="318"/>
                    </a:lnTo>
                    <a:lnTo>
                      <a:pt x="239" y="320"/>
                    </a:lnTo>
                    <a:lnTo>
                      <a:pt x="199" y="312"/>
                    </a:lnTo>
                    <a:lnTo>
                      <a:pt x="197" y="320"/>
                    </a:lnTo>
                    <a:lnTo>
                      <a:pt x="197" y="325"/>
                    </a:lnTo>
                    <a:lnTo>
                      <a:pt x="195" y="327"/>
                    </a:lnTo>
                    <a:lnTo>
                      <a:pt x="194" y="330"/>
                    </a:lnTo>
                    <a:lnTo>
                      <a:pt x="192" y="332"/>
                    </a:lnTo>
                    <a:lnTo>
                      <a:pt x="191" y="333"/>
                    </a:lnTo>
                    <a:lnTo>
                      <a:pt x="187" y="334"/>
                    </a:lnTo>
                    <a:lnTo>
                      <a:pt x="180" y="336"/>
                    </a:lnTo>
                    <a:lnTo>
                      <a:pt x="179" y="337"/>
                    </a:lnTo>
                    <a:lnTo>
                      <a:pt x="178" y="340"/>
                    </a:lnTo>
                    <a:lnTo>
                      <a:pt x="176" y="341"/>
                    </a:lnTo>
                    <a:lnTo>
                      <a:pt x="176" y="341"/>
                    </a:lnTo>
                    <a:lnTo>
                      <a:pt x="174" y="340"/>
                    </a:lnTo>
                    <a:lnTo>
                      <a:pt x="173" y="341"/>
                    </a:lnTo>
                    <a:lnTo>
                      <a:pt x="173" y="342"/>
                    </a:lnTo>
                    <a:lnTo>
                      <a:pt x="172" y="342"/>
                    </a:lnTo>
                    <a:lnTo>
                      <a:pt x="171" y="343"/>
                    </a:lnTo>
                    <a:lnTo>
                      <a:pt x="169" y="345"/>
                    </a:lnTo>
                    <a:lnTo>
                      <a:pt x="169" y="346"/>
                    </a:lnTo>
                    <a:lnTo>
                      <a:pt x="171" y="349"/>
                    </a:lnTo>
                    <a:lnTo>
                      <a:pt x="173" y="350"/>
                    </a:lnTo>
                    <a:lnTo>
                      <a:pt x="176" y="350"/>
                    </a:lnTo>
                    <a:lnTo>
                      <a:pt x="177" y="352"/>
                    </a:lnTo>
                    <a:lnTo>
                      <a:pt x="176" y="353"/>
                    </a:lnTo>
                    <a:lnTo>
                      <a:pt x="174" y="355"/>
                    </a:lnTo>
                    <a:lnTo>
                      <a:pt x="169" y="359"/>
                    </a:lnTo>
                    <a:lnTo>
                      <a:pt x="166" y="360"/>
                    </a:lnTo>
                    <a:lnTo>
                      <a:pt x="163" y="359"/>
                    </a:lnTo>
                    <a:lnTo>
                      <a:pt x="161" y="359"/>
                    </a:lnTo>
                    <a:lnTo>
                      <a:pt x="159" y="359"/>
                    </a:lnTo>
                    <a:lnTo>
                      <a:pt x="159" y="360"/>
                    </a:lnTo>
                    <a:lnTo>
                      <a:pt x="159" y="361"/>
                    </a:lnTo>
                    <a:lnTo>
                      <a:pt x="161" y="363"/>
                    </a:lnTo>
                    <a:lnTo>
                      <a:pt x="163" y="366"/>
                    </a:lnTo>
                    <a:lnTo>
                      <a:pt x="164" y="366"/>
                    </a:lnTo>
                    <a:lnTo>
                      <a:pt x="166" y="365"/>
                    </a:lnTo>
                    <a:lnTo>
                      <a:pt x="167" y="365"/>
                    </a:lnTo>
                    <a:lnTo>
                      <a:pt x="170" y="366"/>
                    </a:lnTo>
                    <a:lnTo>
                      <a:pt x="172" y="366"/>
                    </a:lnTo>
                    <a:lnTo>
                      <a:pt x="179" y="365"/>
                    </a:lnTo>
                    <a:lnTo>
                      <a:pt x="181" y="363"/>
                    </a:lnTo>
                    <a:lnTo>
                      <a:pt x="186" y="363"/>
                    </a:lnTo>
                    <a:lnTo>
                      <a:pt x="192" y="363"/>
                    </a:lnTo>
                    <a:lnTo>
                      <a:pt x="195" y="363"/>
                    </a:lnTo>
                    <a:lnTo>
                      <a:pt x="197" y="364"/>
                    </a:lnTo>
                    <a:lnTo>
                      <a:pt x="199" y="365"/>
                    </a:lnTo>
                    <a:lnTo>
                      <a:pt x="203" y="360"/>
                    </a:lnTo>
                    <a:lnTo>
                      <a:pt x="210" y="357"/>
                    </a:lnTo>
                    <a:lnTo>
                      <a:pt x="211" y="355"/>
                    </a:lnTo>
                    <a:lnTo>
                      <a:pt x="212" y="356"/>
                    </a:lnTo>
                    <a:lnTo>
                      <a:pt x="218" y="362"/>
                    </a:lnTo>
                    <a:lnTo>
                      <a:pt x="225" y="367"/>
                    </a:lnTo>
                    <a:lnTo>
                      <a:pt x="229" y="372"/>
                    </a:lnTo>
                    <a:lnTo>
                      <a:pt x="229" y="373"/>
                    </a:lnTo>
                    <a:lnTo>
                      <a:pt x="229" y="374"/>
                    </a:lnTo>
                    <a:lnTo>
                      <a:pt x="229" y="375"/>
                    </a:lnTo>
                    <a:lnTo>
                      <a:pt x="229" y="377"/>
                    </a:lnTo>
                    <a:lnTo>
                      <a:pt x="232" y="379"/>
                    </a:lnTo>
                    <a:lnTo>
                      <a:pt x="234" y="384"/>
                    </a:lnTo>
                    <a:lnTo>
                      <a:pt x="235" y="385"/>
                    </a:lnTo>
                    <a:lnTo>
                      <a:pt x="239" y="385"/>
                    </a:lnTo>
                    <a:lnTo>
                      <a:pt x="242" y="384"/>
                    </a:lnTo>
                    <a:lnTo>
                      <a:pt x="245" y="384"/>
                    </a:lnTo>
                    <a:lnTo>
                      <a:pt x="247" y="384"/>
                    </a:lnTo>
                    <a:lnTo>
                      <a:pt x="250" y="386"/>
                    </a:lnTo>
                    <a:lnTo>
                      <a:pt x="257" y="389"/>
                    </a:lnTo>
                    <a:lnTo>
                      <a:pt x="264" y="393"/>
                    </a:lnTo>
                    <a:lnTo>
                      <a:pt x="269" y="395"/>
                    </a:lnTo>
                    <a:lnTo>
                      <a:pt x="273" y="401"/>
                    </a:lnTo>
                    <a:lnTo>
                      <a:pt x="275" y="402"/>
                    </a:lnTo>
                    <a:lnTo>
                      <a:pt x="281" y="404"/>
                    </a:lnTo>
                    <a:lnTo>
                      <a:pt x="286" y="404"/>
                    </a:lnTo>
                    <a:lnTo>
                      <a:pt x="289" y="402"/>
                    </a:lnTo>
                    <a:lnTo>
                      <a:pt x="292" y="402"/>
                    </a:lnTo>
                    <a:lnTo>
                      <a:pt x="296" y="402"/>
                    </a:lnTo>
                    <a:lnTo>
                      <a:pt x="297" y="403"/>
                    </a:lnTo>
                    <a:lnTo>
                      <a:pt x="297" y="402"/>
                    </a:lnTo>
                    <a:lnTo>
                      <a:pt x="296" y="401"/>
                    </a:lnTo>
                    <a:lnTo>
                      <a:pt x="293" y="400"/>
                    </a:lnTo>
                    <a:lnTo>
                      <a:pt x="291" y="398"/>
                    </a:lnTo>
                    <a:lnTo>
                      <a:pt x="292" y="396"/>
                    </a:lnTo>
                    <a:lnTo>
                      <a:pt x="292" y="390"/>
                    </a:lnTo>
                    <a:lnTo>
                      <a:pt x="292" y="388"/>
                    </a:lnTo>
                    <a:lnTo>
                      <a:pt x="292" y="387"/>
                    </a:lnTo>
                    <a:lnTo>
                      <a:pt x="295" y="384"/>
                    </a:lnTo>
                    <a:lnTo>
                      <a:pt x="298" y="379"/>
                    </a:lnTo>
                    <a:lnTo>
                      <a:pt x="298" y="380"/>
                    </a:lnTo>
                    <a:lnTo>
                      <a:pt x="295" y="384"/>
                    </a:lnTo>
                    <a:lnTo>
                      <a:pt x="293" y="387"/>
                    </a:lnTo>
                    <a:lnTo>
                      <a:pt x="293" y="387"/>
                    </a:lnTo>
                    <a:lnTo>
                      <a:pt x="295" y="387"/>
                    </a:lnTo>
                    <a:lnTo>
                      <a:pt x="298" y="384"/>
                    </a:lnTo>
                    <a:lnTo>
                      <a:pt x="298" y="382"/>
                    </a:lnTo>
                    <a:lnTo>
                      <a:pt x="298" y="381"/>
                    </a:lnTo>
                    <a:lnTo>
                      <a:pt x="299" y="379"/>
                    </a:lnTo>
                    <a:lnTo>
                      <a:pt x="300" y="379"/>
                    </a:lnTo>
                    <a:lnTo>
                      <a:pt x="300" y="379"/>
                    </a:lnTo>
                    <a:lnTo>
                      <a:pt x="301" y="379"/>
                    </a:lnTo>
                    <a:lnTo>
                      <a:pt x="302" y="379"/>
                    </a:lnTo>
                    <a:lnTo>
                      <a:pt x="304" y="379"/>
                    </a:lnTo>
                    <a:lnTo>
                      <a:pt x="303" y="378"/>
                    </a:lnTo>
                    <a:lnTo>
                      <a:pt x="302" y="379"/>
                    </a:lnTo>
                    <a:lnTo>
                      <a:pt x="303" y="377"/>
                    </a:lnTo>
                    <a:lnTo>
                      <a:pt x="303" y="376"/>
                    </a:lnTo>
                    <a:lnTo>
                      <a:pt x="301" y="375"/>
                    </a:lnTo>
                    <a:lnTo>
                      <a:pt x="302" y="375"/>
                    </a:lnTo>
                    <a:lnTo>
                      <a:pt x="302" y="374"/>
                    </a:lnTo>
                    <a:lnTo>
                      <a:pt x="303" y="373"/>
                    </a:lnTo>
                    <a:lnTo>
                      <a:pt x="303" y="372"/>
                    </a:lnTo>
                    <a:lnTo>
                      <a:pt x="304" y="371"/>
                    </a:lnTo>
                    <a:lnTo>
                      <a:pt x="307" y="370"/>
                    </a:lnTo>
                    <a:lnTo>
                      <a:pt x="307" y="369"/>
                    </a:lnTo>
                    <a:lnTo>
                      <a:pt x="309" y="369"/>
                    </a:lnTo>
                    <a:lnTo>
                      <a:pt x="309" y="368"/>
                    </a:lnTo>
                    <a:lnTo>
                      <a:pt x="306" y="369"/>
                    </a:lnTo>
                    <a:lnTo>
                      <a:pt x="304" y="371"/>
                    </a:lnTo>
                    <a:lnTo>
                      <a:pt x="300" y="375"/>
                    </a:lnTo>
                    <a:lnTo>
                      <a:pt x="300" y="376"/>
                    </a:lnTo>
                    <a:lnTo>
                      <a:pt x="301" y="376"/>
                    </a:lnTo>
                    <a:lnTo>
                      <a:pt x="300" y="376"/>
                    </a:lnTo>
                    <a:lnTo>
                      <a:pt x="299" y="377"/>
                    </a:lnTo>
                    <a:lnTo>
                      <a:pt x="298" y="379"/>
                    </a:lnTo>
                    <a:lnTo>
                      <a:pt x="300" y="375"/>
                    </a:lnTo>
                    <a:lnTo>
                      <a:pt x="305" y="369"/>
                    </a:lnTo>
                    <a:lnTo>
                      <a:pt x="308" y="368"/>
                    </a:lnTo>
                    <a:lnTo>
                      <a:pt x="309" y="368"/>
                    </a:lnTo>
                    <a:lnTo>
                      <a:pt x="310" y="368"/>
                    </a:lnTo>
                    <a:lnTo>
                      <a:pt x="311" y="367"/>
                    </a:lnTo>
                    <a:lnTo>
                      <a:pt x="318" y="366"/>
                    </a:lnTo>
                    <a:lnTo>
                      <a:pt x="319" y="365"/>
                    </a:lnTo>
                    <a:lnTo>
                      <a:pt x="318" y="364"/>
                    </a:lnTo>
                    <a:lnTo>
                      <a:pt x="322" y="364"/>
                    </a:lnTo>
                    <a:lnTo>
                      <a:pt x="322" y="365"/>
                    </a:lnTo>
                    <a:lnTo>
                      <a:pt x="320" y="368"/>
                    </a:lnTo>
                    <a:lnTo>
                      <a:pt x="320" y="369"/>
                    </a:lnTo>
                    <a:lnTo>
                      <a:pt x="321" y="369"/>
                    </a:lnTo>
                    <a:lnTo>
                      <a:pt x="322" y="370"/>
                    </a:lnTo>
                    <a:lnTo>
                      <a:pt x="318" y="376"/>
                    </a:lnTo>
                    <a:lnTo>
                      <a:pt x="318" y="379"/>
                    </a:lnTo>
                    <a:lnTo>
                      <a:pt x="317" y="383"/>
                    </a:lnTo>
                    <a:lnTo>
                      <a:pt x="317" y="384"/>
                    </a:lnTo>
                    <a:lnTo>
                      <a:pt x="317" y="386"/>
                    </a:lnTo>
                    <a:lnTo>
                      <a:pt x="317" y="388"/>
                    </a:lnTo>
                    <a:lnTo>
                      <a:pt x="314" y="396"/>
                    </a:lnTo>
                    <a:lnTo>
                      <a:pt x="314" y="397"/>
                    </a:lnTo>
                    <a:lnTo>
                      <a:pt x="316" y="399"/>
                    </a:lnTo>
                    <a:lnTo>
                      <a:pt x="313" y="402"/>
                    </a:lnTo>
                    <a:lnTo>
                      <a:pt x="312" y="410"/>
                    </a:lnTo>
                    <a:lnTo>
                      <a:pt x="312" y="411"/>
                    </a:lnTo>
                    <a:lnTo>
                      <a:pt x="312" y="414"/>
                    </a:lnTo>
                    <a:lnTo>
                      <a:pt x="313" y="417"/>
                    </a:lnTo>
                    <a:lnTo>
                      <a:pt x="313" y="418"/>
                    </a:lnTo>
                    <a:lnTo>
                      <a:pt x="311" y="421"/>
                    </a:lnTo>
                    <a:lnTo>
                      <a:pt x="310" y="425"/>
                    </a:lnTo>
                    <a:lnTo>
                      <a:pt x="310" y="426"/>
                    </a:lnTo>
                    <a:lnTo>
                      <a:pt x="310" y="427"/>
                    </a:lnTo>
                    <a:lnTo>
                      <a:pt x="309" y="430"/>
                    </a:lnTo>
                    <a:lnTo>
                      <a:pt x="309" y="433"/>
                    </a:lnTo>
                    <a:lnTo>
                      <a:pt x="310" y="435"/>
                    </a:lnTo>
                    <a:lnTo>
                      <a:pt x="311" y="435"/>
                    </a:lnTo>
                    <a:lnTo>
                      <a:pt x="312" y="435"/>
                    </a:lnTo>
                    <a:lnTo>
                      <a:pt x="312" y="436"/>
                    </a:lnTo>
                    <a:lnTo>
                      <a:pt x="308" y="442"/>
                    </a:lnTo>
                    <a:lnTo>
                      <a:pt x="307" y="447"/>
                    </a:lnTo>
                    <a:lnTo>
                      <a:pt x="307" y="448"/>
                    </a:lnTo>
                    <a:lnTo>
                      <a:pt x="309" y="449"/>
                    </a:lnTo>
                    <a:lnTo>
                      <a:pt x="309" y="449"/>
                    </a:lnTo>
                    <a:lnTo>
                      <a:pt x="305" y="455"/>
                    </a:lnTo>
                    <a:lnTo>
                      <a:pt x="306" y="456"/>
                    </a:lnTo>
                    <a:lnTo>
                      <a:pt x="304" y="460"/>
                    </a:lnTo>
                    <a:lnTo>
                      <a:pt x="304" y="462"/>
                    </a:lnTo>
                    <a:lnTo>
                      <a:pt x="303" y="467"/>
                    </a:lnTo>
                    <a:lnTo>
                      <a:pt x="300" y="476"/>
                    </a:lnTo>
                    <a:lnTo>
                      <a:pt x="300" y="479"/>
                    </a:lnTo>
                    <a:lnTo>
                      <a:pt x="303" y="481"/>
                    </a:lnTo>
                    <a:lnTo>
                      <a:pt x="302" y="484"/>
                    </a:lnTo>
                    <a:lnTo>
                      <a:pt x="302" y="485"/>
                    </a:lnTo>
                    <a:lnTo>
                      <a:pt x="304" y="485"/>
                    </a:lnTo>
                    <a:lnTo>
                      <a:pt x="304" y="486"/>
                    </a:lnTo>
                    <a:lnTo>
                      <a:pt x="303" y="488"/>
                    </a:lnTo>
                    <a:lnTo>
                      <a:pt x="303" y="488"/>
                    </a:lnTo>
                    <a:lnTo>
                      <a:pt x="302" y="489"/>
                    </a:lnTo>
                    <a:lnTo>
                      <a:pt x="302" y="490"/>
                    </a:lnTo>
                    <a:lnTo>
                      <a:pt x="303" y="491"/>
                    </a:lnTo>
                    <a:lnTo>
                      <a:pt x="303" y="491"/>
                    </a:lnTo>
                    <a:lnTo>
                      <a:pt x="303" y="492"/>
                    </a:lnTo>
                    <a:lnTo>
                      <a:pt x="303" y="492"/>
                    </a:lnTo>
                    <a:lnTo>
                      <a:pt x="303" y="493"/>
                    </a:lnTo>
                    <a:lnTo>
                      <a:pt x="302" y="494"/>
                    </a:lnTo>
                    <a:lnTo>
                      <a:pt x="300" y="497"/>
                    </a:lnTo>
                    <a:lnTo>
                      <a:pt x="300" y="498"/>
                    </a:lnTo>
                    <a:lnTo>
                      <a:pt x="299" y="500"/>
                    </a:lnTo>
                    <a:lnTo>
                      <a:pt x="299" y="500"/>
                    </a:lnTo>
                    <a:lnTo>
                      <a:pt x="299" y="501"/>
                    </a:lnTo>
                    <a:lnTo>
                      <a:pt x="299" y="502"/>
                    </a:lnTo>
                    <a:lnTo>
                      <a:pt x="299" y="502"/>
                    </a:lnTo>
                    <a:lnTo>
                      <a:pt x="300" y="502"/>
                    </a:lnTo>
                    <a:lnTo>
                      <a:pt x="300" y="503"/>
                    </a:lnTo>
                    <a:lnTo>
                      <a:pt x="300" y="503"/>
                    </a:lnTo>
                    <a:lnTo>
                      <a:pt x="299" y="504"/>
                    </a:lnTo>
                    <a:lnTo>
                      <a:pt x="298" y="506"/>
                    </a:lnTo>
                    <a:lnTo>
                      <a:pt x="298" y="507"/>
                    </a:lnTo>
                    <a:lnTo>
                      <a:pt x="298" y="509"/>
                    </a:lnTo>
                    <a:lnTo>
                      <a:pt x="298" y="510"/>
                    </a:lnTo>
                    <a:lnTo>
                      <a:pt x="298" y="510"/>
                    </a:lnTo>
                    <a:lnTo>
                      <a:pt x="298" y="510"/>
                    </a:lnTo>
                    <a:lnTo>
                      <a:pt x="298" y="510"/>
                    </a:lnTo>
                    <a:lnTo>
                      <a:pt x="298" y="511"/>
                    </a:lnTo>
                    <a:lnTo>
                      <a:pt x="298" y="511"/>
                    </a:lnTo>
                    <a:lnTo>
                      <a:pt x="299" y="511"/>
                    </a:lnTo>
                    <a:lnTo>
                      <a:pt x="299" y="512"/>
                    </a:lnTo>
                    <a:lnTo>
                      <a:pt x="299" y="512"/>
                    </a:lnTo>
                    <a:lnTo>
                      <a:pt x="300" y="512"/>
                    </a:lnTo>
                    <a:lnTo>
                      <a:pt x="300" y="511"/>
                    </a:lnTo>
                    <a:lnTo>
                      <a:pt x="300" y="511"/>
                    </a:lnTo>
                    <a:lnTo>
                      <a:pt x="301" y="512"/>
                    </a:lnTo>
                    <a:lnTo>
                      <a:pt x="301" y="512"/>
                    </a:lnTo>
                    <a:lnTo>
                      <a:pt x="300" y="513"/>
                    </a:lnTo>
                    <a:lnTo>
                      <a:pt x="300" y="514"/>
                    </a:lnTo>
                    <a:lnTo>
                      <a:pt x="299" y="515"/>
                    </a:lnTo>
                    <a:lnTo>
                      <a:pt x="299" y="515"/>
                    </a:lnTo>
                    <a:lnTo>
                      <a:pt x="293" y="516"/>
                    </a:lnTo>
                    <a:lnTo>
                      <a:pt x="290" y="516"/>
                    </a:lnTo>
                    <a:lnTo>
                      <a:pt x="285" y="516"/>
                    </a:lnTo>
                    <a:lnTo>
                      <a:pt x="277" y="517"/>
                    </a:lnTo>
                    <a:lnTo>
                      <a:pt x="263" y="516"/>
                    </a:lnTo>
                    <a:lnTo>
                      <a:pt x="252" y="516"/>
                    </a:lnTo>
                    <a:lnTo>
                      <a:pt x="129" y="514"/>
                    </a:lnTo>
                    <a:lnTo>
                      <a:pt x="126" y="514"/>
                    </a:lnTo>
                    <a:lnTo>
                      <a:pt x="126" y="514"/>
                    </a:lnTo>
                    <a:lnTo>
                      <a:pt x="126" y="514"/>
                    </a:lnTo>
                    <a:lnTo>
                      <a:pt x="125" y="514"/>
                    </a:lnTo>
                    <a:lnTo>
                      <a:pt x="125" y="514"/>
                    </a:lnTo>
                    <a:lnTo>
                      <a:pt x="124" y="514"/>
                    </a:lnTo>
                    <a:lnTo>
                      <a:pt x="124" y="514"/>
                    </a:lnTo>
                    <a:lnTo>
                      <a:pt x="123" y="514"/>
                    </a:lnTo>
                    <a:lnTo>
                      <a:pt x="123" y="514"/>
                    </a:lnTo>
                    <a:lnTo>
                      <a:pt x="122" y="514"/>
                    </a:lnTo>
                    <a:lnTo>
                      <a:pt x="122" y="513"/>
                    </a:lnTo>
                    <a:lnTo>
                      <a:pt x="122" y="513"/>
                    </a:lnTo>
                    <a:lnTo>
                      <a:pt x="121" y="513"/>
                    </a:lnTo>
                    <a:lnTo>
                      <a:pt x="121" y="513"/>
                    </a:lnTo>
                    <a:lnTo>
                      <a:pt x="120" y="513"/>
                    </a:lnTo>
                    <a:lnTo>
                      <a:pt x="119" y="513"/>
                    </a:lnTo>
                    <a:lnTo>
                      <a:pt x="119" y="513"/>
                    </a:lnTo>
                    <a:lnTo>
                      <a:pt x="118" y="513"/>
                    </a:lnTo>
                    <a:lnTo>
                      <a:pt x="118" y="513"/>
                    </a:lnTo>
                    <a:lnTo>
                      <a:pt x="117" y="513"/>
                    </a:lnTo>
                    <a:lnTo>
                      <a:pt x="117" y="513"/>
                    </a:lnTo>
                    <a:lnTo>
                      <a:pt x="116" y="513"/>
                    </a:lnTo>
                    <a:lnTo>
                      <a:pt x="116" y="513"/>
                    </a:lnTo>
                    <a:lnTo>
                      <a:pt x="115" y="513"/>
                    </a:lnTo>
                    <a:lnTo>
                      <a:pt x="115" y="513"/>
                    </a:lnTo>
                    <a:lnTo>
                      <a:pt x="114" y="513"/>
                    </a:lnTo>
                    <a:lnTo>
                      <a:pt x="114" y="513"/>
                    </a:lnTo>
                    <a:lnTo>
                      <a:pt x="113" y="513"/>
                    </a:lnTo>
                    <a:lnTo>
                      <a:pt x="113" y="513"/>
                    </a:lnTo>
                    <a:lnTo>
                      <a:pt x="112" y="513"/>
                    </a:lnTo>
                    <a:lnTo>
                      <a:pt x="111" y="513"/>
                    </a:lnTo>
                    <a:lnTo>
                      <a:pt x="111" y="513"/>
                    </a:lnTo>
                    <a:lnTo>
                      <a:pt x="110" y="513"/>
                    </a:lnTo>
                    <a:lnTo>
                      <a:pt x="110" y="513"/>
                    </a:lnTo>
                    <a:lnTo>
                      <a:pt x="109" y="513"/>
                    </a:lnTo>
                    <a:lnTo>
                      <a:pt x="109" y="513"/>
                    </a:lnTo>
                    <a:lnTo>
                      <a:pt x="108" y="513"/>
                    </a:lnTo>
                    <a:lnTo>
                      <a:pt x="108" y="513"/>
                    </a:lnTo>
                    <a:lnTo>
                      <a:pt x="107" y="513"/>
                    </a:lnTo>
                    <a:lnTo>
                      <a:pt x="107" y="512"/>
                    </a:lnTo>
                    <a:lnTo>
                      <a:pt x="107" y="512"/>
                    </a:lnTo>
                    <a:lnTo>
                      <a:pt x="106" y="512"/>
                    </a:lnTo>
                    <a:lnTo>
                      <a:pt x="106" y="512"/>
                    </a:lnTo>
                    <a:lnTo>
                      <a:pt x="105" y="512"/>
                    </a:lnTo>
                    <a:lnTo>
                      <a:pt x="104" y="512"/>
                    </a:lnTo>
                    <a:lnTo>
                      <a:pt x="104" y="512"/>
                    </a:lnTo>
                    <a:lnTo>
                      <a:pt x="103" y="512"/>
                    </a:lnTo>
                    <a:lnTo>
                      <a:pt x="103" y="512"/>
                    </a:lnTo>
                    <a:lnTo>
                      <a:pt x="102" y="512"/>
                    </a:lnTo>
                    <a:lnTo>
                      <a:pt x="102" y="511"/>
                    </a:lnTo>
                    <a:lnTo>
                      <a:pt x="101" y="511"/>
                    </a:lnTo>
                    <a:lnTo>
                      <a:pt x="101" y="511"/>
                    </a:lnTo>
                    <a:lnTo>
                      <a:pt x="100" y="511"/>
                    </a:lnTo>
                    <a:lnTo>
                      <a:pt x="100" y="511"/>
                    </a:lnTo>
                    <a:lnTo>
                      <a:pt x="99" y="511"/>
                    </a:lnTo>
                    <a:lnTo>
                      <a:pt x="99" y="511"/>
                    </a:lnTo>
                    <a:lnTo>
                      <a:pt x="98" y="511"/>
                    </a:lnTo>
                    <a:lnTo>
                      <a:pt x="98" y="511"/>
                    </a:lnTo>
                    <a:lnTo>
                      <a:pt x="97" y="510"/>
                    </a:lnTo>
                    <a:lnTo>
                      <a:pt x="96" y="510"/>
                    </a:lnTo>
                    <a:lnTo>
                      <a:pt x="96" y="510"/>
                    </a:lnTo>
                    <a:lnTo>
                      <a:pt x="96" y="510"/>
                    </a:lnTo>
                    <a:lnTo>
                      <a:pt x="95" y="510"/>
                    </a:lnTo>
                    <a:lnTo>
                      <a:pt x="95" y="510"/>
                    </a:lnTo>
                    <a:lnTo>
                      <a:pt x="94" y="510"/>
                    </a:lnTo>
                    <a:lnTo>
                      <a:pt x="94" y="510"/>
                    </a:lnTo>
                    <a:lnTo>
                      <a:pt x="93" y="510"/>
                    </a:lnTo>
                    <a:lnTo>
                      <a:pt x="93" y="510"/>
                    </a:lnTo>
                    <a:lnTo>
                      <a:pt x="92" y="510"/>
                    </a:lnTo>
                    <a:lnTo>
                      <a:pt x="92" y="510"/>
                    </a:lnTo>
                    <a:lnTo>
                      <a:pt x="91" y="510"/>
                    </a:lnTo>
                    <a:lnTo>
                      <a:pt x="91" y="510"/>
                    </a:lnTo>
                    <a:lnTo>
                      <a:pt x="90" y="510"/>
                    </a:lnTo>
                    <a:lnTo>
                      <a:pt x="90" y="510"/>
                    </a:lnTo>
                    <a:lnTo>
                      <a:pt x="89" y="510"/>
                    </a:lnTo>
                    <a:lnTo>
                      <a:pt x="89" y="510"/>
                    </a:lnTo>
                    <a:lnTo>
                      <a:pt x="88" y="510"/>
                    </a:lnTo>
                    <a:lnTo>
                      <a:pt x="88" y="511"/>
                    </a:lnTo>
                    <a:lnTo>
                      <a:pt x="88" y="511"/>
                    </a:lnTo>
                    <a:lnTo>
                      <a:pt x="87" y="511"/>
                    </a:lnTo>
                    <a:lnTo>
                      <a:pt x="87" y="511"/>
                    </a:lnTo>
                    <a:lnTo>
                      <a:pt x="87" y="511"/>
                    </a:lnTo>
                    <a:lnTo>
                      <a:pt x="87" y="512"/>
                    </a:lnTo>
                    <a:lnTo>
                      <a:pt x="86" y="512"/>
                    </a:lnTo>
                    <a:lnTo>
                      <a:pt x="86" y="512"/>
                    </a:lnTo>
                    <a:lnTo>
                      <a:pt x="86" y="512"/>
                    </a:lnTo>
                    <a:lnTo>
                      <a:pt x="86" y="512"/>
                    </a:lnTo>
                    <a:lnTo>
                      <a:pt x="85" y="512"/>
                    </a:lnTo>
                    <a:lnTo>
                      <a:pt x="85" y="513"/>
                    </a:lnTo>
                    <a:lnTo>
                      <a:pt x="85" y="513"/>
                    </a:lnTo>
                    <a:lnTo>
                      <a:pt x="85" y="513"/>
                    </a:lnTo>
                    <a:lnTo>
                      <a:pt x="84" y="513"/>
                    </a:lnTo>
                    <a:lnTo>
                      <a:pt x="84" y="513"/>
                    </a:lnTo>
                    <a:lnTo>
                      <a:pt x="83" y="514"/>
                    </a:lnTo>
                    <a:lnTo>
                      <a:pt x="83" y="514"/>
                    </a:lnTo>
                    <a:lnTo>
                      <a:pt x="82" y="514"/>
                    </a:lnTo>
                    <a:lnTo>
                      <a:pt x="82" y="515"/>
                    </a:lnTo>
                    <a:lnTo>
                      <a:pt x="81" y="515"/>
                    </a:lnTo>
                    <a:lnTo>
                      <a:pt x="81" y="515"/>
                    </a:lnTo>
                    <a:lnTo>
                      <a:pt x="80" y="515"/>
                    </a:lnTo>
                    <a:lnTo>
                      <a:pt x="80" y="515"/>
                    </a:lnTo>
                    <a:lnTo>
                      <a:pt x="80" y="515"/>
                    </a:lnTo>
                    <a:lnTo>
                      <a:pt x="79" y="515"/>
                    </a:lnTo>
                    <a:lnTo>
                      <a:pt x="79" y="515"/>
                    </a:lnTo>
                    <a:lnTo>
                      <a:pt x="78" y="515"/>
                    </a:lnTo>
                    <a:lnTo>
                      <a:pt x="78" y="515"/>
                    </a:lnTo>
                    <a:lnTo>
                      <a:pt x="77" y="515"/>
                    </a:lnTo>
                    <a:lnTo>
                      <a:pt x="76" y="515"/>
                    </a:lnTo>
                    <a:lnTo>
                      <a:pt x="76" y="515"/>
                    </a:lnTo>
                    <a:lnTo>
                      <a:pt x="75" y="515"/>
                    </a:lnTo>
                    <a:lnTo>
                      <a:pt x="75" y="514"/>
                    </a:lnTo>
                    <a:lnTo>
                      <a:pt x="74" y="514"/>
                    </a:lnTo>
                    <a:lnTo>
                      <a:pt x="74" y="514"/>
                    </a:lnTo>
                    <a:lnTo>
                      <a:pt x="73" y="514"/>
                    </a:lnTo>
                    <a:lnTo>
                      <a:pt x="73" y="514"/>
                    </a:lnTo>
                    <a:lnTo>
                      <a:pt x="72" y="514"/>
                    </a:lnTo>
                    <a:lnTo>
                      <a:pt x="72" y="513"/>
                    </a:lnTo>
                    <a:lnTo>
                      <a:pt x="71" y="513"/>
                    </a:lnTo>
                    <a:lnTo>
                      <a:pt x="71" y="513"/>
                    </a:lnTo>
                    <a:lnTo>
                      <a:pt x="71" y="513"/>
                    </a:lnTo>
                    <a:lnTo>
                      <a:pt x="70" y="513"/>
                    </a:lnTo>
                    <a:lnTo>
                      <a:pt x="69" y="513"/>
                    </a:lnTo>
                    <a:lnTo>
                      <a:pt x="69" y="512"/>
                    </a:lnTo>
                    <a:lnTo>
                      <a:pt x="69" y="512"/>
                    </a:lnTo>
                    <a:lnTo>
                      <a:pt x="68" y="512"/>
                    </a:lnTo>
                    <a:lnTo>
                      <a:pt x="68" y="512"/>
                    </a:lnTo>
                    <a:lnTo>
                      <a:pt x="68" y="512"/>
                    </a:lnTo>
                    <a:lnTo>
                      <a:pt x="67" y="512"/>
                    </a:lnTo>
                    <a:lnTo>
                      <a:pt x="67" y="511"/>
                    </a:lnTo>
                    <a:lnTo>
                      <a:pt x="66" y="511"/>
                    </a:lnTo>
                    <a:lnTo>
                      <a:pt x="66" y="511"/>
                    </a:lnTo>
                    <a:lnTo>
                      <a:pt x="66" y="511"/>
                    </a:lnTo>
                    <a:lnTo>
                      <a:pt x="66" y="511"/>
                    </a:lnTo>
                    <a:lnTo>
                      <a:pt x="65" y="511"/>
                    </a:lnTo>
                    <a:lnTo>
                      <a:pt x="65" y="511"/>
                    </a:lnTo>
                    <a:lnTo>
                      <a:pt x="65" y="510"/>
                    </a:lnTo>
                    <a:lnTo>
                      <a:pt x="64" y="510"/>
                    </a:lnTo>
                    <a:lnTo>
                      <a:pt x="64" y="510"/>
                    </a:lnTo>
                    <a:lnTo>
                      <a:pt x="64" y="510"/>
                    </a:lnTo>
                    <a:lnTo>
                      <a:pt x="63" y="510"/>
                    </a:lnTo>
                    <a:lnTo>
                      <a:pt x="63" y="507"/>
                    </a:lnTo>
                    <a:lnTo>
                      <a:pt x="64" y="489"/>
                    </a:lnTo>
                    <a:lnTo>
                      <a:pt x="64" y="488"/>
                    </a:lnTo>
                    <a:lnTo>
                      <a:pt x="64" y="478"/>
                    </a:lnTo>
                    <a:lnTo>
                      <a:pt x="65" y="473"/>
                    </a:lnTo>
                    <a:lnTo>
                      <a:pt x="64" y="470"/>
                    </a:lnTo>
                    <a:lnTo>
                      <a:pt x="64" y="452"/>
                    </a:lnTo>
                    <a:lnTo>
                      <a:pt x="52" y="436"/>
                    </a:lnTo>
                    <a:lnTo>
                      <a:pt x="49" y="432"/>
                    </a:lnTo>
                    <a:lnTo>
                      <a:pt x="47" y="428"/>
                    </a:lnTo>
                    <a:lnTo>
                      <a:pt x="47" y="426"/>
                    </a:lnTo>
                    <a:lnTo>
                      <a:pt x="46" y="419"/>
                    </a:lnTo>
                    <a:lnTo>
                      <a:pt x="45" y="412"/>
                    </a:lnTo>
                    <a:lnTo>
                      <a:pt x="45" y="409"/>
                    </a:lnTo>
                    <a:lnTo>
                      <a:pt x="50" y="396"/>
                    </a:lnTo>
                    <a:lnTo>
                      <a:pt x="52" y="391"/>
                    </a:lnTo>
                    <a:lnTo>
                      <a:pt x="52" y="389"/>
                    </a:lnTo>
                    <a:lnTo>
                      <a:pt x="53" y="386"/>
                    </a:lnTo>
                    <a:lnTo>
                      <a:pt x="55" y="381"/>
                    </a:lnTo>
                    <a:lnTo>
                      <a:pt x="52" y="367"/>
                    </a:lnTo>
                    <a:lnTo>
                      <a:pt x="52" y="362"/>
                    </a:lnTo>
                    <a:lnTo>
                      <a:pt x="49" y="350"/>
                    </a:lnTo>
                    <a:lnTo>
                      <a:pt x="46" y="350"/>
                    </a:lnTo>
                    <a:lnTo>
                      <a:pt x="43" y="350"/>
                    </a:lnTo>
                    <a:lnTo>
                      <a:pt x="42" y="349"/>
                    </a:lnTo>
                    <a:lnTo>
                      <a:pt x="39" y="349"/>
                    </a:lnTo>
                    <a:lnTo>
                      <a:pt x="38" y="349"/>
                    </a:lnTo>
                    <a:lnTo>
                      <a:pt x="31" y="348"/>
                    </a:lnTo>
                    <a:lnTo>
                      <a:pt x="31" y="348"/>
                    </a:lnTo>
                    <a:lnTo>
                      <a:pt x="23" y="346"/>
                    </a:lnTo>
                    <a:lnTo>
                      <a:pt x="13" y="339"/>
                    </a:lnTo>
                    <a:lnTo>
                      <a:pt x="0" y="317"/>
                    </a:lnTo>
                    <a:lnTo>
                      <a:pt x="15" y="289"/>
                    </a:lnTo>
                    <a:lnTo>
                      <a:pt x="20" y="286"/>
                    </a:lnTo>
                    <a:lnTo>
                      <a:pt x="20" y="285"/>
                    </a:lnTo>
                    <a:lnTo>
                      <a:pt x="24" y="279"/>
                    </a:lnTo>
                    <a:lnTo>
                      <a:pt x="21" y="260"/>
                    </a:lnTo>
                    <a:lnTo>
                      <a:pt x="20" y="256"/>
                    </a:lnTo>
                    <a:lnTo>
                      <a:pt x="16" y="256"/>
                    </a:lnTo>
                    <a:lnTo>
                      <a:pt x="14" y="253"/>
                    </a:lnTo>
                    <a:lnTo>
                      <a:pt x="15" y="243"/>
                    </a:lnTo>
                    <a:lnTo>
                      <a:pt x="18" y="239"/>
                    </a:lnTo>
                    <a:lnTo>
                      <a:pt x="18" y="239"/>
                    </a:lnTo>
                    <a:lnTo>
                      <a:pt x="18" y="238"/>
                    </a:lnTo>
                    <a:lnTo>
                      <a:pt x="27" y="227"/>
                    </a:lnTo>
                    <a:lnTo>
                      <a:pt x="31" y="202"/>
                    </a:lnTo>
                    <a:lnTo>
                      <a:pt x="32" y="190"/>
                    </a:lnTo>
                    <a:lnTo>
                      <a:pt x="32" y="180"/>
                    </a:lnTo>
                    <a:lnTo>
                      <a:pt x="25" y="125"/>
                    </a:lnTo>
                    <a:lnTo>
                      <a:pt x="24" y="113"/>
                    </a:lnTo>
                    <a:lnTo>
                      <a:pt x="21" y="94"/>
                    </a:lnTo>
                    <a:lnTo>
                      <a:pt x="24" y="72"/>
                    </a:lnTo>
                    <a:lnTo>
                      <a:pt x="26" y="49"/>
                    </a:lnTo>
                    <a:lnTo>
                      <a:pt x="18" y="19"/>
                    </a:lnTo>
                    <a:lnTo>
                      <a:pt x="9" y="11"/>
                    </a:lnTo>
                    <a:lnTo>
                      <a:pt x="7" y="9"/>
                    </a:lnTo>
                    <a:lnTo>
                      <a:pt x="14" y="8"/>
                    </a:lnTo>
                    <a:lnTo>
                      <a:pt x="16" y="7"/>
                    </a:lnTo>
                    <a:lnTo>
                      <a:pt x="21" y="6"/>
                    </a:lnTo>
                    <a:lnTo>
                      <a:pt x="22" y="5"/>
                    </a:lnTo>
                    <a:lnTo>
                      <a:pt x="26" y="5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7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8" y="1"/>
                    </a:lnTo>
                    <a:lnTo>
                      <a:pt x="59" y="2"/>
                    </a:lnTo>
                    <a:lnTo>
                      <a:pt x="64" y="2"/>
                    </a:lnTo>
                    <a:lnTo>
                      <a:pt x="66" y="3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4" y="5"/>
                    </a:lnTo>
                    <a:lnTo>
                      <a:pt x="86" y="5"/>
                    </a:lnTo>
                    <a:lnTo>
                      <a:pt x="87" y="6"/>
                    </a:lnTo>
                    <a:lnTo>
                      <a:pt x="89" y="6"/>
                    </a:lnTo>
                    <a:lnTo>
                      <a:pt x="92" y="6"/>
                    </a:lnTo>
                    <a:lnTo>
                      <a:pt x="93" y="8"/>
                    </a:lnTo>
                    <a:lnTo>
                      <a:pt x="94" y="6"/>
                    </a:lnTo>
                    <a:lnTo>
                      <a:pt x="95" y="6"/>
                    </a:lnTo>
                    <a:lnTo>
                      <a:pt x="95" y="5"/>
                    </a:lnTo>
                    <a:lnTo>
                      <a:pt x="99" y="6"/>
                    </a:lnTo>
                    <a:lnTo>
                      <a:pt x="100" y="6"/>
                    </a:lnTo>
                    <a:lnTo>
                      <a:pt x="103" y="7"/>
                    </a:lnTo>
                    <a:lnTo>
                      <a:pt x="107" y="9"/>
                    </a:lnTo>
                    <a:lnTo>
                      <a:pt x="108" y="10"/>
                    </a:lnTo>
                    <a:lnTo>
                      <a:pt x="110" y="10"/>
                    </a:lnTo>
                    <a:lnTo>
                      <a:pt x="111" y="10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7" y="9"/>
                    </a:lnTo>
                    <a:lnTo>
                      <a:pt x="118" y="10"/>
                    </a:lnTo>
                    <a:lnTo>
                      <a:pt x="120" y="9"/>
                    </a:lnTo>
                    <a:lnTo>
                      <a:pt x="122" y="10"/>
                    </a:lnTo>
                    <a:lnTo>
                      <a:pt x="124" y="9"/>
                    </a:lnTo>
                    <a:lnTo>
                      <a:pt x="126" y="8"/>
                    </a:lnTo>
                    <a:lnTo>
                      <a:pt x="126" y="8"/>
                    </a:lnTo>
                    <a:lnTo>
                      <a:pt x="126" y="8"/>
                    </a:lnTo>
                    <a:lnTo>
                      <a:pt x="128" y="8"/>
                    </a:lnTo>
                    <a:lnTo>
                      <a:pt x="130" y="8"/>
                    </a:lnTo>
                    <a:lnTo>
                      <a:pt x="132" y="9"/>
                    </a:lnTo>
                    <a:lnTo>
                      <a:pt x="135" y="9"/>
                    </a:lnTo>
                    <a:lnTo>
                      <a:pt x="138" y="10"/>
                    </a:lnTo>
                    <a:lnTo>
                      <a:pt x="142" y="10"/>
                    </a:lnTo>
                    <a:lnTo>
                      <a:pt x="146" y="11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9" y="11"/>
                    </a:lnTo>
                    <a:lnTo>
                      <a:pt x="149" y="11"/>
                    </a:lnTo>
                    <a:lnTo>
                      <a:pt x="150" y="11"/>
                    </a:lnTo>
                    <a:lnTo>
                      <a:pt x="152" y="12"/>
                    </a:lnTo>
                    <a:lnTo>
                      <a:pt x="153" y="13"/>
                    </a:lnTo>
                    <a:lnTo>
                      <a:pt x="156" y="15"/>
                    </a:lnTo>
                    <a:lnTo>
                      <a:pt x="158" y="14"/>
                    </a:lnTo>
                    <a:lnTo>
                      <a:pt x="160" y="17"/>
                    </a:lnTo>
                    <a:lnTo>
                      <a:pt x="161" y="18"/>
                    </a:lnTo>
                    <a:lnTo>
                      <a:pt x="162" y="20"/>
                    </a:lnTo>
                    <a:lnTo>
                      <a:pt x="164" y="20"/>
                    </a:lnTo>
                    <a:lnTo>
                      <a:pt x="165" y="20"/>
                    </a:lnTo>
                    <a:lnTo>
                      <a:pt x="170" y="24"/>
                    </a:lnTo>
                    <a:lnTo>
                      <a:pt x="171" y="24"/>
                    </a:lnTo>
                    <a:lnTo>
                      <a:pt x="172" y="24"/>
                    </a:lnTo>
                    <a:lnTo>
                      <a:pt x="174" y="25"/>
                    </a:lnTo>
                    <a:lnTo>
                      <a:pt x="176" y="25"/>
                    </a:lnTo>
                    <a:lnTo>
                      <a:pt x="177" y="25"/>
                    </a:lnTo>
                    <a:lnTo>
                      <a:pt x="180" y="25"/>
                    </a:lnTo>
                    <a:lnTo>
                      <a:pt x="184" y="26"/>
                    </a:lnTo>
                    <a:lnTo>
                      <a:pt x="186" y="25"/>
                    </a:lnTo>
                    <a:lnTo>
                      <a:pt x="187" y="27"/>
                    </a:lnTo>
                    <a:lnTo>
                      <a:pt x="190" y="28"/>
                    </a:lnTo>
                    <a:lnTo>
                      <a:pt x="192" y="28"/>
                    </a:lnTo>
                    <a:lnTo>
                      <a:pt x="196" y="25"/>
                    </a:lnTo>
                    <a:lnTo>
                      <a:pt x="200" y="26"/>
                    </a:lnTo>
                    <a:lnTo>
                      <a:pt x="204" y="28"/>
                    </a:lnTo>
                    <a:lnTo>
                      <a:pt x="205" y="29"/>
                    </a:lnTo>
                    <a:lnTo>
                      <a:pt x="206" y="29"/>
                    </a:lnTo>
                    <a:lnTo>
                      <a:pt x="206" y="30"/>
                    </a:lnTo>
                    <a:lnTo>
                      <a:pt x="207" y="30"/>
                    </a:lnTo>
                    <a:lnTo>
                      <a:pt x="208" y="32"/>
                    </a:lnTo>
                    <a:lnTo>
                      <a:pt x="210" y="33"/>
                    </a:lnTo>
                    <a:lnTo>
                      <a:pt x="212" y="34"/>
                    </a:lnTo>
                    <a:lnTo>
                      <a:pt x="213" y="34"/>
                    </a:lnTo>
                    <a:lnTo>
                      <a:pt x="215" y="34"/>
                    </a:lnTo>
                    <a:lnTo>
                      <a:pt x="221" y="34"/>
                    </a:lnTo>
                    <a:lnTo>
                      <a:pt x="225" y="34"/>
                    </a:lnTo>
                    <a:lnTo>
                      <a:pt x="226" y="34"/>
                    </a:lnTo>
                    <a:lnTo>
                      <a:pt x="231" y="36"/>
                    </a:lnTo>
                    <a:lnTo>
                      <a:pt x="239" y="37"/>
                    </a:lnTo>
                    <a:lnTo>
                      <a:pt x="238" y="37"/>
                    </a:lnTo>
                    <a:lnTo>
                      <a:pt x="240" y="38"/>
                    </a:lnTo>
                    <a:lnTo>
                      <a:pt x="241" y="38"/>
                    </a:lnTo>
                    <a:lnTo>
                      <a:pt x="247" y="39"/>
                    </a:lnTo>
                    <a:lnTo>
                      <a:pt x="248" y="42"/>
                    </a:lnTo>
                    <a:lnTo>
                      <a:pt x="247" y="45"/>
                    </a:lnTo>
                    <a:lnTo>
                      <a:pt x="248" y="48"/>
                    </a:lnTo>
                    <a:lnTo>
                      <a:pt x="248" y="50"/>
                    </a:lnTo>
                    <a:lnTo>
                      <a:pt x="248" y="50"/>
                    </a:lnTo>
                    <a:lnTo>
                      <a:pt x="248" y="53"/>
                    </a:lnTo>
                    <a:lnTo>
                      <a:pt x="245" y="55"/>
                    </a:lnTo>
                    <a:lnTo>
                      <a:pt x="245" y="56"/>
                    </a:lnTo>
                    <a:lnTo>
                      <a:pt x="244" y="58"/>
                    </a:lnTo>
                    <a:lnTo>
                      <a:pt x="244" y="60"/>
                    </a:lnTo>
                    <a:lnTo>
                      <a:pt x="245" y="61"/>
                    </a:lnTo>
                    <a:lnTo>
                      <a:pt x="247" y="62"/>
                    </a:lnTo>
                    <a:lnTo>
                      <a:pt x="247" y="63"/>
                    </a:lnTo>
                    <a:lnTo>
                      <a:pt x="250" y="65"/>
                    </a:lnTo>
                    <a:lnTo>
                      <a:pt x="250" y="65"/>
                    </a:lnTo>
                    <a:lnTo>
                      <a:pt x="251" y="65"/>
                    </a:lnTo>
                    <a:lnTo>
                      <a:pt x="252" y="65"/>
                    </a:lnTo>
                    <a:lnTo>
                      <a:pt x="253" y="65"/>
                    </a:lnTo>
                    <a:lnTo>
                      <a:pt x="255" y="66"/>
                    </a:lnTo>
                    <a:lnTo>
                      <a:pt x="254" y="67"/>
                    </a:lnTo>
                    <a:lnTo>
                      <a:pt x="255" y="69"/>
                    </a:lnTo>
                    <a:lnTo>
                      <a:pt x="257" y="69"/>
                    </a:lnTo>
                    <a:lnTo>
                      <a:pt x="259" y="70"/>
                    </a:lnTo>
                    <a:lnTo>
                      <a:pt x="259" y="70"/>
                    </a:lnTo>
                    <a:lnTo>
                      <a:pt x="260" y="71"/>
                    </a:lnTo>
                    <a:lnTo>
                      <a:pt x="259" y="72"/>
                    </a:lnTo>
                    <a:lnTo>
                      <a:pt x="261" y="73"/>
                    </a:lnTo>
                    <a:lnTo>
                      <a:pt x="261" y="73"/>
                    </a:lnTo>
                    <a:lnTo>
                      <a:pt x="262" y="74"/>
                    </a:lnTo>
                    <a:lnTo>
                      <a:pt x="263" y="76"/>
                    </a:lnTo>
                    <a:lnTo>
                      <a:pt x="263" y="77"/>
                    </a:lnTo>
                    <a:lnTo>
                      <a:pt x="264" y="78"/>
                    </a:lnTo>
                    <a:lnTo>
                      <a:pt x="265" y="79"/>
                    </a:lnTo>
                    <a:lnTo>
                      <a:pt x="266" y="80"/>
                    </a:lnTo>
                    <a:lnTo>
                      <a:pt x="268" y="80"/>
                    </a:lnTo>
                    <a:lnTo>
                      <a:pt x="269" y="81"/>
                    </a:lnTo>
                    <a:lnTo>
                      <a:pt x="270" y="82"/>
                    </a:lnTo>
                    <a:lnTo>
                      <a:pt x="272" y="83"/>
                    </a:lnTo>
                    <a:lnTo>
                      <a:pt x="272" y="84"/>
                    </a:lnTo>
                    <a:lnTo>
                      <a:pt x="273" y="85"/>
                    </a:lnTo>
                    <a:lnTo>
                      <a:pt x="274" y="85"/>
                    </a:lnTo>
                    <a:lnTo>
                      <a:pt x="275" y="86"/>
                    </a:lnTo>
                    <a:lnTo>
                      <a:pt x="274" y="86"/>
                    </a:lnTo>
                    <a:lnTo>
                      <a:pt x="278" y="90"/>
                    </a:lnTo>
                    <a:lnTo>
                      <a:pt x="278" y="90"/>
                    </a:lnTo>
                    <a:lnTo>
                      <a:pt x="280" y="90"/>
                    </a:lnTo>
                    <a:lnTo>
                      <a:pt x="281" y="91"/>
                    </a:lnTo>
                    <a:lnTo>
                      <a:pt x="282" y="92"/>
                    </a:lnTo>
                    <a:lnTo>
                      <a:pt x="282" y="93"/>
                    </a:lnTo>
                    <a:lnTo>
                      <a:pt x="284" y="94"/>
                    </a:lnTo>
                    <a:lnTo>
                      <a:pt x="284" y="94"/>
                    </a:lnTo>
                    <a:lnTo>
                      <a:pt x="285" y="95"/>
                    </a:lnTo>
                    <a:lnTo>
                      <a:pt x="284" y="95"/>
                    </a:lnTo>
                    <a:lnTo>
                      <a:pt x="283" y="96"/>
                    </a:lnTo>
                    <a:lnTo>
                      <a:pt x="284" y="97"/>
                    </a:lnTo>
                    <a:lnTo>
                      <a:pt x="283" y="97"/>
                    </a:lnTo>
                    <a:lnTo>
                      <a:pt x="283" y="98"/>
                    </a:lnTo>
                    <a:lnTo>
                      <a:pt x="283" y="99"/>
                    </a:lnTo>
                    <a:lnTo>
                      <a:pt x="282" y="100"/>
                    </a:lnTo>
                    <a:lnTo>
                      <a:pt x="283" y="101"/>
                    </a:lnTo>
                    <a:lnTo>
                      <a:pt x="285" y="102"/>
                    </a:lnTo>
                    <a:lnTo>
                      <a:pt x="285" y="102"/>
                    </a:lnTo>
                    <a:lnTo>
                      <a:pt x="289" y="104"/>
                    </a:lnTo>
                    <a:lnTo>
                      <a:pt x="289" y="104"/>
                    </a:lnTo>
                    <a:lnTo>
                      <a:pt x="290" y="105"/>
                    </a:lnTo>
                    <a:lnTo>
                      <a:pt x="290" y="105"/>
                    </a:lnTo>
                    <a:lnTo>
                      <a:pt x="291" y="106"/>
                    </a:lnTo>
                    <a:lnTo>
                      <a:pt x="292" y="106"/>
                    </a:lnTo>
                    <a:lnTo>
                      <a:pt x="294" y="106"/>
                    </a:lnTo>
                    <a:lnTo>
                      <a:pt x="293" y="108"/>
                    </a:lnTo>
                    <a:lnTo>
                      <a:pt x="292" y="108"/>
                    </a:lnTo>
                    <a:lnTo>
                      <a:pt x="293" y="109"/>
                    </a:lnTo>
                    <a:lnTo>
                      <a:pt x="291" y="110"/>
                    </a:lnTo>
                    <a:lnTo>
                      <a:pt x="291" y="111"/>
                    </a:lnTo>
                    <a:lnTo>
                      <a:pt x="293" y="111"/>
                    </a:lnTo>
                    <a:lnTo>
                      <a:pt x="298" y="108"/>
                    </a:lnTo>
                    <a:lnTo>
                      <a:pt x="304" y="108"/>
                    </a:lnTo>
                    <a:lnTo>
                      <a:pt x="319" y="108"/>
                    </a:lnTo>
                    <a:lnTo>
                      <a:pt x="311" y="120"/>
                    </a:lnTo>
                    <a:lnTo>
                      <a:pt x="307" y="123"/>
                    </a:lnTo>
                    <a:lnTo>
                      <a:pt x="303" y="127"/>
                    </a:lnTo>
                    <a:lnTo>
                      <a:pt x="303" y="127"/>
                    </a:lnTo>
                    <a:lnTo>
                      <a:pt x="305" y="127"/>
                    </a:lnTo>
                    <a:lnTo>
                      <a:pt x="305" y="127"/>
                    </a:lnTo>
                    <a:lnTo>
                      <a:pt x="305" y="127"/>
                    </a:lnTo>
                    <a:lnTo>
                      <a:pt x="304" y="127"/>
                    </a:lnTo>
                    <a:lnTo>
                      <a:pt x="305" y="128"/>
                    </a:lnTo>
                    <a:lnTo>
                      <a:pt x="304" y="128"/>
                    </a:lnTo>
                    <a:lnTo>
                      <a:pt x="303" y="129"/>
                    </a:lnTo>
                    <a:lnTo>
                      <a:pt x="306" y="130"/>
                    </a:lnTo>
                    <a:lnTo>
                      <a:pt x="305" y="130"/>
                    </a:lnTo>
                    <a:lnTo>
                      <a:pt x="306" y="130"/>
                    </a:lnTo>
                    <a:lnTo>
                      <a:pt x="305" y="131"/>
                    </a:lnTo>
                    <a:lnTo>
                      <a:pt x="305" y="132"/>
                    </a:lnTo>
                    <a:lnTo>
                      <a:pt x="306" y="132"/>
                    </a:lnTo>
                    <a:lnTo>
                      <a:pt x="307" y="132"/>
                    </a:lnTo>
                    <a:lnTo>
                      <a:pt x="307" y="132"/>
                    </a:lnTo>
                    <a:lnTo>
                      <a:pt x="306" y="133"/>
                    </a:lnTo>
                    <a:lnTo>
                      <a:pt x="307" y="133"/>
                    </a:lnTo>
                    <a:lnTo>
                      <a:pt x="306" y="134"/>
                    </a:lnTo>
                    <a:lnTo>
                      <a:pt x="307" y="134"/>
                    </a:lnTo>
                    <a:lnTo>
                      <a:pt x="307" y="134"/>
                    </a:lnTo>
                    <a:lnTo>
                      <a:pt x="309" y="135"/>
                    </a:lnTo>
                    <a:lnTo>
                      <a:pt x="310" y="135"/>
                    </a:lnTo>
                    <a:lnTo>
                      <a:pt x="311" y="135"/>
                    </a:lnTo>
                    <a:lnTo>
                      <a:pt x="313" y="135"/>
                    </a:lnTo>
                    <a:lnTo>
                      <a:pt x="314" y="135"/>
                    </a:lnTo>
                    <a:lnTo>
                      <a:pt x="315" y="135"/>
                    </a:lnTo>
                    <a:lnTo>
                      <a:pt x="315" y="136"/>
                    </a:lnTo>
                    <a:lnTo>
                      <a:pt x="315" y="136"/>
                    </a:lnTo>
                    <a:lnTo>
                      <a:pt x="314" y="136"/>
                    </a:lnTo>
                    <a:lnTo>
                      <a:pt x="315" y="137"/>
                    </a:lnTo>
                    <a:lnTo>
                      <a:pt x="316" y="138"/>
                    </a:lnTo>
                    <a:lnTo>
                      <a:pt x="315" y="138"/>
                    </a:lnTo>
                    <a:lnTo>
                      <a:pt x="315" y="138"/>
                    </a:lnTo>
                    <a:lnTo>
                      <a:pt x="313" y="138"/>
                    </a:lnTo>
                    <a:lnTo>
                      <a:pt x="313" y="138"/>
                    </a:lnTo>
                    <a:lnTo>
                      <a:pt x="312" y="138"/>
                    </a:lnTo>
                    <a:lnTo>
                      <a:pt x="312" y="139"/>
                    </a:lnTo>
                    <a:lnTo>
                      <a:pt x="311" y="139"/>
                    </a:lnTo>
                    <a:lnTo>
                      <a:pt x="311" y="139"/>
                    </a:lnTo>
                    <a:lnTo>
                      <a:pt x="309" y="140"/>
                    </a:lnTo>
                    <a:lnTo>
                      <a:pt x="308" y="140"/>
                    </a:lnTo>
                    <a:lnTo>
                      <a:pt x="309" y="140"/>
                    </a:lnTo>
                    <a:lnTo>
                      <a:pt x="309" y="140"/>
                    </a:lnTo>
                    <a:lnTo>
                      <a:pt x="307" y="140"/>
                    </a:lnTo>
                    <a:lnTo>
                      <a:pt x="306" y="140"/>
                    </a:lnTo>
                    <a:lnTo>
                      <a:pt x="306" y="141"/>
                    </a:lnTo>
                    <a:lnTo>
                      <a:pt x="306" y="142"/>
                    </a:lnTo>
                    <a:lnTo>
                      <a:pt x="304" y="143"/>
                    </a:lnTo>
                    <a:lnTo>
                      <a:pt x="303" y="144"/>
                    </a:lnTo>
                    <a:lnTo>
                      <a:pt x="303" y="147"/>
                    </a:lnTo>
                    <a:lnTo>
                      <a:pt x="303" y="148"/>
                    </a:lnTo>
                    <a:lnTo>
                      <a:pt x="306" y="149"/>
                    </a:lnTo>
                    <a:lnTo>
                      <a:pt x="309" y="150"/>
                    </a:lnTo>
                    <a:lnTo>
                      <a:pt x="310" y="151"/>
                    </a:lnTo>
                    <a:lnTo>
                      <a:pt x="309" y="152"/>
                    </a:lnTo>
                    <a:lnTo>
                      <a:pt x="308" y="152"/>
                    </a:lnTo>
                    <a:lnTo>
                      <a:pt x="307" y="153"/>
                    </a:lnTo>
                    <a:lnTo>
                      <a:pt x="309" y="153"/>
                    </a:lnTo>
                    <a:lnTo>
                      <a:pt x="309" y="154"/>
                    </a:lnTo>
                    <a:lnTo>
                      <a:pt x="309" y="155"/>
                    </a:lnTo>
                    <a:lnTo>
                      <a:pt x="307" y="155"/>
                    </a:lnTo>
                    <a:lnTo>
                      <a:pt x="306" y="155"/>
                    </a:lnTo>
                    <a:lnTo>
                      <a:pt x="308" y="156"/>
                    </a:lnTo>
                    <a:lnTo>
                      <a:pt x="309" y="157"/>
                    </a:lnTo>
                    <a:lnTo>
                      <a:pt x="306" y="162"/>
                    </a:lnTo>
                    <a:lnTo>
                      <a:pt x="306" y="163"/>
                    </a:lnTo>
                    <a:lnTo>
                      <a:pt x="307" y="163"/>
                    </a:lnTo>
                    <a:lnTo>
                      <a:pt x="310" y="165"/>
                    </a:lnTo>
                    <a:lnTo>
                      <a:pt x="310" y="166"/>
                    </a:lnTo>
                    <a:lnTo>
                      <a:pt x="309" y="167"/>
                    </a:lnTo>
                    <a:lnTo>
                      <a:pt x="309" y="168"/>
                    </a:lnTo>
                    <a:lnTo>
                      <a:pt x="313" y="168"/>
                    </a:lnTo>
                    <a:lnTo>
                      <a:pt x="315" y="168"/>
                    </a:lnTo>
                    <a:lnTo>
                      <a:pt x="315" y="169"/>
                    </a:lnTo>
                    <a:lnTo>
                      <a:pt x="317" y="169"/>
                    </a:lnTo>
                    <a:lnTo>
                      <a:pt x="317" y="169"/>
                    </a:lnTo>
                    <a:lnTo>
                      <a:pt x="320" y="170"/>
                    </a:lnTo>
                    <a:lnTo>
                      <a:pt x="322" y="170"/>
                    </a:lnTo>
                    <a:lnTo>
                      <a:pt x="324" y="170"/>
                    </a:lnTo>
                    <a:lnTo>
                      <a:pt x="325" y="170"/>
                    </a:lnTo>
                    <a:lnTo>
                      <a:pt x="327" y="170"/>
                    </a:lnTo>
                    <a:lnTo>
                      <a:pt x="329" y="171"/>
                    </a:lnTo>
                    <a:lnTo>
                      <a:pt x="330" y="171"/>
                    </a:lnTo>
                    <a:lnTo>
                      <a:pt x="331" y="171"/>
                    </a:lnTo>
                    <a:lnTo>
                      <a:pt x="332" y="171"/>
                    </a:lnTo>
                    <a:lnTo>
                      <a:pt x="333" y="172"/>
                    </a:lnTo>
                    <a:lnTo>
                      <a:pt x="333" y="172"/>
                    </a:lnTo>
                    <a:lnTo>
                      <a:pt x="332" y="173"/>
                    </a:lnTo>
                    <a:lnTo>
                      <a:pt x="331" y="172"/>
                    </a:lnTo>
                    <a:lnTo>
                      <a:pt x="331" y="174"/>
                    </a:lnTo>
                    <a:lnTo>
                      <a:pt x="330" y="174"/>
                    </a:lnTo>
                    <a:lnTo>
                      <a:pt x="330" y="175"/>
                    </a:lnTo>
                    <a:lnTo>
                      <a:pt x="329" y="175"/>
                    </a:lnTo>
                    <a:lnTo>
                      <a:pt x="329" y="176"/>
                    </a:lnTo>
                    <a:lnTo>
                      <a:pt x="327" y="176"/>
                    </a:lnTo>
                    <a:lnTo>
                      <a:pt x="328" y="178"/>
                    </a:lnTo>
                    <a:lnTo>
                      <a:pt x="327" y="178"/>
                    </a:lnTo>
                    <a:lnTo>
                      <a:pt x="327" y="178"/>
                    </a:lnTo>
                    <a:lnTo>
                      <a:pt x="327" y="179"/>
                    </a:lnTo>
                    <a:lnTo>
                      <a:pt x="329" y="179"/>
                    </a:lnTo>
                    <a:lnTo>
                      <a:pt x="331" y="181"/>
                    </a:lnTo>
                    <a:lnTo>
                      <a:pt x="333" y="180"/>
                    </a:lnTo>
                    <a:lnTo>
                      <a:pt x="335" y="180"/>
                    </a:lnTo>
                    <a:lnTo>
                      <a:pt x="336" y="182"/>
                    </a:lnTo>
                    <a:lnTo>
                      <a:pt x="336" y="182"/>
                    </a:lnTo>
                    <a:lnTo>
                      <a:pt x="336" y="184"/>
                    </a:lnTo>
                    <a:lnTo>
                      <a:pt x="336" y="185"/>
                    </a:lnTo>
                    <a:lnTo>
                      <a:pt x="334" y="185"/>
                    </a:lnTo>
                    <a:lnTo>
                      <a:pt x="333" y="187"/>
                    </a:lnTo>
                    <a:lnTo>
                      <a:pt x="332" y="187"/>
                    </a:lnTo>
                    <a:lnTo>
                      <a:pt x="331" y="188"/>
                    </a:lnTo>
                    <a:lnTo>
                      <a:pt x="331" y="189"/>
                    </a:lnTo>
                    <a:lnTo>
                      <a:pt x="331" y="189"/>
                    </a:lnTo>
                    <a:lnTo>
                      <a:pt x="331" y="189"/>
                    </a:lnTo>
                    <a:lnTo>
                      <a:pt x="332" y="189"/>
                    </a:lnTo>
                    <a:lnTo>
                      <a:pt x="332" y="190"/>
                    </a:lnTo>
                    <a:lnTo>
                      <a:pt x="331" y="192"/>
                    </a:lnTo>
                    <a:lnTo>
                      <a:pt x="331" y="192"/>
                    </a:lnTo>
                    <a:lnTo>
                      <a:pt x="330" y="193"/>
                    </a:lnTo>
                    <a:lnTo>
                      <a:pt x="330" y="194"/>
                    </a:lnTo>
                    <a:lnTo>
                      <a:pt x="363" y="193"/>
                    </a:lnTo>
                    <a:lnTo>
                      <a:pt x="369" y="199"/>
                    </a:lnTo>
                    <a:lnTo>
                      <a:pt x="373" y="202"/>
                    </a:lnTo>
                    <a:lnTo>
                      <a:pt x="374" y="204"/>
                    </a:lnTo>
                    <a:lnTo>
                      <a:pt x="374" y="209"/>
                    </a:lnTo>
                    <a:lnTo>
                      <a:pt x="375" y="212"/>
                    </a:lnTo>
                    <a:lnTo>
                      <a:pt x="374" y="219"/>
                    </a:lnTo>
                    <a:lnTo>
                      <a:pt x="374" y="228"/>
                    </a:lnTo>
                    <a:close/>
                    <a:moveTo>
                      <a:pt x="248" y="314"/>
                    </a:moveTo>
                    <a:lnTo>
                      <a:pt x="248" y="316"/>
                    </a:lnTo>
                    <a:lnTo>
                      <a:pt x="247" y="317"/>
                    </a:lnTo>
                    <a:lnTo>
                      <a:pt x="246" y="320"/>
                    </a:lnTo>
                    <a:lnTo>
                      <a:pt x="245" y="321"/>
                    </a:lnTo>
                    <a:lnTo>
                      <a:pt x="244" y="321"/>
                    </a:lnTo>
                    <a:lnTo>
                      <a:pt x="244" y="320"/>
                    </a:lnTo>
                    <a:lnTo>
                      <a:pt x="244" y="320"/>
                    </a:lnTo>
                    <a:lnTo>
                      <a:pt x="242" y="318"/>
                    </a:lnTo>
                    <a:lnTo>
                      <a:pt x="243" y="316"/>
                    </a:lnTo>
                    <a:lnTo>
                      <a:pt x="244" y="315"/>
                    </a:lnTo>
                    <a:lnTo>
                      <a:pt x="247" y="313"/>
                    </a:lnTo>
                    <a:lnTo>
                      <a:pt x="248" y="31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10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131;p60"/>
              <p:cNvSpPr/>
              <p:nvPr/>
            </p:nvSpPr>
            <p:spPr>
              <a:xfrm>
                <a:off x="1679" y="3250"/>
                <a:ext cx="173" cy="5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54" extrusionOk="0">
                    <a:moveTo>
                      <a:pt x="149" y="30"/>
                    </a:moveTo>
                    <a:lnTo>
                      <a:pt x="150" y="30"/>
                    </a:lnTo>
                    <a:lnTo>
                      <a:pt x="148" y="31"/>
                    </a:lnTo>
                    <a:lnTo>
                      <a:pt x="148" y="32"/>
                    </a:lnTo>
                    <a:lnTo>
                      <a:pt x="147" y="33"/>
                    </a:lnTo>
                    <a:lnTo>
                      <a:pt x="147" y="33"/>
                    </a:lnTo>
                    <a:lnTo>
                      <a:pt x="146" y="33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45" y="30"/>
                    </a:lnTo>
                    <a:lnTo>
                      <a:pt x="147" y="30"/>
                    </a:lnTo>
                    <a:lnTo>
                      <a:pt x="149" y="30"/>
                    </a:lnTo>
                    <a:close/>
                    <a:moveTo>
                      <a:pt x="79" y="13"/>
                    </a:moveTo>
                    <a:lnTo>
                      <a:pt x="76" y="13"/>
                    </a:lnTo>
                    <a:lnTo>
                      <a:pt x="75" y="14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0" y="16"/>
                    </a:lnTo>
                    <a:lnTo>
                      <a:pt x="70" y="17"/>
                    </a:lnTo>
                    <a:lnTo>
                      <a:pt x="67" y="18"/>
                    </a:lnTo>
                    <a:lnTo>
                      <a:pt x="66" y="19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59" y="23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9" y="31"/>
                    </a:lnTo>
                    <a:lnTo>
                      <a:pt x="48" y="33"/>
                    </a:lnTo>
                    <a:lnTo>
                      <a:pt x="45" y="33"/>
                    </a:lnTo>
                    <a:lnTo>
                      <a:pt x="40" y="32"/>
                    </a:lnTo>
                    <a:lnTo>
                      <a:pt x="35" y="29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20" y="25"/>
                    </a:lnTo>
                    <a:lnTo>
                      <a:pt x="21" y="24"/>
                    </a:lnTo>
                    <a:lnTo>
                      <a:pt x="28" y="22"/>
                    </a:lnTo>
                    <a:lnTo>
                      <a:pt x="32" y="21"/>
                    </a:lnTo>
                    <a:lnTo>
                      <a:pt x="33" y="20"/>
                    </a:lnTo>
                    <a:lnTo>
                      <a:pt x="35" y="18"/>
                    </a:lnTo>
                    <a:lnTo>
                      <a:pt x="36" y="15"/>
                    </a:lnTo>
                    <a:lnTo>
                      <a:pt x="38" y="13"/>
                    </a:lnTo>
                    <a:lnTo>
                      <a:pt x="38" y="8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80" y="8"/>
                    </a:lnTo>
                    <a:lnTo>
                      <a:pt x="81" y="10"/>
                    </a:lnTo>
                    <a:lnTo>
                      <a:pt x="81" y="12"/>
                    </a:lnTo>
                    <a:lnTo>
                      <a:pt x="79" y="13"/>
                    </a:lnTo>
                    <a:close/>
                    <a:moveTo>
                      <a:pt x="44" y="48"/>
                    </a:moveTo>
                    <a:lnTo>
                      <a:pt x="40" y="53"/>
                    </a:lnTo>
                    <a:lnTo>
                      <a:pt x="38" y="52"/>
                    </a:lnTo>
                    <a:lnTo>
                      <a:pt x="36" y="51"/>
                    </a:lnTo>
                    <a:lnTo>
                      <a:pt x="33" y="51"/>
                    </a:lnTo>
                    <a:lnTo>
                      <a:pt x="27" y="51"/>
                    </a:lnTo>
                    <a:lnTo>
                      <a:pt x="22" y="51"/>
                    </a:lnTo>
                    <a:lnTo>
                      <a:pt x="20" y="53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8" y="53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1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8"/>
                    </a:lnTo>
                    <a:lnTo>
                      <a:pt x="10" y="47"/>
                    </a:lnTo>
                    <a:lnTo>
                      <a:pt x="15" y="43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7" y="36"/>
                    </a:lnTo>
                    <a:lnTo>
                      <a:pt x="16" y="33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3" y="30"/>
                    </a:lnTo>
                    <a:lnTo>
                      <a:pt x="29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5" y="31"/>
                    </a:lnTo>
                    <a:lnTo>
                      <a:pt x="36" y="31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41" y="39"/>
                    </a:lnTo>
                    <a:lnTo>
                      <a:pt x="42" y="40"/>
                    </a:lnTo>
                    <a:lnTo>
                      <a:pt x="45" y="41"/>
                    </a:lnTo>
                    <a:lnTo>
                      <a:pt x="50" y="41"/>
                    </a:lnTo>
                    <a:lnTo>
                      <a:pt x="52" y="43"/>
                    </a:lnTo>
                    <a:lnTo>
                      <a:pt x="51" y="45"/>
                    </a:lnTo>
                    <a:lnTo>
                      <a:pt x="44" y="48"/>
                    </a:lnTo>
                    <a:close/>
                    <a:moveTo>
                      <a:pt x="172" y="30"/>
                    </a:moveTo>
                    <a:lnTo>
                      <a:pt x="173" y="32"/>
                    </a:lnTo>
                    <a:lnTo>
                      <a:pt x="168" y="36"/>
                    </a:lnTo>
                    <a:lnTo>
                      <a:pt x="165" y="40"/>
                    </a:lnTo>
                    <a:lnTo>
                      <a:pt x="165" y="42"/>
                    </a:lnTo>
                    <a:lnTo>
                      <a:pt x="163" y="48"/>
                    </a:lnTo>
                    <a:lnTo>
                      <a:pt x="163" y="49"/>
                    </a:lnTo>
                    <a:lnTo>
                      <a:pt x="161" y="50"/>
                    </a:lnTo>
                    <a:lnTo>
                      <a:pt x="160" y="51"/>
                    </a:lnTo>
                    <a:lnTo>
                      <a:pt x="160" y="50"/>
                    </a:lnTo>
                    <a:lnTo>
                      <a:pt x="160" y="49"/>
                    </a:lnTo>
                    <a:lnTo>
                      <a:pt x="160" y="48"/>
                    </a:lnTo>
                    <a:lnTo>
                      <a:pt x="160" y="48"/>
                    </a:lnTo>
                    <a:lnTo>
                      <a:pt x="158" y="47"/>
                    </a:lnTo>
                    <a:lnTo>
                      <a:pt x="157" y="47"/>
                    </a:lnTo>
                    <a:lnTo>
                      <a:pt x="157" y="46"/>
                    </a:lnTo>
                    <a:lnTo>
                      <a:pt x="156" y="45"/>
                    </a:lnTo>
                    <a:lnTo>
                      <a:pt x="157" y="45"/>
                    </a:lnTo>
                    <a:lnTo>
                      <a:pt x="156" y="42"/>
                    </a:lnTo>
                    <a:lnTo>
                      <a:pt x="154" y="42"/>
                    </a:lnTo>
                    <a:lnTo>
                      <a:pt x="148" y="41"/>
                    </a:lnTo>
                    <a:lnTo>
                      <a:pt x="147" y="40"/>
                    </a:lnTo>
                    <a:lnTo>
                      <a:pt x="146" y="41"/>
                    </a:lnTo>
                    <a:lnTo>
                      <a:pt x="146" y="42"/>
                    </a:lnTo>
                    <a:lnTo>
                      <a:pt x="147" y="42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51" y="44"/>
                    </a:lnTo>
                    <a:lnTo>
                      <a:pt x="151" y="45"/>
                    </a:lnTo>
                    <a:lnTo>
                      <a:pt x="150" y="46"/>
                    </a:lnTo>
                    <a:lnTo>
                      <a:pt x="146" y="48"/>
                    </a:lnTo>
                    <a:lnTo>
                      <a:pt x="145" y="49"/>
                    </a:lnTo>
                    <a:lnTo>
                      <a:pt x="144" y="48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2" y="46"/>
                    </a:lnTo>
                    <a:lnTo>
                      <a:pt x="144" y="44"/>
                    </a:lnTo>
                    <a:lnTo>
                      <a:pt x="144" y="43"/>
                    </a:lnTo>
                    <a:lnTo>
                      <a:pt x="144" y="42"/>
                    </a:lnTo>
                    <a:lnTo>
                      <a:pt x="147" y="39"/>
                    </a:lnTo>
                    <a:lnTo>
                      <a:pt x="147" y="37"/>
                    </a:lnTo>
                    <a:lnTo>
                      <a:pt x="150" y="36"/>
                    </a:lnTo>
                    <a:lnTo>
                      <a:pt x="152" y="34"/>
                    </a:lnTo>
                    <a:lnTo>
                      <a:pt x="155" y="34"/>
                    </a:lnTo>
                    <a:lnTo>
                      <a:pt x="156" y="34"/>
                    </a:lnTo>
                    <a:lnTo>
                      <a:pt x="158" y="34"/>
                    </a:lnTo>
                    <a:lnTo>
                      <a:pt x="158" y="35"/>
                    </a:lnTo>
                    <a:lnTo>
                      <a:pt x="160" y="35"/>
                    </a:lnTo>
                    <a:lnTo>
                      <a:pt x="160" y="36"/>
                    </a:lnTo>
                    <a:lnTo>
                      <a:pt x="161" y="36"/>
                    </a:lnTo>
                    <a:lnTo>
                      <a:pt x="162" y="35"/>
                    </a:lnTo>
                    <a:lnTo>
                      <a:pt x="163" y="35"/>
                    </a:lnTo>
                    <a:lnTo>
                      <a:pt x="165" y="34"/>
                    </a:lnTo>
                    <a:lnTo>
                      <a:pt x="167" y="33"/>
                    </a:lnTo>
                    <a:lnTo>
                      <a:pt x="167" y="33"/>
                    </a:lnTo>
                    <a:lnTo>
                      <a:pt x="167" y="32"/>
                    </a:lnTo>
                    <a:lnTo>
                      <a:pt x="168" y="31"/>
                    </a:lnTo>
                    <a:lnTo>
                      <a:pt x="170" y="31"/>
                    </a:lnTo>
                    <a:lnTo>
                      <a:pt x="172" y="30"/>
                    </a:lnTo>
                    <a:lnTo>
                      <a:pt x="172" y="30"/>
                    </a:lnTo>
                    <a:close/>
                    <a:moveTo>
                      <a:pt x="81" y="15"/>
                    </a:moveTo>
                    <a:lnTo>
                      <a:pt x="81" y="17"/>
                    </a:lnTo>
                    <a:lnTo>
                      <a:pt x="80" y="20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4" y="24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78" y="21"/>
                    </a:lnTo>
                    <a:lnTo>
                      <a:pt x="79" y="20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1" y="17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81" y="15"/>
                    </a:lnTo>
                    <a:close/>
                  </a:path>
                </a:pathLst>
              </a:custGeom>
              <a:solidFill>
                <a:srgbClr val="FEE08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10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32;p60"/>
              <p:cNvSpPr/>
              <p:nvPr/>
            </p:nvSpPr>
            <p:spPr>
              <a:xfrm>
                <a:off x="1972" y="1502"/>
                <a:ext cx="873" cy="876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76" extrusionOk="0">
                    <a:moveTo>
                      <a:pt x="543" y="803"/>
                    </a:moveTo>
                    <a:lnTo>
                      <a:pt x="541" y="803"/>
                    </a:lnTo>
                    <a:lnTo>
                      <a:pt x="540" y="802"/>
                    </a:lnTo>
                    <a:lnTo>
                      <a:pt x="539" y="802"/>
                    </a:lnTo>
                    <a:lnTo>
                      <a:pt x="538" y="802"/>
                    </a:lnTo>
                    <a:lnTo>
                      <a:pt x="539" y="803"/>
                    </a:lnTo>
                    <a:lnTo>
                      <a:pt x="540" y="803"/>
                    </a:lnTo>
                    <a:lnTo>
                      <a:pt x="540" y="804"/>
                    </a:lnTo>
                    <a:lnTo>
                      <a:pt x="540" y="804"/>
                    </a:lnTo>
                    <a:lnTo>
                      <a:pt x="536" y="805"/>
                    </a:lnTo>
                    <a:lnTo>
                      <a:pt x="533" y="805"/>
                    </a:lnTo>
                    <a:lnTo>
                      <a:pt x="531" y="806"/>
                    </a:lnTo>
                    <a:lnTo>
                      <a:pt x="529" y="805"/>
                    </a:lnTo>
                    <a:lnTo>
                      <a:pt x="531" y="806"/>
                    </a:lnTo>
                    <a:lnTo>
                      <a:pt x="534" y="806"/>
                    </a:lnTo>
                    <a:lnTo>
                      <a:pt x="534" y="806"/>
                    </a:lnTo>
                    <a:lnTo>
                      <a:pt x="533" y="807"/>
                    </a:lnTo>
                    <a:lnTo>
                      <a:pt x="532" y="807"/>
                    </a:lnTo>
                    <a:lnTo>
                      <a:pt x="529" y="806"/>
                    </a:lnTo>
                    <a:lnTo>
                      <a:pt x="528" y="807"/>
                    </a:lnTo>
                    <a:lnTo>
                      <a:pt x="524" y="809"/>
                    </a:lnTo>
                    <a:lnTo>
                      <a:pt x="522" y="810"/>
                    </a:lnTo>
                    <a:lnTo>
                      <a:pt x="520" y="809"/>
                    </a:lnTo>
                    <a:lnTo>
                      <a:pt x="522" y="807"/>
                    </a:lnTo>
                    <a:lnTo>
                      <a:pt x="522" y="804"/>
                    </a:lnTo>
                    <a:lnTo>
                      <a:pt x="520" y="803"/>
                    </a:lnTo>
                    <a:lnTo>
                      <a:pt x="518" y="804"/>
                    </a:lnTo>
                    <a:lnTo>
                      <a:pt x="517" y="803"/>
                    </a:lnTo>
                    <a:lnTo>
                      <a:pt x="523" y="801"/>
                    </a:lnTo>
                    <a:lnTo>
                      <a:pt x="526" y="799"/>
                    </a:lnTo>
                    <a:lnTo>
                      <a:pt x="525" y="797"/>
                    </a:lnTo>
                    <a:lnTo>
                      <a:pt x="531" y="797"/>
                    </a:lnTo>
                    <a:lnTo>
                      <a:pt x="534" y="799"/>
                    </a:lnTo>
                    <a:lnTo>
                      <a:pt x="534" y="797"/>
                    </a:lnTo>
                    <a:lnTo>
                      <a:pt x="536" y="797"/>
                    </a:lnTo>
                    <a:lnTo>
                      <a:pt x="537" y="797"/>
                    </a:lnTo>
                    <a:lnTo>
                      <a:pt x="537" y="796"/>
                    </a:lnTo>
                    <a:lnTo>
                      <a:pt x="537" y="796"/>
                    </a:lnTo>
                    <a:lnTo>
                      <a:pt x="539" y="799"/>
                    </a:lnTo>
                    <a:lnTo>
                      <a:pt x="543" y="803"/>
                    </a:lnTo>
                    <a:lnTo>
                      <a:pt x="544" y="804"/>
                    </a:lnTo>
                    <a:lnTo>
                      <a:pt x="543" y="803"/>
                    </a:lnTo>
                    <a:close/>
                    <a:moveTo>
                      <a:pt x="872" y="383"/>
                    </a:moveTo>
                    <a:lnTo>
                      <a:pt x="865" y="383"/>
                    </a:lnTo>
                    <a:lnTo>
                      <a:pt x="864" y="383"/>
                    </a:lnTo>
                    <a:lnTo>
                      <a:pt x="863" y="384"/>
                    </a:lnTo>
                    <a:lnTo>
                      <a:pt x="863" y="387"/>
                    </a:lnTo>
                    <a:lnTo>
                      <a:pt x="855" y="390"/>
                    </a:lnTo>
                    <a:lnTo>
                      <a:pt x="852" y="393"/>
                    </a:lnTo>
                    <a:lnTo>
                      <a:pt x="851" y="395"/>
                    </a:lnTo>
                    <a:lnTo>
                      <a:pt x="851" y="397"/>
                    </a:lnTo>
                    <a:lnTo>
                      <a:pt x="851" y="398"/>
                    </a:lnTo>
                    <a:lnTo>
                      <a:pt x="852" y="399"/>
                    </a:lnTo>
                    <a:lnTo>
                      <a:pt x="853" y="400"/>
                    </a:lnTo>
                    <a:lnTo>
                      <a:pt x="854" y="403"/>
                    </a:lnTo>
                    <a:lnTo>
                      <a:pt x="853" y="405"/>
                    </a:lnTo>
                    <a:lnTo>
                      <a:pt x="850" y="407"/>
                    </a:lnTo>
                    <a:lnTo>
                      <a:pt x="849" y="409"/>
                    </a:lnTo>
                    <a:lnTo>
                      <a:pt x="848" y="410"/>
                    </a:lnTo>
                    <a:lnTo>
                      <a:pt x="846" y="411"/>
                    </a:lnTo>
                    <a:lnTo>
                      <a:pt x="842" y="411"/>
                    </a:lnTo>
                    <a:lnTo>
                      <a:pt x="833" y="412"/>
                    </a:lnTo>
                    <a:lnTo>
                      <a:pt x="833" y="411"/>
                    </a:lnTo>
                    <a:lnTo>
                      <a:pt x="834" y="410"/>
                    </a:lnTo>
                    <a:lnTo>
                      <a:pt x="839" y="410"/>
                    </a:lnTo>
                    <a:lnTo>
                      <a:pt x="841" y="409"/>
                    </a:lnTo>
                    <a:lnTo>
                      <a:pt x="841" y="408"/>
                    </a:lnTo>
                    <a:lnTo>
                      <a:pt x="841" y="407"/>
                    </a:lnTo>
                    <a:lnTo>
                      <a:pt x="840" y="407"/>
                    </a:lnTo>
                    <a:lnTo>
                      <a:pt x="838" y="407"/>
                    </a:lnTo>
                    <a:lnTo>
                      <a:pt x="835" y="409"/>
                    </a:lnTo>
                    <a:lnTo>
                      <a:pt x="833" y="409"/>
                    </a:lnTo>
                    <a:lnTo>
                      <a:pt x="830" y="410"/>
                    </a:lnTo>
                    <a:lnTo>
                      <a:pt x="826" y="410"/>
                    </a:lnTo>
                    <a:lnTo>
                      <a:pt x="826" y="411"/>
                    </a:lnTo>
                    <a:lnTo>
                      <a:pt x="826" y="413"/>
                    </a:lnTo>
                    <a:lnTo>
                      <a:pt x="825" y="413"/>
                    </a:lnTo>
                    <a:lnTo>
                      <a:pt x="815" y="415"/>
                    </a:lnTo>
                    <a:lnTo>
                      <a:pt x="809" y="415"/>
                    </a:lnTo>
                    <a:lnTo>
                      <a:pt x="809" y="414"/>
                    </a:lnTo>
                    <a:lnTo>
                      <a:pt x="811" y="413"/>
                    </a:lnTo>
                    <a:lnTo>
                      <a:pt x="815" y="411"/>
                    </a:lnTo>
                    <a:lnTo>
                      <a:pt x="819" y="409"/>
                    </a:lnTo>
                    <a:lnTo>
                      <a:pt x="823" y="401"/>
                    </a:lnTo>
                    <a:lnTo>
                      <a:pt x="823" y="400"/>
                    </a:lnTo>
                    <a:lnTo>
                      <a:pt x="821" y="402"/>
                    </a:lnTo>
                    <a:lnTo>
                      <a:pt x="818" y="404"/>
                    </a:lnTo>
                    <a:lnTo>
                      <a:pt x="817" y="407"/>
                    </a:lnTo>
                    <a:lnTo>
                      <a:pt x="816" y="409"/>
                    </a:lnTo>
                    <a:lnTo>
                      <a:pt x="814" y="409"/>
                    </a:lnTo>
                    <a:lnTo>
                      <a:pt x="811" y="409"/>
                    </a:lnTo>
                    <a:lnTo>
                      <a:pt x="809" y="409"/>
                    </a:lnTo>
                    <a:lnTo>
                      <a:pt x="803" y="410"/>
                    </a:lnTo>
                    <a:lnTo>
                      <a:pt x="801" y="411"/>
                    </a:lnTo>
                    <a:lnTo>
                      <a:pt x="800" y="412"/>
                    </a:lnTo>
                    <a:lnTo>
                      <a:pt x="800" y="414"/>
                    </a:lnTo>
                    <a:lnTo>
                      <a:pt x="802" y="415"/>
                    </a:lnTo>
                    <a:lnTo>
                      <a:pt x="802" y="417"/>
                    </a:lnTo>
                    <a:lnTo>
                      <a:pt x="801" y="418"/>
                    </a:lnTo>
                    <a:lnTo>
                      <a:pt x="799" y="419"/>
                    </a:lnTo>
                    <a:lnTo>
                      <a:pt x="796" y="419"/>
                    </a:lnTo>
                    <a:lnTo>
                      <a:pt x="794" y="420"/>
                    </a:lnTo>
                    <a:lnTo>
                      <a:pt x="789" y="418"/>
                    </a:lnTo>
                    <a:lnTo>
                      <a:pt x="786" y="419"/>
                    </a:lnTo>
                    <a:lnTo>
                      <a:pt x="784" y="418"/>
                    </a:lnTo>
                    <a:lnTo>
                      <a:pt x="782" y="418"/>
                    </a:lnTo>
                    <a:lnTo>
                      <a:pt x="781" y="416"/>
                    </a:lnTo>
                    <a:lnTo>
                      <a:pt x="781" y="417"/>
                    </a:lnTo>
                    <a:lnTo>
                      <a:pt x="780" y="419"/>
                    </a:lnTo>
                    <a:lnTo>
                      <a:pt x="780" y="419"/>
                    </a:lnTo>
                    <a:lnTo>
                      <a:pt x="777" y="420"/>
                    </a:lnTo>
                    <a:lnTo>
                      <a:pt x="777" y="420"/>
                    </a:lnTo>
                    <a:lnTo>
                      <a:pt x="781" y="420"/>
                    </a:lnTo>
                    <a:lnTo>
                      <a:pt x="783" y="420"/>
                    </a:lnTo>
                    <a:lnTo>
                      <a:pt x="787" y="420"/>
                    </a:lnTo>
                    <a:lnTo>
                      <a:pt x="786" y="421"/>
                    </a:lnTo>
                    <a:lnTo>
                      <a:pt x="764" y="428"/>
                    </a:lnTo>
                    <a:lnTo>
                      <a:pt x="742" y="437"/>
                    </a:lnTo>
                    <a:lnTo>
                      <a:pt x="738" y="439"/>
                    </a:lnTo>
                    <a:lnTo>
                      <a:pt x="735" y="442"/>
                    </a:lnTo>
                    <a:lnTo>
                      <a:pt x="733" y="442"/>
                    </a:lnTo>
                    <a:lnTo>
                      <a:pt x="729" y="443"/>
                    </a:lnTo>
                    <a:lnTo>
                      <a:pt x="727" y="444"/>
                    </a:lnTo>
                    <a:lnTo>
                      <a:pt x="726" y="444"/>
                    </a:lnTo>
                    <a:lnTo>
                      <a:pt x="726" y="446"/>
                    </a:lnTo>
                    <a:lnTo>
                      <a:pt x="725" y="447"/>
                    </a:lnTo>
                    <a:lnTo>
                      <a:pt x="726" y="447"/>
                    </a:lnTo>
                    <a:lnTo>
                      <a:pt x="728" y="446"/>
                    </a:lnTo>
                    <a:lnTo>
                      <a:pt x="728" y="446"/>
                    </a:lnTo>
                    <a:lnTo>
                      <a:pt x="724" y="448"/>
                    </a:lnTo>
                    <a:lnTo>
                      <a:pt x="722" y="450"/>
                    </a:lnTo>
                    <a:lnTo>
                      <a:pt x="721" y="450"/>
                    </a:lnTo>
                    <a:lnTo>
                      <a:pt x="721" y="449"/>
                    </a:lnTo>
                    <a:lnTo>
                      <a:pt x="720" y="449"/>
                    </a:lnTo>
                    <a:lnTo>
                      <a:pt x="718" y="450"/>
                    </a:lnTo>
                    <a:lnTo>
                      <a:pt x="715" y="448"/>
                    </a:lnTo>
                    <a:lnTo>
                      <a:pt x="715" y="448"/>
                    </a:lnTo>
                    <a:lnTo>
                      <a:pt x="715" y="449"/>
                    </a:lnTo>
                    <a:lnTo>
                      <a:pt x="715" y="449"/>
                    </a:lnTo>
                    <a:lnTo>
                      <a:pt x="716" y="450"/>
                    </a:lnTo>
                    <a:lnTo>
                      <a:pt x="713" y="451"/>
                    </a:lnTo>
                    <a:lnTo>
                      <a:pt x="715" y="452"/>
                    </a:lnTo>
                    <a:lnTo>
                      <a:pt x="716" y="453"/>
                    </a:lnTo>
                    <a:lnTo>
                      <a:pt x="717" y="453"/>
                    </a:lnTo>
                    <a:lnTo>
                      <a:pt x="713" y="454"/>
                    </a:lnTo>
                    <a:lnTo>
                      <a:pt x="710" y="454"/>
                    </a:lnTo>
                    <a:lnTo>
                      <a:pt x="708" y="455"/>
                    </a:lnTo>
                    <a:lnTo>
                      <a:pt x="708" y="455"/>
                    </a:lnTo>
                    <a:lnTo>
                      <a:pt x="708" y="456"/>
                    </a:lnTo>
                    <a:lnTo>
                      <a:pt x="710" y="455"/>
                    </a:lnTo>
                    <a:lnTo>
                      <a:pt x="712" y="456"/>
                    </a:lnTo>
                    <a:lnTo>
                      <a:pt x="712" y="457"/>
                    </a:lnTo>
                    <a:lnTo>
                      <a:pt x="707" y="460"/>
                    </a:lnTo>
                    <a:lnTo>
                      <a:pt x="703" y="462"/>
                    </a:lnTo>
                    <a:lnTo>
                      <a:pt x="698" y="466"/>
                    </a:lnTo>
                    <a:lnTo>
                      <a:pt x="696" y="467"/>
                    </a:lnTo>
                    <a:lnTo>
                      <a:pt x="693" y="469"/>
                    </a:lnTo>
                    <a:lnTo>
                      <a:pt x="692" y="470"/>
                    </a:lnTo>
                    <a:lnTo>
                      <a:pt x="685" y="473"/>
                    </a:lnTo>
                    <a:lnTo>
                      <a:pt x="685" y="474"/>
                    </a:lnTo>
                    <a:lnTo>
                      <a:pt x="685" y="474"/>
                    </a:lnTo>
                    <a:lnTo>
                      <a:pt x="684" y="474"/>
                    </a:lnTo>
                    <a:lnTo>
                      <a:pt x="683" y="475"/>
                    </a:lnTo>
                    <a:lnTo>
                      <a:pt x="683" y="475"/>
                    </a:lnTo>
                    <a:lnTo>
                      <a:pt x="685" y="475"/>
                    </a:lnTo>
                    <a:lnTo>
                      <a:pt x="686" y="475"/>
                    </a:lnTo>
                    <a:lnTo>
                      <a:pt x="680" y="478"/>
                    </a:lnTo>
                    <a:lnTo>
                      <a:pt x="669" y="486"/>
                    </a:lnTo>
                    <a:lnTo>
                      <a:pt x="668" y="486"/>
                    </a:lnTo>
                    <a:lnTo>
                      <a:pt x="667" y="485"/>
                    </a:lnTo>
                    <a:lnTo>
                      <a:pt x="666" y="485"/>
                    </a:lnTo>
                    <a:lnTo>
                      <a:pt x="666" y="486"/>
                    </a:lnTo>
                    <a:lnTo>
                      <a:pt x="665" y="487"/>
                    </a:lnTo>
                    <a:lnTo>
                      <a:pt x="663" y="490"/>
                    </a:lnTo>
                    <a:lnTo>
                      <a:pt x="661" y="492"/>
                    </a:lnTo>
                    <a:lnTo>
                      <a:pt x="658" y="492"/>
                    </a:lnTo>
                    <a:lnTo>
                      <a:pt x="656" y="494"/>
                    </a:lnTo>
                    <a:lnTo>
                      <a:pt x="654" y="495"/>
                    </a:lnTo>
                    <a:lnTo>
                      <a:pt x="654" y="496"/>
                    </a:lnTo>
                    <a:lnTo>
                      <a:pt x="654" y="497"/>
                    </a:lnTo>
                    <a:lnTo>
                      <a:pt x="648" y="502"/>
                    </a:lnTo>
                    <a:lnTo>
                      <a:pt x="647" y="502"/>
                    </a:lnTo>
                    <a:lnTo>
                      <a:pt x="646" y="502"/>
                    </a:lnTo>
                    <a:lnTo>
                      <a:pt x="646" y="501"/>
                    </a:lnTo>
                    <a:lnTo>
                      <a:pt x="647" y="499"/>
                    </a:lnTo>
                    <a:lnTo>
                      <a:pt x="646" y="499"/>
                    </a:lnTo>
                    <a:lnTo>
                      <a:pt x="644" y="500"/>
                    </a:lnTo>
                    <a:lnTo>
                      <a:pt x="644" y="500"/>
                    </a:lnTo>
                    <a:lnTo>
                      <a:pt x="644" y="501"/>
                    </a:lnTo>
                    <a:lnTo>
                      <a:pt x="643" y="503"/>
                    </a:lnTo>
                    <a:lnTo>
                      <a:pt x="644" y="504"/>
                    </a:lnTo>
                    <a:lnTo>
                      <a:pt x="645" y="504"/>
                    </a:lnTo>
                    <a:lnTo>
                      <a:pt x="645" y="504"/>
                    </a:lnTo>
                    <a:lnTo>
                      <a:pt x="638" y="509"/>
                    </a:lnTo>
                    <a:lnTo>
                      <a:pt x="636" y="509"/>
                    </a:lnTo>
                    <a:lnTo>
                      <a:pt x="635" y="510"/>
                    </a:lnTo>
                    <a:lnTo>
                      <a:pt x="634" y="511"/>
                    </a:lnTo>
                    <a:lnTo>
                      <a:pt x="633" y="512"/>
                    </a:lnTo>
                    <a:lnTo>
                      <a:pt x="631" y="514"/>
                    </a:lnTo>
                    <a:lnTo>
                      <a:pt x="630" y="514"/>
                    </a:lnTo>
                    <a:lnTo>
                      <a:pt x="628" y="514"/>
                    </a:lnTo>
                    <a:lnTo>
                      <a:pt x="627" y="516"/>
                    </a:lnTo>
                    <a:lnTo>
                      <a:pt x="624" y="517"/>
                    </a:lnTo>
                    <a:lnTo>
                      <a:pt x="622" y="519"/>
                    </a:lnTo>
                    <a:lnTo>
                      <a:pt x="621" y="520"/>
                    </a:lnTo>
                    <a:lnTo>
                      <a:pt x="615" y="524"/>
                    </a:lnTo>
                    <a:lnTo>
                      <a:pt x="613" y="525"/>
                    </a:lnTo>
                    <a:lnTo>
                      <a:pt x="611" y="525"/>
                    </a:lnTo>
                    <a:lnTo>
                      <a:pt x="610" y="526"/>
                    </a:lnTo>
                    <a:lnTo>
                      <a:pt x="603" y="530"/>
                    </a:lnTo>
                    <a:lnTo>
                      <a:pt x="604" y="530"/>
                    </a:lnTo>
                    <a:lnTo>
                      <a:pt x="603" y="531"/>
                    </a:lnTo>
                    <a:lnTo>
                      <a:pt x="601" y="531"/>
                    </a:lnTo>
                    <a:lnTo>
                      <a:pt x="594" y="536"/>
                    </a:lnTo>
                    <a:lnTo>
                      <a:pt x="587" y="538"/>
                    </a:lnTo>
                    <a:lnTo>
                      <a:pt x="582" y="541"/>
                    </a:lnTo>
                    <a:lnTo>
                      <a:pt x="581" y="542"/>
                    </a:lnTo>
                    <a:lnTo>
                      <a:pt x="574" y="546"/>
                    </a:lnTo>
                    <a:lnTo>
                      <a:pt x="571" y="547"/>
                    </a:lnTo>
                    <a:lnTo>
                      <a:pt x="568" y="549"/>
                    </a:lnTo>
                    <a:lnTo>
                      <a:pt x="561" y="552"/>
                    </a:lnTo>
                    <a:lnTo>
                      <a:pt x="549" y="559"/>
                    </a:lnTo>
                    <a:lnTo>
                      <a:pt x="547" y="559"/>
                    </a:lnTo>
                    <a:lnTo>
                      <a:pt x="546" y="559"/>
                    </a:lnTo>
                    <a:lnTo>
                      <a:pt x="547" y="557"/>
                    </a:lnTo>
                    <a:lnTo>
                      <a:pt x="545" y="558"/>
                    </a:lnTo>
                    <a:lnTo>
                      <a:pt x="541" y="560"/>
                    </a:lnTo>
                    <a:lnTo>
                      <a:pt x="542" y="562"/>
                    </a:lnTo>
                    <a:lnTo>
                      <a:pt x="538" y="564"/>
                    </a:lnTo>
                    <a:lnTo>
                      <a:pt x="536" y="565"/>
                    </a:lnTo>
                    <a:lnTo>
                      <a:pt x="532" y="565"/>
                    </a:lnTo>
                    <a:lnTo>
                      <a:pt x="531" y="565"/>
                    </a:lnTo>
                    <a:lnTo>
                      <a:pt x="529" y="566"/>
                    </a:lnTo>
                    <a:lnTo>
                      <a:pt x="529" y="567"/>
                    </a:lnTo>
                    <a:lnTo>
                      <a:pt x="527" y="567"/>
                    </a:lnTo>
                    <a:lnTo>
                      <a:pt x="524" y="568"/>
                    </a:lnTo>
                    <a:lnTo>
                      <a:pt x="512" y="574"/>
                    </a:lnTo>
                    <a:lnTo>
                      <a:pt x="507" y="577"/>
                    </a:lnTo>
                    <a:lnTo>
                      <a:pt x="499" y="581"/>
                    </a:lnTo>
                    <a:lnTo>
                      <a:pt x="497" y="582"/>
                    </a:lnTo>
                    <a:lnTo>
                      <a:pt x="498" y="582"/>
                    </a:lnTo>
                    <a:lnTo>
                      <a:pt x="497" y="581"/>
                    </a:lnTo>
                    <a:lnTo>
                      <a:pt x="499" y="580"/>
                    </a:lnTo>
                    <a:lnTo>
                      <a:pt x="502" y="580"/>
                    </a:lnTo>
                    <a:lnTo>
                      <a:pt x="503" y="579"/>
                    </a:lnTo>
                    <a:lnTo>
                      <a:pt x="503" y="577"/>
                    </a:lnTo>
                    <a:lnTo>
                      <a:pt x="501" y="579"/>
                    </a:lnTo>
                    <a:lnTo>
                      <a:pt x="499" y="579"/>
                    </a:lnTo>
                    <a:lnTo>
                      <a:pt x="500" y="579"/>
                    </a:lnTo>
                    <a:lnTo>
                      <a:pt x="498" y="579"/>
                    </a:lnTo>
                    <a:lnTo>
                      <a:pt x="497" y="579"/>
                    </a:lnTo>
                    <a:lnTo>
                      <a:pt x="496" y="580"/>
                    </a:lnTo>
                    <a:lnTo>
                      <a:pt x="494" y="581"/>
                    </a:lnTo>
                    <a:lnTo>
                      <a:pt x="493" y="582"/>
                    </a:lnTo>
                    <a:lnTo>
                      <a:pt x="490" y="583"/>
                    </a:lnTo>
                    <a:lnTo>
                      <a:pt x="488" y="585"/>
                    </a:lnTo>
                    <a:lnTo>
                      <a:pt x="486" y="585"/>
                    </a:lnTo>
                    <a:lnTo>
                      <a:pt x="481" y="585"/>
                    </a:lnTo>
                    <a:lnTo>
                      <a:pt x="474" y="590"/>
                    </a:lnTo>
                    <a:lnTo>
                      <a:pt x="468" y="592"/>
                    </a:lnTo>
                    <a:lnTo>
                      <a:pt x="467" y="592"/>
                    </a:lnTo>
                    <a:lnTo>
                      <a:pt x="458" y="592"/>
                    </a:lnTo>
                    <a:lnTo>
                      <a:pt x="454" y="592"/>
                    </a:lnTo>
                    <a:lnTo>
                      <a:pt x="452" y="591"/>
                    </a:lnTo>
                    <a:lnTo>
                      <a:pt x="450" y="590"/>
                    </a:lnTo>
                    <a:lnTo>
                      <a:pt x="452" y="588"/>
                    </a:lnTo>
                    <a:lnTo>
                      <a:pt x="451" y="587"/>
                    </a:lnTo>
                    <a:lnTo>
                      <a:pt x="452" y="587"/>
                    </a:lnTo>
                    <a:lnTo>
                      <a:pt x="452" y="587"/>
                    </a:lnTo>
                    <a:lnTo>
                      <a:pt x="452" y="585"/>
                    </a:lnTo>
                    <a:lnTo>
                      <a:pt x="452" y="584"/>
                    </a:lnTo>
                    <a:lnTo>
                      <a:pt x="452" y="584"/>
                    </a:lnTo>
                    <a:lnTo>
                      <a:pt x="451" y="582"/>
                    </a:lnTo>
                    <a:lnTo>
                      <a:pt x="451" y="582"/>
                    </a:lnTo>
                    <a:lnTo>
                      <a:pt x="450" y="581"/>
                    </a:lnTo>
                    <a:lnTo>
                      <a:pt x="449" y="580"/>
                    </a:lnTo>
                    <a:lnTo>
                      <a:pt x="445" y="577"/>
                    </a:lnTo>
                    <a:lnTo>
                      <a:pt x="442" y="576"/>
                    </a:lnTo>
                    <a:lnTo>
                      <a:pt x="440" y="575"/>
                    </a:lnTo>
                    <a:lnTo>
                      <a:pt x="435" y="573"/>
                    </a:lnTo>
                    <a:lnTo>
                      <a:pt x="432" y="572"/>
                    </a:lnTo>
                    <a:lnTo>
                      <a:pt x="427" y="570"/>
                    </a:lnTo>
                    <a:lnTo>
                      <a:pt x="422" y="569"/>
                    </a:lnTo>
                    <a:lnTo>
                      <a:pt x="419" y="568"/>
                    </a:lnTo>
                    <a:lnTo>
                      <a:pt x="414" y="569"/>
                    </a:lnTo>
                    <a:lnTo>
                      <a:pt x="412" y="569"/>
                    </a:lnTo>
                    <a:lnTo>
                      <a:pt x="409" y="568"/>
                    </a:lnTo>
                    <a:lnTo>
                      <a:pt x="409" y="567"/>
                    </a:lnTo>
                    <a:lnTo>
                      <a:pt x="410" y="565"/>
                    </a:lnTo>
                    <a:lnTo>
                      <a:pt x="409" y="563"/>
                    </a:lnTo>
                    <a:lnTo>
                      <a:pt x="407" y="561"/>
                    </a:lnTo>
                    <a:lnTo>
                      <a:pt x="404" y="562"/>
                    </a:lnTo>
                    <a:lnTo>
                      <a:pt x="402" y="563"/>
                    </a:lnTo>
                    <a:lnTo>
                      <a:pt x="401" y="565"/>
                    </a:lnTo>
                    <a:lnTo>
                      <a:pt x="400" y="566"/>
                    </a:lnTo>
                    <a:lnTo>
                      <a:pt x="399" y="565"/>
                    </a:lnTo>
                    <a:lnTo>
                      <a:pt x="398" y="566"/>
                    </a:lnTo>
                    <a:lnTo>
                      <a:pt x="398" y="567"/>
                    </a:lnTo>
                    <a:lnTo>
                      <a:pt x="398" y="568"/>
                    </a:lnTo>
                    <a:lnTo>
                      <a:pt x="402" y="570"/>
                    </a:lnTo>
                    <a:lnTo>
                      <a:pt x="403" y="571"/>
                    </a:lnTo>
                    <a:lnTo>
                      <a:pt x="407" y="574"/>
                    </a:lnTo>
                    <a:lnTo>
                      <a:pt x="408" y="574"/>
                    </a:lnTo>
                    <a:lnTo>
                      <a:pt x="412" y="574"/>
                    </a:lnTo>
                    <a:lnTo>
                      <a:pt x="419" y="575"/>
                    </a:lnTo>
                    <a:lnTo>
                      <a:pt x="423" y="578"/>
                    </a:lnTo>
                    <a:lnTo>
                      <a:pt x="427" y="579"/>
                    </a:lnTo>
                    <a:lnTo>
                      <a:pt x="427" y="580"/>
                    </a:lnTo>
                    <a:lnTo>
                      <a:pt x="429" y="584"/>
                    </a:lnTo>
                    <a:lnTo>
                      <a:pt x="432" y="586"/>
                    </a:lnTo>
                    <a:lnTo>
                      <a:pt x="432" y="589"/>
                    </a:lnTo>
                    <a:lnTo>
                      <a:pt x="433" y="590"/>
                    </a:lnTo>
                    <a:lnTo>
                      <a:pt x="434" y="591"/>
                    </a:lnTo>
                    <a:lnTo>
                      <a:pt x="433" y="594"/>
                    </a:lnTo>
                    <a:lnTo>
                      <a:pt x="430" y="594"/>
                    </a:lnTo>
                    <a:lnTo>
                      <a:pt x="427" y="594"/>
                    </a:lnTo>
                    <a:lnTo>
                      <a:pt x="426" y="596"/>
                    </a:lnTo>
                    <a:lnTo>
                      <a:pt x="423" y="597"/>
                    </a:lnTo>
                    <a:lnTo>
                      <a:pt x="422" y="598"/>
                    </a:lnTo>
                    <a:lnTo>
                      <a:pt x="424" y="599"/>
                    </a:lnTo>
                    <a:lnTo>
                      <a:pt x="424" y="599"/>
                    </a:lnTo>
                    <a:lnTo>
                      <a:pt x="425" y="599"/>
                    </a:lnTo>
                    <a:lnTo>
                      <a:pt x="427" y="600"/>
                    </a:lnTo>
                    <a:lnTo>
                      <a:pt x="428" y="601"/>
                    </a:lnTo>
                    <a:lnTo>
                      <a:pt x="429" y="603"/>
                    </a:lnTo>
                    <a:lnTo>
                      <a:pt x="429" y="606"/>
                    </a:lnTo>
                    <a:lnTo>
                      <a:pt x="430" y="607"/>
                    </a:lnTo>
                    <a:lnTo>
                      <a:pt x="430" y="609"/>
                    </a:lnTo>
                    <a:lnTo>
                      <a:pt x="430" y="610"/>
                    </a:lnTo>
                    <a:lnTo>
                      <a:pt x="429" y="610"/>
                    </a:lnTo>
                    <a:lnTo>
                      <a:pt x="428" y="611"/>
                    </a:lnTo>
                    <a:lnTo>
                      <a:pt x="428" y="612"/>
                    </a:lnTo>
                    <a:lnTo>
                      <a:pt x="429" y="613"/>
                    </a:lnTo>
                    <a:lnTo>
                      <a:pt x="428" y="615"/>
                    </a:lnTo>
                    <a:lnTo>
                      <a:pt x="427" y="616"/>
                    </a:lnTo>
                    <a:lnTo>
                      <a:pt x="428" y="618"/>
                    </a:lnTo>
                    <a:lnTo>
                      <a:pt x="427" y="621"/>
                    </a:lnTo>
                    <a:lnTo>
                      <a:pt x="426" y="623"/>
                    </a:lnTo>
                    <a:lnTo>
                      <a:pt x="424" y="625"/>
                    </a:lnTo>
                    <a:lnTo>
                      <a:pt x="424" y="626"/>
                    </a:lnTo>
                    <a:lnTo>
                      <a:pt x="425" y="627"/>
                    </a:lnTo>
                    <a:lnTo>
                      <a:pt x="425" y="625"/>
                    </a:lnTo>
                    <a:lnTo>
                      <a:pt x="425" y="625"/>
                    </a:lnTo>
                    <a:lnTo>
                      <a:pt x="426" y="625"/>
                    </a:lnTo>
                    <a:lnTo>
                      <a:pt x="426" y="630"/>
                    </a:lnTo>
                    <a:lnTo>
                      <a:pt x="428" y="637"/>
                    </a:lnTo>
                    <a:lnTo>
                      <a:pt x="429" y="638"/>
                    </a:lnTo>
                    <a:lnTo>
                      <a:pt x="432" y="641"/>
                    </a:lnTo>
                    <a:lnTo>
                      <a:pt x="434" y="644"/>
                    </a:lnTo>
                    <a:lnTo>
                      <a:pt x="435" y="648"/>
                    </a:lnTo>
                    <a:lnTo>
                      <a:pt x="434" y="649"/>
                    </a:lnTo>
                    <a:lnTo>
                      <a:pt x="433" y="649"/>
                    </a:lnTo>
                    <a:lnTo>
                      <a:pt x="434" y="649"/>
                    </a:lnTo>
                    <a:lnTo>
                      <a:pt x="434" y="650"/>
                    </a:lnTo>
                    <a:lnTo>
                      <a:pt x="433" y="651"/>
                    </a:lnTo>
                    <a:lnTo>
                      <a:pt x="432" y="652"/>
                    </a:lnTo>
                    <a:lnTo>
                      <a:pt x="431" y="652"/>
                    </a:lnTo>
                    <a:lnTo>
                      <a:pt x="431" y="652"/>
                    </a:lnTo>
                    <a:lnTo>
                      <a:pt x="432" y="652"/>
                    </a:lnTo>
                    <a:lnTo>
                      <a:pt x="431" y="653"/>
                    </a:lnTo>
                    <a:lnTo>
                      <a:pt x="430" y="654"/>
                    </a:lnTo>
                    <a:lnTo>
                      <a:pt x="428" y="654"/>
                    </a:lnTo>
                    <a:lnTo>
                      <a:pt x="426" y="654"/>
                    </a:lnTo>
                    <a:lnTo>
                      <a:pt x="425" y="652"/>
                    </a:lnTo>
                    <a:lnTo>
                      <a:pt x="422" y="651"/>
                    </a:lnTo>
                    <a:lnTo>
                      <a:pt x="420" y="652"/>
                    </a:lnTo>
                    <a:lnTo>
                      <a:pt x="419" y="651"/>
                    </a:lnTo>
                    <a:lnTo>
                      <a:pt x="417" y="652"/>
                    </a:lnTo>
                    <a:lnTo>
                      <a:pt x="414" y="652"/>
                    </a:lnTo>
                    <a:lnTo>
                      <a:pt x="415" y="651"/>
                    </a:lnTo>
                    <a:lnTo>
                      <a:pt x="417" y="651"/>
                    </a:lnTo>
                    <a:lnTo>
                      <a:pt x="418" y="650"/>
                    </a:lnTo>
                    <a:lnTo>
                      <a:pt x="417" y="650"/>
                    </a:lnTo>
                    <a:lnTo>
                      <a:pt x="418" y="649"/>
                    </a:lnTo>
                    <a:lnTo>
                      <a:pt x="416" y="649"/>
                    </a:lnTo>
                    <a:lnTo>
                      <a:pt x="416" y="650"/>
                    </a:lnTo>
                    <a:lnTo>
                      <a:pt x="414" y="651"/>
                    </a:lnTo>
                    <a:lnTo>
                      <a:pt x="414" y="651"/>
                    </a:lnTo>
                    <a:lnTo>
                      <a:pt x="412" y="652"/>
                    </a:lnTo>
                    <a:lnTo>
                      <a:pt x="410" y="652"/>
                    </a:lnTo>
                    <a:lnTo>
                      <a:pt x="410" y="652"/>
                    </a:lnTo>
                    <a:lnTo>
                      <a:pt x="410" y="652"/>
                    </a:lnTo>
                    <a:lnTo>
                      <a:pt x="409" y="653"/>
                    </a:lnTo>
                    <a:lnTo>
                      <a:pt x="407" y="653"/>
                    </a:lnTo>
                    <a:lnTo>
                      <a:pt x="404" y="655"/>
                    </a:lnTo>
                    <a:lnTo>
                      <a:pt x="404" y="656"/>
                    </a:lnTo>
                    <a:lnTo>
                      <a:pt x="405" y="656"/>
                    </a:lnTo>
                    <a:lnTo>
                      <a:pt x="403" y="657"/>
                    </a:lnTo>
                    <a:lnTo>
                      <a:pt x="405" y="656"/>
                    </a:lnTo>
                    <a:lnTo>
                      <a:pt x="406" y="657"/>
                    </a:lnTo>
                    <a:lnTo>
                      <a:pt x="409" y="657"/>
                    </a:lnTo>
                    <a:lnTo>
                      <a:pt x="411" y="658"/>
                    </a:lnTo>
                    <a:lnTo>
                      <a:pt x="412" y="658"/>
                    </a:lnTo>
                    <a:lnTo>
                      <a:pt x="412" y="659"/>
                    </a:lnTo>
                    <a:lnTo>
                      <a:pt x="410" y="660"/>
                    </a:lnTo>
                    <a:lnTo>
                      <a:pt x="412" y="659"/>
                    </a:lnTo>
                    <a:lnTo>
                      <a:pt x="412" y="660"/>
                    </a:lnTo>
                    <a:lnTo>
                      <a:pt x="413" y="660"/>
                    </a:lnTo>
                    <a:lnTo>
                      <a:pt x="415" y="661"/>
                    </a:lnTo>
                    <a:lnTo>
                      <a:pt x="418" y="662"/>
                    </a:lnTo>
                    <a:lnTo>
                      <a:pt x="418" y="664"/>
                    </a:lnTo>
                    <a:lnTo>
                      <a:pt x="415" y="664"/>
                    </a:lnTo>
                    <a:lnTo>
                      <a:pt x="415" y="665"/>
                    </a:lnTo>
                    <a:lnTo>
                      <a:pt x="416" y="665"/>
                    </a:lnTo>
                    <a:lnTo>
                      <a:pt x="415" y="665"/>
                    </a:lnTo>
                    <a:lnTo>
                      <a:pt x="418" y="664"/>
                    </a:lnTo>
                    <a:lnTo>
                      <a:pt x="418" y="663"/>
                    </a:lnTo>
                    <a:lnTo>
                      <a:pt x="419" y="663"/>
                    </a:lnTo>
                    <a:lnTo>
                      <a:pt x="420" y="663"/>
                    </a:lnTo>
                    <a:lnTo>
                      <a:pt x="421" y="663"/>
                    </a:lnTo>
                    <a:lnTo>
                      <a:pt x="422" y="663"/>
                    </a:lnTo>
                    <a:lnTo>
                      <a:pt x="423" y="663"/>
                    </a:lnTo>
                    <a:lnTo>
                      <a:pt x="422" y="664"/>
                    </a:lnTo>
                    <a:lnTo>
                      <a:pt x="420" y="665"/>
                    </a:lnTo>
                    <a:lnTo>
                      <a:pt x="419" y="666"/>
                    </a:lnTo>
                    <a:lnTo>
                      <a:pt x="419" y="667"/>
                    </a:lnTo>
                    <a:lnTo>
                      <a:pt x="418" y="668"/>
                    </a:lnTo>
                    <a:lnTo>
                      <a:pt x="418" y="669"/>
                    </a:lnTo>
                    <a:lnTo>
                      <a:pt x="418" y="669"/>
                    </a:lnTo>
                    <a:lnTo>
                      <a:pt x="418" y="669"/>
                    </a:lnTo>
                    <a:lnTo>
                      <a:pt x="419" y="668"/>
                    </a:lnTo>
                    <a:lnTo>
                      <a:pt x="420" y="667"/>
                    </a:lnTo>
                    <a:lnTo>
                      <a:pt x="421" y="666"/>
                    </a:lnTo>
                    <a:lnTo>
                      <a:pt x="422" y="665"/>
                    </a:lnTo>
                    <a:lnTo>
                      <a:pt x="422" y="666"/>
                    </a:lnTo>
                    <a:lnTo>
                      <a:pt x="421" y="668"/>
                    </a:lnTo>
                    <a:lnTo>
                      <a:pt x="421" y="668"/>
                    </a:lnTo>
                    <a:lnTo>
                      <a:pt x="420" y="668"/>
                    </a:lnTo>
                    <a:lnTo>
                      <a:pt x="420" y="669"/>
                    </a:lnTo>
                    <a:lnTo>
                      <a:pt x="419" y="669"/>
                    </a:lnTo>
                    <a:lnTo>
                      <a:pt x="419" y="671"/>
                    </a:lnTo>
                    <a:lnTo>
                      <a:pt x="418" y="671"/>
                    </a:lnTo>
                    <a:lnTo>
                      <a:pt x="417" y="672"/>
                    </a:lnTo>
                    <a:lnTo>
                      <a:pt x="417" y="672"/>
                    </a:lnTo>
                    <a:lnTo>
                      <a:pt x="417" y="673"/>
                    </a:lnTo>
                    <a:lnTo>
                      <a:pt x="415" y="674"/>
                    </a:lnTo>
                    <a:lnTo>
                      <a:pt x="416" y="674"/>
                    </a:lnTo>
                    <a:lnTo>
                      <a:pt x="415" y="675"/>
                    </a:lnTo>
                    <a:lnTo>
                      <a:pt x="415" y="675"/>
                    </a:lnTo>
                    <a:lnTo>
                      <a:pt x="414" y="675"/>
                    </a:lnTo>
                    <a:lnTo>
                      <a:pt x="414" y="676"/>
                    </a:lnTo>
                    <a:lnTo>
                      <a:pt x="415" y="676"/>
                    </a:lnTo>
                    <a:lnTo>
                      <a:pt x="413" y="680"/>
                    </a:lnTo>
                    <a:lnTo>
                      <a:pt x="412" y="680"/>
                    </a:lnTo>
                    <a:lnTo>
                      <a:pt x="410" y="681"/>
                    </a:lnTo>
                    <a:lnTo>
                      <a:pt x="408" y="682"/>
                    </a:lnTo>
                    <a:lnTo>
                      <a:pt x="406" y="683"/>
                    </a:lnTo>
                    <a:lnTo>
                      <a:pt x="406" y="683"/>
                    </a:lnTo>
                    <a:lnTo>
                      <a:pt x="405" y="683"/>
                    </a:lnTo>
                    <a:lnTo>
                      <a:pt x="404" y="685"/>
                    </a:lnTo>
                    <a:lnTo>
                      <a:pt x="402" y="685"/>
                    </a:lnTo>
                    <a:lnTo>
                      <a:pt x="401" y="685"/>
                    </a:lnTo>
                    <a:lnTo>
                      <a:pt x="401" y="685"/>
                    </a:lnTo>
                    <a:lnTo>
                      <a:pt x="400" y="684"/>
                    </a:lnTo>
                    <a:lnTo>
                      <a:pt x="398" y="685"/>
                    </a:lnTo>
                    <a:lnTo>
                      <a:pt x="397" y="685"/>
                    </a:lnTo>
                    <a:lnTo>
                      <a:pt x="395" y="684"/>
                    </a:lnTo>
                    <a:lnTo>
                      <a:pt x="396" y="685"/>
                    </a:lnTo>
                    <a:lnTo>
                      <a:pt x="397" y="686"/>
                    </a:lnTo>
                    <a:lnTo>
                      <a:pt x="398" y="686"/>
                    </a:lnTo>
                    <a:lnTo>
                      <a:pt x="399" y="686"/>
                    </a:lnTo>
                    <a:lnTo>
                      <a:pt x="401" y="686"/>
                    </a:lnTo>
                    <a:lnTo>
                      <a:pt x="401" y="687"/>
                    </a:lnTo>
                    <a:lnTo>
                      <a:pt x="400" y="687"/>
                    </a:lnTo>
                    <a:lnTo>
                      <a:pt x="400" y="687"/>
                    </a:lnTo>
                    <a:lnTo>
                      <a:pt x="401" y="687"/>
                    </a:lnTo>
                    <a:lnTo>
                      <a:pt x="403" y="688"/>
                    </a:lnTo>
                    <a:lnTo>
                      <a:pt x="404" y="687"/>
                    </a:lnTo>
                    <a:lnTo>
                      <a:pt x="407" y="686"/>
                    </a:lnTo>
                    <a:lnTo>
                      <a:pt x="409" y="687"/>
                    </a:lnTo>
                    <a:lnTo>
                      <a:pt x="409" y="690"/>
                    </a:lnTo>
                    <a:lnTo>
                      <a:pt x="410" y="689"/>
                    </a:lnTo>
                    <a:lnTo>
                      <a:pt x="410" y="690"/>
                    </a:lnTo>
                    <a:lnTo>
                      <a:pt x="410" y="690"/>
                    </a:lnTo>
                    <a:lnTo>
                      <a:pt x="410" y="691"/>
                    </a:lnTo>
                    <a:lnTo>
                      <a:pt x="411" y="693"/>
                    </a:lnTo>
                    <a:lnTo>
                      <a:pt x="412" y="694"/>
                    </a:lnTo>
                    <a:lnTo>
                      <a:pt x="411" y="695"/>
                    </a:lnTo>
                    <a:lnTo>
                      <a:pt x="410" y="694"/>
                    </a:lnTo>
                    <a:lnTo>
                      <a:pt x="409" y="694"/>
                    </a:lnTo>
                    <a:lnTo>
                      <a:pt x="407" y="695"/>
                    </a:lnTo>
                    <a:lnTo>
                      <a:pt x="406" y="696"/>
                    </a:lnTo>
                    <a:lnTo>
                      <a:pt x="404" y="695"/>
                    </a:lnTo>
                    <a:lnTo>
                      <a:pt x="406" y="695"/>
                    </a:lnTo>
                    <a:lnTo>
                      <a:pt x="406" y="695"/>
                    </a:lnTo>
                    <a:lnTo>
                      <a:pt x="405" y="695"/>
                    </a:lnTo>
                    <a:lnTo>
                      <a:pt x="405" y="695"/>
                    </a:lnTo>
                    <a:lnTo>
                      <a:pt x="405" y="695"/>
                    </a:lnTo>
                    <a:lnTo>
                      <a:pt x="404" y="695"/>
                    </a:lnTo>
                    <a:lnTo>
                      <a:pt x="404" y="695"/>
                    </a:lnTo>
                    <a:lnTo>
                      <a:pt x="404" y="696"/>
                    </a:lnTo>
                    <a:lnTo>
                      <a:pt x="404" y="697"/>
                    </a:lnTo>
                    <a:lnTo>
                      <a:pt x="402" y="697"/>
                    </a:lnTo>
                    <a:lnTo>
                      <a:pt x="401" y="698"/>
                    </a:lnTo>
                    <a:lnTo>
                      <a:pt x="400" y="698"/>
                    </a:lnTo>
                    <a:lnTo>
                      <a:pt x="399" y="698"/>
                    </a:lnTo>
                    <a:lnTo>
                      <a:pt x="399" y="699"/>
                    </a:lnTo>
                    <a:lnTo>
                      <a:pt x="398" y="698"/>
                    </a:lnTo>
                    <a:lnTo>
                      <a:pt x="398" y="698"/>
                    </a:lnTo>
                    <a:lnTo>
                      <a:pt x="399" y="697"/>
                    </a:lnTo>
                    <a:lnTo>
                      <a:pt x="398" y="696"/>
                    </a:lnTo>
                    <a:lnTo>
                      <a:pt x="397" y="698"/>
                    </a:lnTo>
                    <a:lnTo>
                      <a:pt x="394" y="698"/>
                    </a:lnTo>
                    <a:lnTo>
                      <a:pt x="393" y="699"/>
                    </a:lnTo>
                    <a:lnTo>
                      <a:pt x="392" y="699"/>
                    </a:lnTo>
                    <a:lnTo>
                      <a:pt x="393" y="699"/>
                    </a:lnTo>
                    <a:lnTo>
                      <a:pt x="395" y="698"/>
                    </a:lnTo>
                    <a:lnTo>
                      <a:pt x="396" y="698"/>
                    </a:lnTo>
                    <a:lnTo>
                      <a:pt x="397" y="700"/>
                    </a:lnTo>
                    <a:lnTo>
                      <a:pt x="396" y="702"/>
                    </a:lnTo>
                    <a:lnTo>
                      <a:pt x="397" y="703"/>
                    </a:lnTo>
                    <a:lnTo>
                      <a:pt x="398" y="703"/>
                    </a:lnTo>
                    <a:lnTo>
                      <a:pt x="398" y="702"/>
                    </a:lnTo>
                    <a:lnTo>
                      <a:pt x="399" y="701"/>
                    </a:lnTo>
                    <a:lnTo>
                      <a:pt x="401" y="702"/>
                    </a:lnTo>
                    <a:lnTo>
                      <a:pt x="401" y="703"/>
                    </a:lnTo>
                    <a:lnTo>
                      <a:pt x="401" y="703"/>
                    </a:lnTo>
                    <a:lnTo>
                      <a:pt x="401" y="704"/>
                    </a:lnTo>
                    <a:lnTo>
                      <a:pt x="402" y="703"/>
                    </a:lnTo>
                    <a:lnTo>
                      <a:pt x="403" y="705"/>
                    </a:lnTo>
                    <a:lnTo>
                      <a:pt x="400" y="707"/>
                    </a:lnTo>
                    <a:lnTo>
                      <a:pt x="401" y="708"/>
                    </a:lnTo>
                    <a:lnTo>
                      <a:pt x="402" y="707"/>
                    </a:lnTo>
                    <a:lnTo>
                      <a:pt x="404" y="707"/>
                    </a:lnTo>
                    <a:lnTo>
                      <a:pt x="405" y="708"/>
                    </a:lnTo>
                    <a:lnTo>
                      <a:pt x="406" y="708"/>
                    </a:lnTo>
                    <a:lnTo>
                      <a:pt x="405" y="707"/>
                    </a:lnTo>
                    <a:lnTo>
                      <a:pt x="407" y="706"/>
                    </a:lnTo>
                    <a:lnTo>
                      <a:pt x="410" y="705"/>
                    </a:lnTo>
                    <a:lnTo>
                      <a:pt x="411" y="706"/>
                    </a:lnTo>
                    <a:lnTo>
                      <a:pt x="413" y="707"/>
                    </a:lnTo>
                    <a:lnTo>
                      <a:pt x="412" y="707"/>
                    </a:lnTo>
                    <a:lnTo>
                      <a:pt x="413" y="708"/>
                    </a:lnTo>
                    <a:lnTo>
                      <a:pt x="413" y="709"/>
                    </a:lnTo>
                    <a:lnTo>
                      <a:pt x="413" y="710"/>
                    </a:lnTo>
                    <a:lnTo>
                      <a:pt x="414" y="710"/>
                    </a:lnTo>
                    <a:lnTo>
                      <a:pt x="415" y="713"/>
                    </a:lnTo>
                    <a:lnTo>
                      <a:pt x="411" y="717"/>
                    </a:lnTo>
                    <a:lnTo>
                      <a:pt x="410" y="718"/>
                    </a:lnTo>
                    <a:lnTo>
                      <a:pt x="407" y="719"/>
                    </a:lnTo>
                    <a:lnTo>
                      <a:pt x="406" y="719"/>
                    </a:lnTo>
                    <a:lnTo>
                      <a:pt x="406" y="720"/>
                    </a:lnTo>
                    <a:lnTo>
                      <a:pt x="406" y="721"/>
                    </a:lnTo>
                    <a:lnTo>
                      <a:pt x="405" y="721"/>
                    </a:lnTo>
                    <a:lnTo>
                      <a:pt x="404" y="720"/>
                    </a:lnTo>
                    <a:lnTo>
                      <a:pt x="402" y="720"/>
                    </a:lnTo>
                    <a:lnTo>
                      <a:pt x="399" y="721"/>
                    </a:lnTo>
                    <a:lnTo>
                      <a:pt x="398" y="721"/>
                    </a:lnTo>
                    <a:lnTo>
                      <a:pt x="399" y="721"/>
                    </a:lnTo>
                    <a:lnTo>
                      <a:pt x="401" y="721"/>
                    </a:lnTo>
                    <a:lnTo>
                      <a:pt x="401" y="721"/>
                    </a:lnTo>
                    <a:lnTo>
                      <a:pt x="401" y="722"/>
                    </a:lnTo>
                    <a:lnTo>
                      <a:pt x="400" y="722"/>
                    </a:lnTo>
                    <a:lnTo>
                      <a:pt x="400" y="726"/>
                    </a:lnTo>
                    <a:lnTo>
                      <a:pt x="398" y="727"/>
                    </a:lnTo>
                    <a:lnTo>
                      <a:pt x="398" y="729"/>
                    </a:lnTo>
                    <a:lnTo>
                      <a:pt x="400" y="731"/>
                    </a:lnTo>
                    <a:lnTo>
                      <a:pt x="400" y="734"/>
                    </a:lnTo>
                    <a:lnTo>
                      <a:pt x="401" y="735"/>
                    </a:lnTo>
                    <a:lnTo>
                      <a:pt x="404" y="736"/>
                    </a:lnTo>
                    <a:lnTo>
                      <a:pt x="405" y="739"/>
                    </a:lnTo>
                    <a:lnTo>
                      <a:pt x="404" y="735"/>
                    </a:lnTo>
                    <a:lnTo>
                      <a:pt x="401" y="734"/>
                    </a:lnTo>
                    <a:lnTo>
                      <a:pt x="402" y="731"/>
                    </a:lnTo>
                    <a:lnTo>
                      <a:pt x="404" y="731"/>
                    </a:lnTo>
                    <a:lnTo>
                      <a:pt x="405" y="732"/>
                    </a:lnTo>
                    <a:lnTo>
                      <a:pt x="405" y="731"/>
                    </a:lnTo>
                    <a:lnTo>
                      <a:pt x="405" y="731"/>
                    </a:lnTo>
                    <a:lnTo>
                      <a:pt x="403" y="731"/>
                    </a:lnTo>
                    <a:lnTo>
                      <a:pt x="401" y="730"/>
                    </a:lnTo>
                    <a:lnTo>
                      <a:pt x="404" y="727"/>
                    </a:lnTo>
                    <a:lnTo>
                      <a:pt x="404" y="726"/>
                    </a:lnTo>
                    <a:lnTo>
                      <a:pt x="403" y="725"/>
                    </a:lnTo>
                    <a:lnTo>
                      <a:pt x="403" y="724"/>
                    </a:lnTo>
                    <a:lnTo>
                      <a:pt x="404" y="724"/>
                    </a:lnTo>
                    <a:lnTo>
                      <a:pt x="404" y="724"/>
                    </a:lnTo>
                    <a:lnTo>
                      <a:pt x="406" y="725"/>
                    </a:lnTo>
                    <a:lnTo>
                      <a:pt x="408" y="726"/>
                    </a:lnTo>
                    <a:lnTo>
                      <a:pt x="407" y="725"/>
                    </a:lnTo>
                    <a:lnTo>
                      <a:pt x="406" y="724"/>
                    </a:lnTo>
                    <a:lnTo>
                      <a:pt x="405" y="722"/>
                    </a:lnTo>
                    <a:lnTo>
                      <a:pt x="405" y="722"/>
                    </a:lnTo>
                    <a:lnTo>
                      <a:pt x="408" y="723"/>
                    </a:lnTo>
                    <a:lnTo>
                      <a:pt x="410" y="723"/>
                    </a:lnTo>
                    <a:lnTo>
                      <a:pt x="410" y="725"/>
                    </a:lnTo>
                    <a:lnTo>
                      <a:pt x="412" y="725"/>
                    </a:lnTo>
                    <a:lnTo>
                      <a:pt x="411" y="724"/>
                    </a:lnTo>
                    <a:lnTo>
                      <a:pt x="412" y="722"/>
                    </a:lnTo>
                    <a:lnTo>
                      <a:pt x="416" y="722"/>
                    </a:lnTo>
                    <a:lnTo>
                      <a:pt x="422" y="720"/>
                    </a:lnTo>
                    <a:lnTo>
                      <a:pt x="424" y="721"/>
                    </a:lnTo>
                    <a:lnTo>
                      <a:pt x="425" y="722"/>
                    </a:lnTo>
                    <a:lnTo>
                      <a:pt x="426" y="723"/>
                    </a:lnTo>
                    <a:lnTo>
                      <a:pt x="426" y="724"/>
                    </a:lnTo>
                    <a:lnTo>
                      <a:pt x="425" y="725"/>
                    </a:lnTo>
                    <a:lnTo>
                      <a:pt x="422" y="726"/>
                    </a:lnTo>
                    <a:lnTo>
                      <a:pt x="421" y="726"/>
                    </a:lnTo>
                    <a:lnTo>
                      <a:pt x="423" y="726"/>
                    </a:lnTo>
                    <a:lnTo>
                      <a:pt x="425" y="727"/>
                    </a:lnTo>
                    <a:lnTo>
                      <a:pt x="427" y="727"/>
                    </a:lnTo>
                    <a:lnTo>
                      <a:pt x="427" y="728"/>
                    </a:lnTo>
                    <a:lnTo>
                      <a:pt x="428" y="727"/>
                    </a:lnTo>
                    <a:lnTo>
                      <a:pt x="430" y="727"/>
                    </a:lnTo>
                    <a:lnTo>
                      <a:pt x="433" y="728"/>
                    </a:lnTo>
                    <a:lnTo>
                      <a:pt x="433" y="729"/>
                    </a:lnTo>
                    <a:lnTo>
                      <a:pt x="436" y="730"/>
                    </a:lnTo>
                    <a:lnTo>
                      <a:pt x="437" y="731"/>
                    </a:lnTo>
                    <a:lnTo>
                      <a:pt x="438" y="733"/>
                    </a:lnTo>
                    <a:lnTo>
                      <a:pt x="436" y="732"/>
                    </a:lnTo>
                    <a:lnTo>
                      <a:pt x="435" y="733"/>
                    </a:lnTo>
                    <a:lnTo>
                      <a:pt x="436" y="733"/>
                    </a:lnTo>
                    <a:lnTo>
                      <a:pt x="437" y="734"/>
                    </a:lnTo>
                    <a:lnTo>
                      <a:pt x="438" y="735"/>
                    </a:lnTo>
                    <a:lnTo>
                      <a:pt x="439" y="734"/>
                    </a:lnTo>
                    <a:lnTo>
                      <a:pt x="441" y="734"/>
                    </a:lnTo>
                    <a:lnTo>
                      <a:pt x="441" y="734"/>
                    </a:lnTo>
                    <a:lnTo>
                      <a:pt x="441" y="734"/>
                    </a:lnTo>
                    <a:lnTo>
                      <a:pt x="443" y="734"/>
                    </a:lnTo>
                    <a:lnTo>
                      <a:pt x="444" y="734"/>
                    </a:lnTo>
                    <a:lnTo>
                      <a:pt x="451" y="741"/>
                    </a:lnTo>
                    <a:lnTo>
                      <a:pt x="453" y="742"/>
                    </a:lnTo>
                    <a:lnTo>
                      <a:pt x="456" y="744"/>
                    </a:lnTo>
                    <a:lnTo>
                      <a:pt x="456" y="744"/>
                    </a:lnTo>
                    <a:lnTo>
                      <a:pt x="454" y="744"/>
                    </a:lnTo>
                    <a:lnTo>
                      <a:pt x="452" y="745"/>
                    </a:lnTo>
                    <a:lnTo>
                      <a:pt x="451" y="745"/>
                    </a:lnTo>
                    <a:lnTo>
                      <a:pt x="450" y="744"/>
                    </a:lnTo>
                    <a:lnTo>
                      <a:pt x="449" y="744"/>
                    </a:lnTo>
                    <a:lnTo>
                      <a:pt x="451" y="745"/>
                    </a:lnTo>
                    <a:lnTo>
                      <a:pt x="453" y="745"/>
                    </a:lnTo>
                    <a:lnTo>
                      <a:pt x="455" y="745"/>
                    </a:lnTo>
                    <a:lnTo>
                      <a:pt x="456" y="745"/>
                    </a:lnTo>
                    <a:lnTo>
                      <a:pt x="456" y="749"/>
                    </a:lnTo>
                    <a:lnTo>
                      <a:pt x="455" y="749"/>
                    </a:lnTo>
                    <a:lnTo>
                      <a:pt x="454" y="748"/>
                    </a:lnTo>
                    <a:lnTo>
                      <a:pt x="452" y="746"/>
                    </a:lnTo>
                    <a:lnTo>
                      <a:pt x="454" y="748"/>
                    </a:lnTo>
                    <a:lnTo>
                      <a:pt x="455" y="749"/>
                    </a:lnTo>
                    <a:lnTo>
                      <a:pt x="455" y="749"/>
                    </a:lnTo>
                    <a:lnTo>
                      <a:pt x="456" y="750"/>
                    </a:lnTo>
                    <a:lnTo>
                      <a:pt x="455" y="751"/>
                    </a:lnTo>
                    <a:lnTo>
                      <a:pt x="454" y="751"/>
                    </a:lnTo>
                    <a:lnTo>
                      <a:pt x="452" y="752"/>
                    </a:lnTo>
                    <a:lnTo>
                      <a:pt x="447" y="751"/>
                    </a:lnTo>
                    <a:lnTo>
                      <a:pt x="448" y="752"/>
                    </a:lnTo>
                    <a:lnTo>
                      <a:pt x="448" y="752"/>
                    </a:lnTo>
                    <a:lnTo>
                      <a:pt x="445" y="753"/>
                    </a:lnTo>
                    <a:lnTo>
                      <a:pt x="447" y="753"/>
                    </a:lnTo>
                    <a:lnTo>
                      <a:pt x="446" y="754"/>
                    </a:lnTo>
                    <a:lnTo>
                      <a:pt x="445" y="754"/>
                    </a:lnTo>
                    <a:lnTo>
                      <a:pt x="439" y="754"/>
                    </a:lnTo>
                    <a:lnTo>
                      <a:pt x="440" y="755"/>
                    </a:lnTo>
                    <a:lnTo>
                      <a:pt x="444" y="755"/>
                    </a:lnTo>
                    <a:lnTo>
                      <a:pt x="450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6" y="753"/>
                    </a:lnTo>
                    <a:lnTo>
                      <a:pt x="456" y="754"/>
                    </a:lnTo>
                    <a:lnTo>
                      <a:pt x="458" y="754"/>
                    </a:lnTo>
                    <a:lnTo>
                      <a:pt x="457" y="756"/>
                    </a:lnTo>
                    <a:lnTo>
                      <a:pt x="458" y="757"/>
                    </a:lnTo>
                    <a:lnTo>
                      <a:pt x="458" y="758"/>
                    </a:lnTo>
                    <a:lnTo>
                      <a:pt x="458" y="757"/>
                    </a:lnTo>
                    <a:lnTo>
                      <a:pt x="460" y="754"/>
                    </a:lnTo>
                    <a:lnTo>
                      <a:pt x="459" y="753"/>
                    </a:lnTo>
                    <a:lnTo>
                      <a:pt x="458" y="753"/>
                    </a:lnTo>
                    <a:lnTo>
                      <a:pt x="458" y="752"/>
                    </a:lnTo>
                    <a:lnTo>
                      <a:pt x="460" y="751"/>
                    </a:lnTo>
                    <a:lnTo>
                      <a:pt x="461" y="750"/>
                    </a:lnTo>
                    <a:lnTo>
                      <a:pt x="465" y="749"/>
                    </a:lnTo>
                    <a:lnTo>
                      <a:pt x="469" y="746"/>
                    </a:lnTo>
                    <a:lnTo>
                      <a:pt x="470" y="746"/>
                    </a:lnTo>
                    <a:lnTo>
                      <a:pt x="473" y="747"/>
                    </a:lnTo>
                    <a:lnTo>
                      <a:pt x="474" y="749"/>
                    </a:lnTo>
                    <a:lnTo>
                      <a:pt x="474" y="749"/>
                    </a:lnTo>
                    <a:lnTo>
                      <a:pt x="472" y="752"/>
                    </a:lnTo>
                    <a:lnTo>
                      <a:pt x="469" y="753"/>
                    </a:lnTo>
                    <a:lnTo>
                      <a:pt x="466" y="754"/>
                    </a:lnTo>
                    <a:lnTo>
                      <a:pt x="464" y="755"/>
                    </a:lnTo>
                    <a:lnTo>
                      <a:pt x="464" y="757"/>
                    </a:lnTo>
                    <a:lnTo>
                      <a:pt x="465" y="758"/>
                    </a:lnTo>
                    <a:lnTo>
                      <a:pt x="467" y="759"/>
                    </a:lnTo>
                    <a:lnTo>
                      <a:pt x="469" y="763"/>
                    </a:lnTo>
                    <a:lnTo>
                      <a:pt x="469" y="764"/>
                    </a:lnTo>
                    <a:lnTo>
                      <a:pt x="467" y="764"/>
                    </a:lnTo>
                    <a:lnTo>
                      <a:pt x="466" y="765"/>
                    </a:lnTo>
                    <a:lnTo>
                      <a:pt x="464" y="766"/>
                    </a:lnTo>
                    <a:lnTo>
                      <a:pt x="464" y="766"/>
                    </a:lnTo>
                    <a:lnTo>
                      <a:pt x="464" y="767"/>
                    </a:lnTo>
                    <a:lnTo>
                      <a:pt x="465" y="767"/>
                    </a:lnTo>
                    <a:lnTo>
                      <a:pt x="465" y="766"/>
                    </a:lnTo>
                    <a:lnTo>
                      <a:pt x="467" y="765"/>
                    </a:lnTo>
                    <a:lnTo>
                      <a:pt x="470" y="764"/>
                    </a:lnTo>
                    <a:lnTo>
                      <a:pt x="471" y="762"/>
                    </a:lnTo>
                    <a:lnTo>
                      <a:pt x="471" y="762"/>
                    </a:lnTo>
                    <a:lnTo>
                      <a:pt x="470" y="761"/>
                    </a:lnTo>
                    <a:lnTo>
                      <a:pt x="470" y="758"/>
                    </a:lnTo>
                    <a:lnTo>
                      <a:pt x="469" y="757"/>
                    </a:lnTo>
                    <a:lnTo>
                      <a:pt x="470" y="756"/>
                    </a:lnTo>
                    <a:lnTo>
                      <a:pt x="474" y="755"/>
                    </a:lnTo>
                    <a:lnTo>
                      <a:pt x="476" y="755"/>
                    </a:lnTo>
                    <a:lnTo>
                      <a:pt x="481" y="754"/>
                    </a:lnTo>
                    <a:lnTo>
                      <a:pt x="481" y="755"/>
                    </a:lnTo>
                    <a:lnTo>
                      <a:pt x="480" y="755"/>
                    </a:lnTo>
                    <a:lnTo>
                      <a:pt x="480" y="757"/>
                    </a:lnTo>
                    <a:lnTo>
                      <a:pt x="481" y="759"/>
                    </a:lnTo>
                    <a:lnTo>
                      <a:pt x="482" y="759"/>
                    </a:lnTo>
                    <a:lnTo>
                      <a:pt x="486" y="758"/>
                    </a:lnTo>
                    <a:lnTo>
                      <a:pt x="486" y="758"/>
                    </a:lnTo>
                    <a:lnTo>
                      <a:pt x="489" y="761"/>
                    </a:lnTo>
                    <a:lnTo>
                      <a:pt x="489" y="760"/>
                    </a:lnTo>
                    <a:lnTo>
                      <a:pt x="488" y="758"/>
                    </a:lnTo>
                    <a:lnTo>
                      <a:pt x="487" y="757"/>
                    </a:lnTo>
                    <a:lnTo>
                      <a:pt x="484" y="757"/>
                    </a:lnTo>
                    <a:lnTo>
                      <a:pt x="482" y="759"/>
                    </a:lnTo>
                    <a:lnTo>
                      <a:pt x="481" y="759"/>
                    </a:lnTo>
                    <a:lnTo>
                      <a:pt x="480" y="758"/>
                    </a:lnTo>
                    <a:lnTo>
                      <a:pt x="480" y="757"/>
                    </a:lnTo>
                    <a:lnTo>
                      <a:pt x="482" y="754"/>
                    </a:lnTo>
                    <a:lnTo>
                      <a:pt x="484" y="754"/>
                    </a:lnTo>
                    <a:lnTo>
                      <a:pt x="488" y="755"/>
                    </a:lnTo>
                    <a:lnTo>
                      <a:pt x="488" y="755"/>
                    </a:lnTo>
                    <a:lnTo>
                      <a:pt x="491" y="755"/>
                    </a:lnTo>
                    <a:lnTo>
                      <a:pt x="493" y="757"/>
                    </a:lnTo>
                    <a:lnTo>
                      <a:pt x="495" y="757"/>
                    </a:lnTo>
                    <a:lnTo>
                      <a:pt x="495" y="756"/>
                    </a:lnTo>
                    <a:lnTo>
                      <a:pt x="496" y="757"/>
                    </a:lnTo>
                    <a:lnTo>
                      <a:pt x="499" y="760"/>
                    </a:lnTo>
                    <a:lnTo>
                      <a:pt x="499" y="762"/>
                    </a:lnTo>
                    <a:lnTo>
                      <a:pt x="501" y="761"/>
                    </a:lnTo>
                    <a:lnTo>
                      <a:pt x="501" y="759"/>
                    </a:lnTo>
                    <a:lnTo>
                      <a:pt x="502" y="759"/>
                    </a:lnTo>
                    <a:lnTo>
                      <a:pt x="502" y="762"/>
                    </a:lnTo>
                    <a:lnTo>
                      <a:pt x="504" y="764"/>
                    </a:lnTo>
                    <a:lnTo>
                      <a:pt x="505" y="766"/>
                    </a:lnTo>
                    <a:lnTo>
                      <a:pt x="505" y="767"/>
                    </a:lnTo>
                    <a:lnTo>
                      <a:pt x="503" y="768"/>
                    </a:lnTo>
                    <a:lnTo>
                      <a:pt x="501" y="767"/>
                    </a:lnTo>
                    <a:lnTo>
                      <a:pt x="498" y="768"/>
                    </a:lnTo>
                    <a:lnTo>
                      <a:pt x="494" y="770"/>
                    </a:lnTo>
                    <a:lnTo>
                      <a:pt x="493" y="769"/>
                    </a:lnTo>
                    <a:lnTo>
                      <a:pt x="492" y="768"/>
                    </a:lnTo>
                    <a:lnTo>
                      <a:pt x="491" y="768"/>
                    </a:lnTo>
                    <a:lnTo>
                      <a:pt x="491" y="768"/>
                    </a:lnTo>
                    <a:lnTo>
                      <a:pt x="492" y="770"/>
                    </a:lnTo>
                    <a:lnTo>
                      <a:pt x="494" y="770"/>
                    </a:lnTo>
                    <a:lnTo>
                      <a:pt x="495" y="770"/>
                    </a:lnTo>
                    <a:lnTo>
                      <a:pt x="497" y="769"/>
                    </a:lnTo>
                    <a:lnTo>
                      <a:pt x="499" y="768"/>
                    </a:lnTo>
                    <a:lnTo>
                      <a:pt x="502" y="769"/>
                    </a:lnTo>
                    <a:lnTo>
                      <a:pt x="502" y="770"/>
                    </a:lnTo>
                    <a:lnTo>
                      <a:pt x="504" y="770"/>
                    </a:lnTo>
                    <a:lnTo>
                      <a:pt x="505" y="769"/>
                    </a:lnTo>
                    <a:lnTo>
                      <a:pt x="507" y="770"/>
                    </a:lnTo>
                    <a:lnTo>
                      <a:pt x="507" y="770"/>
                    </a:lnTo>
                    <a:lnTo>
                      <a:pt x="505" y="771"/>
                    </a:lnTo>
                    <a:lnTo>
                      <a:pt x="506" y="771"/>
                    </a:lnTo>
                    <a:lnTo>
                      <a:pt x="507" y="771"/>
                    </a:lnTo>
                    <a:lnTo>
                      <a:pt x="508" y="770"/>
                    </a:lnTo>
                    <a:lnTo>
                      <a:pt x="508" y="770"/>
                    </a:lnTo>
                    <a:lnTo>
                      <a:pt x="507" y="769"/>
                    </a:lnTo>
                    <a:lnTo>
                      <a:pt x="507" y="769"/>
                    </a:lnTo>
                    <a:lnTo>
                      <a:pt x="508" y="769"/>
                    </a:lnTo>
                    <a:lnTo>
                      <a:pt x="511" y="772"/>
                    </a:lnTo>
                    <a:lnTo>
                      <a:pt x="511" y="774"/>
                    </a:lnTo>
                    <a:lnTo>
                      <a:pt x="510" y="775"/>
                    </a:lnTo>
                    <a:lnTo>
                      <a:pt x="509" y="775"/>
                    </a:lnTo>
                    <a:lnTo>
                      <a:pt x="509" y="774"/>
                    </a:lnTo>
                    <a:lnTo>
                      <a:pt x="507" y="774"/>
                    </a:lnTo>
                    <a:lnTo>
                      <a:pt x="507" y="774"/>
                    </a:lnTo>
                    <a:lnTo>
                      <a:pt x="505" y="774"/>
                    </a:lnTo>
                    <a:lnTo>
                      <a:pt x="503" y="775"/>
                    </a:lnTo>
                    <a:lnTo>
                      <a:pt x="499" y="775"/>
                    </a:lnTo>
                    <a:lnTo>
                      <a:pt x="497" y="776"/>
                    </a:lnTo>
                    <a:lnTo>
                      <a:pt x="496" y="777"/>
                    </a:lnTo>
                    <a:lnTo>
                      <a:pt x="493" y="778"/>
                    </a:lnTo>
                    <a:lnTo>
                      <a:pt x="492" y="778"/>
                    </a:lnTo>
                    <a:lnTo>
                      <a:pt x="496" y="778"/>
                    </a:lnTo>
                    <a:lnTo>
                      <a:pt x="497" y="778"/>
                    </a:lnTo>
                    <a:lnTo>
                      <a:pt x="499" y="776"/>
                    </a:lnTo>
                    <a:lnTo>
                      <a:pt x="504" y="776"/>
                    </a:lnTo>
                    <a:lnTo>
                      <a:pt x="504" y="776"/>
                    </a:lnTo>
                    <a:lnTo>
                      <a:pt x="504" y="778"/>
                    </a:lnTo>
                    <a:lnTo>
                      <a:pt x="503" y="778"/>
                    </a:lnTo>
                    <a:lnTo>
                      <a:pt x="503" y="779"/>
                    </a:lnTo>
                    <a:lnTo>
                      <a:pt x="504" y="779"/>
                    </a:lnTo>
                    <a:lnTo>
                      <a:pt x="505" y="779"/>
                    </a:lnTo>
                    <a:lnTo>
                      <a:pt x="505" y="780"/>
                    </a:lnTo>
                    <a:lnTo>
                      <a:pt x="506" y="780"/>
                    </a:lnTo>
                    <a:lnTo>
                      <a:pt x="509" y="784"/>
                    </a:lnTo>
                    <a:lnTo>
                      <a:pt x="509" y="785"/>
                    </a:lnTo>
                    <a:lnTo>
                      <a:pt x="506" y="785"/>
                    </a:lnTo>
                    <a:lnTo>
                      <a:pt x="506" y="786"/>
                    </a:lnTo>
                    <a:lnTo>
                      <a:pt x="509" y="786"/>
                    </a:lnTo>
                    <a:lnTo>
                      <a:pt x="510" y="785"/>
                    </a:lnTo>
                    <a:lnTo>
                      <a:pt x="511" y="784"/>
                    </a:lnTo>
                    <a:lnTo>
                      <a:pt x="510" y="783"/>
                    </a:lnTo>
                    <a:lnTo>
                      <a:pt x="511" y="783"/>
                    </a:lnTo>
                    <a:lnTo>
                      <a:pt x="511" y="782"/>
                    </a:lnTo>
                    <a:lnTo>
                      <a:pt x="511" y="781"/>
                    </a:lnTo>
                    <a:lnTo>
                      <a:pt x="511" y="780"/>
                    </a:lnTo>
                    <a:lnTo>
                      <a:pt x="512" y="779"/>
                    </a:lnTo>
                    <a:lnTo>
                      <a:pt x="512" y="780"/>
                    </a:lnTo>
                    <a:lnTo>
                      <a:pt x="516" y="785"/>
                    </a:lnTo>
                    <a:lnTo>
                      <a:pt x="518" y="788"/>
                    </a:lnTo>
                    <a:lnTo>
                      <a:pt x="517" y="787"/>
                    </a:lnTo>
                    <a:lnTo>
                      <a:pt x="517" y="788"/>
                    </a:lnTo>
                    <a:lnTo>
                      <a:pt x="521" y="791"/>
                    </a:lnTo>
                    <a:lnTo>
                      <a:pt x="523" y="793"/>
                    </a:lnTo>
                    <a:lnTo>
                      <a:pt x="521" y="794"/>
                    </a:lnTo>
                    <a:lnTo>
                      <a:pt x="520" y="794"/>
                    </a:lnTo>
                    <a:lnTo>
                      <a:pt x="520" y="795"/>
                    </a:lnTo>
                    <a:lnTo>
                      <a:pt x="520" y="796"/>
                    </a:lnTo>
                    <a:lnTo>
                      <a:pt x="519" y="796"/>
                    </a:lnTo>
                    <a:lnTo>
                      <a:pt x="518" y="797"/>
                    </a:lnTo>
                    <a:lnTo>
                      <a:pt x="519" y="797"/>
                    </a:lnTo>
                    <a:lnTo>
                      <a:pt x="522" y="797"/>
                    </a:lnTo>
                    <a:lnTo>
                      <a:pt x="522" y="797"/>
                    </a:lnTo>
                    <a:lnTo>
                      <a:pt x="523" y="797"/>
                    </a:lnTo>
                    <a:lnTo>
                      <a:pt x="525" y="799"/>
                    </a:lnTo>
                    <a:lnTo>
                      <a:pt x="522" y="801"/>
                    </a:lnTo>
                    <a:lnTo>
                      <a:pt x="521" y="801"/>
                    </a:lnTo>
                    <a:lnTo>
                      <a:pt x="517" y="802"/>
                    </a:lnTo>
                    <a:lnTo>
                      <a:pt x="516" y="803"/>
                    </a:lnTo>
                    <a:lnTo>
                      <a:pt x="516" y="804"/>
                    </a:lnTo>
                    <a:lnTo>
                      <a:pt x="517" y="804"/>
                    </a:lnTo>
                    <a:lnTo>
                      <a:pt x="520" y="805"/>
                    </a:lnTo>
                    <a:lnTo>
                      <a:pt x="520" y="808"/>
                    </a:lnTo>
                    <a:lnTo>
                      <a:pt x="518" y="809"/>
                    </a:lnTo>
                    <a:lnTo>
                      <a:pt x="519" y="810"/>
                    </a:lnTo>
                    <a:lnTo>
                      <a:pt x="515" y="811"/>
                    </a:lnTo>
                    <a:lnTo>
                      <a:pt x="509" y="812"/>
                    </a:lnTo>
                    <a:lnTo>
                      <a:pt x="503" y="813"/>
                    </a:lnTo>
                    <a:lnTo>
                      <a:pt x="501" y="813"/>
                    </a:lnTo>
                    <a:lnTo>
                      <a:pt x="499" y="813"/>
                    </a:lnTo>
                    <a:lnTo>
                      <a:pt x="494" y="813"/>
                    </a:lnTo>
                    <a:lnTo>
                      <a:pt x="492" y="813"/>
                    </a:lnTo>
                    <a:lnTo>
                      <a:pt x="489" y="813"/>
                    </a:lnTo>
                    <a:lnTo>
                      <a:pt x="489" y="814"/>
                    </a:lnTo>
                    <a:lnTo>
                      <a:pt x="487" y="814"/>
                    </a:lnTo>
                    <a:lnTo>
                      <a:pt x="486" y="815"/>
                    </a:lnTo>
                    <a:lnTo>
                      <a:pt x="481" y="817"/>
                    </a:lnTo>
                    <a:lnTo>
                      <a:pt x="481" y="817"/>
                    </a:lnTo>
                    <a:lnTo>
                      <a:pt x="479" y="816"/>
                    </a:lnTo>
                    <a:lnTo>
                      <a:pt x="478" y="816"/>
                    </a:lnTo>
                    <a:lnTo>
                      <a:pt x="476" y="818"/>
                    </a:lnTo>
                    <a:lnTo>
                      <a:pt x="477" y="818"/>
                    </a:lnTo>
                    <a:lnTo>
                      <a:pt x="476" y="819"/>
                    </a:lnTo>
                    <a:lnTo>
                      <a:pt x="475" y="819"/>
                    </a:lnTo>
                    <a:lnTo>
                      <a:pt x="473" y="819"/>
                    </a:lnTo>
                    <a:lnTo>
                      <a:pt x="472" y="818"/>
                    </a:lnTo>
                    <a:lnTo>
                      <a:pt x="470" y="818"/>
                    </a:lnTo>
                    <a:lnTo>
                      <a:pt x="467" y="820"/>
                    </a:lnTo>
                    <a:lnTo>
                      <a:pt x="467" y="821"/>
                    </a:lnTo>
                    <a:lnTo>
                      <a:pt x="466" y="822"/>
                    </a:lnTo>
                    <a:lnTo>
                      <a:pt x="464" y="822"/>
                    </a:lnTo>
                    <a:lnTo>
                      <a:pt x="462" y="823"/>
                    </a:lnTo>
                    <a:lnTo>
                      <a:pt x="460" y="824"/>
                    </a:lnTo>
                    <a:lnTo>
                      <a:pt x="460" y="824"/>
                    </a:lnTo>
                    <a:lnTo>
                      <a:pt x="458" y="824"/>
                    </a:lnTo>
                    <a:lnTo>
                      <a:pt x="457" y="824"/>
                    </a:lnTo>
                    <a:lnTo>
                      <a:pt x="450" y="826"/>
                    </a:lnTo>
                    <a:lnTo>
                      <a:pt x="448" y="826"/>
                    </a:lnTo>
                    <a:lnTo>
                      <a:pt x="447" y="827"/>
                    </a:lnTo>
                    <a:lnTo>
                      <a:pt x="447" y="828"/>
                    </a:lnTo>
                    <a:lnTo>
                      <a:pt x="446" y="829"/>
                    </a:lnTo>
                    <a:lnTo>
                      <a:pt x="446" y="830"/>
                    </a:lnTo>
                    <a:lnTo>
                      <a:pt x="445" y="830"/>
                    </a:lnTo>
                    <a:lnTo>
                      <a:pt x="444" y="830"/>
                    </a:lnTo>
                    <a:lnTo>
                      <a:pt x="441" y="830"/>
                    </a:lnTo>
                    <a:lnTo>
                      <a:pt x="440" y="831"/>
                    </a:lnTo>
                    <a:lnTo>
                      <a:pt x="440" y="832"/>
                    </a:lnTo>
                    <a:lnTo>
                      <a:pt x="437" y="833"/>
                    </a:lnTo>
                    <a:lnTo>
                      <a:pt x="435" y="834"/>
                    </a:lnTo>
                    <a:lnTo>
                      <a:pt x="434" y="835"/>
                    </a:lnTo>
                    <a:lnTo>
                      <a:pt x="432" y="837"/>
                    </a:lnTo>
                    <a:lnTo>
                      <a:pt x="432" y="838"/>
                    </a:lnTo>
                    <a:lnTo>
                      <a:pt x="429" y="840"/>
                    </a:lnTo>
                    <a:lnTo>
                      <a:pt x="427" y="840"/>
                    </a:lnTo>
                    <a:lnTo>
                      <a:pt x="425" y="840"/>
                    </a:lnTo>
                    <a:lnTo>
                      <a:pt x="423" y="840"/>
                    </a:lnTo>
                    <a:lnTo>
                      <a:pt x="421" y="839"/>
                    </a:lnTo>
                    <a:lnTo>
                      <a:pt x="419" y="839"/>
                    </a:lnTo>
                    <a:lnTo>
                      <a:pt x="417" y="838"/>
                    </a:lnTo>
                    <a:lnTo>
                      <a:pt x="415" y="838"/>
                    </a:lnTo>
                    <a:lnTo>
                      <a:pt x="412" y="838"/>
                    </a:lnTo>
                    <a:lnTo>
                      <a:pt x="409" y="836"/>
                    </a:lnTo>
                    <a:lnTo>
                      <a:pt x="409" y="835"/>
                    </a:lnTo>
                    <a:lnTo>
                      <a:pt x="406" y="835"/>
                    </a:lnTo>
                    <a:lnTo>
                      <a:pt x="404" y="834"/>
                    </a:lnTo>
                    <a:lnTo>
                      <a:pt x="403" y="833"/>
                    </a:lnTo>
                    <a:lnTo>
                      <a:pt x="401" y="833"/>
                    </a:lnTo>
                    <a:lnTo>
                      <a:pt x="400" y="833"/>
                    </a:lnTo>
                    <a:lnTo>
                      <a:pt x="397" y="832"/>
                    </a:lnTo>
                    <a:lnTo>
                      <a:pt x="396" y="833"/>
                    </a:lnTo>
                    <a:lnTo>
                      <a:pt x="394" y="833"/>
                    </a:lnTo>
                    <a:lnTo>
                      <a:pt x="393" y="834"/>
                    </a:lnTo>
                    <a:lnTo>
                      <a:pt x="392" y="834"/>
                    </a:lnTo>
                    <a:lnTo>
                      <a:pt x="391" y="834"/>
                    </a:lnTo>
                    <a:lnTo>
                      <a:pt x="391" y="833"/>
                    </a:lnTo>
                    <a:lnTo>
                      <a:pt x="390" y="833"/>
                    </a:lnTo>
                    <a:lnTo>
                      <a:pt x="386" y="835"/>
                    </a:lnTo>
                    <a:lnTo>
                      <a:pt x="386" y="836"/>
                    </a:lnTo>
                    <a:lnTo>
                      <a:pt x="386" y="836"/>
                    </a:lnTo>
                    <a:lnTo>
                      <a:pt x="385" y="836"/>
                    </a:lnTo>
                    <a:lnTo>
                      <a:pt x="383" y="836"/>
                    </a:lnTo>
                    <a:lnTo>
                      <a:pt x="380" y="838"/>
                    </a:lnTo>
                    <a:lnTo>
                      <a:pt x="375" y="839"/>
                    </a:lnTo>
                    <a:lnTo>
                      <a:pt x="374" y="839"/>
                    </a:lnTo>
                    <a:lnTo>
                      <a:pt x="375" y="840"/>
                    </a:lnTo>
                    <a:lnTo>
                      <a:pt x="371" y="841"/>
                    </a:lnTo>
                    <a:lnTo>
                      <a:pt x="369" y="841"/>
                    </a:lnTo>
                    <a:lnTo>
                      <a:pt x="365" y="841"/>
                    </a:lnTo>
                    <a:lnTo>
                      <a:pt x="365" y="842"/>
                    </a:lnTo>
                    <a:lnTo>
                      <a:pt x="362" y="842"/>
                    </a:lnTo>
                    <a:lnTo>
                      <a:pt x="361" y="841"/>
                    </a:lnTo>
                    <a:lnTo>
                      <a:pt x="359" y="841"/>
                    </a:lnTo>
                    <a:lnTo>
                      <a:pt x="357" y="842"/>
                    </a:lnTo>
                    <a:lnTo>
                      <a:pt x="354" y="842"/>
                    </a:lnTo>
                    <a:lnTo>
                      <a:pt x="352" y="842"/>
                    </a:lnTo>
                    <a:lnTo>
                      <a:pt x="350" y="845"/>
                    </a:lnTo>
                    <a:lnTo>
                      <a:pt x="349" y="845"/>
                    </a:lnTo>
                    <a:lnTo>
                      <a:pt x="347" y="846"/>
                    </a:lnTo>
                    <a:lnTo>
                      <a:pt x="347" y="847"/>
                    </a:lnTo>
                    <a:lnTo>
                      <a:pt x="346" y="847"/>
                    </a:lnTo>
                    <a:lnTo>
                      <a:pt x="344" y="847"/>
                    </a:lnTo>
                    <a:lnTo>
                      <a:pt x="343" y="846"/>
                    </a:lnTo>
                    <a:lnTo>
                      <a:pt x="342" y="846"/>
                    </a:lnTo>
                    <a:lnTo>
                      <a:pt x="337" y="846"/>
                    </a:lnTo>
                    <a:lnTo>
                      <a:pt x="335" y="847"/>
                    </a:lnTo>
                    <a:lnTo>
                      <a:pt x="333" y="848"/>
                    </a:lnTo>
                    <a:lnTo>
                      <a:pt x="333" y="849"/>
                    </a:lnTo>
                    <a:lnTo>
                      <a:pt x="333" y="850"/>
                    </a:lnTo>
                    <a:lnTo>
                      <a:pt x="333" y="851"/>
                    </a:lnTo>
                    <a:lnTo>
                      <a:pt x="333" y="853"/>
                    </a:lnTo>
                    <a:lnTo>
                      <a:pt x="332" y="853"/>
                    </a:lnTo>
                    <a:lnTo>
                      <a:pt x="331" y="854"/>
                    </a:lnTo>
                    <a:lnTo>
                      <a:pt x="332" y="855"/>
                    </a:lnTo>
                    <a:lnTo>
                      <a:pt x="332" y="855"/>
                    </a:lnTo>
                    <a:lnTo>
                      <a:pt x="328" y="856"/>
                    </a:lnTo>
                    <a:lnTo>
                      <a:pt x="328" y="857"/>
                    </a:lnTo>
                    <a:lnTo>
                      <a:pt x="328" y="857"/>
                    </a:lnTo>
                    <a:lnTo>
                      <a:pt x="327" y="858"/>
                    </a:lnTo>
                    <a:lnTo>
                      <a:pt x="323" y="859"/>
                    </a:lnTo>
                    <a:lnTo>
                      <a:pt x="323" y="860"/>
                    </a:lnTo>
                    <a:lnTo>
                      <a:pt x="322" y="861"/>
                    </a:lnTo>
                    <a:lnTo>
                      <a:pt x="318" y="861"/>
                    </a:lnTo>
                    <a:lnTo>
                      <a:pt x="315" y="862"/>
                    </a:lnTo>
                    <a:lnTo>
                      <a:pt x="314" y="864"/>
                    </a:lnTo>
                    <a:lnTo>
                      <a:pt x="312" y="866"/>
                    </a:lnTo>
                    <a:lnTo>
                      <a:pt x="313" y="866"/>
                    </a:lnTo>
                    <a:lnTo>
                      <a:pt x="310" y="868"/>
                    </a:lnTo>
                    <a:lnTo>
                      <a:pt x="309" y="868"/>
                    </a:lnTo>
                    <a:lnTo>
                      <a:pt x="308" y="868"/>
                    </a:lnTo>
                    <a:lnTo>
                      <a:pt x="306" y="868"/>
                    </a:lnTo>
                    <a:lnTo>
                      <a:pt x="305" y="869"/>
                    </a:lnTo>
                    <a:lnTo>
                      <a:pt x="304" y="870"/>
                    </a:lnTo>
                    <a:lnTo>
                      <a:pt x="301" y="871"/>
                    </a:lnTo>
                    <a:lnTo>
                      <a:pt x="300" y="872"/>
                    </a:lnTo>
                    <a:lnTo>
                      <a:pt x="301" y="873"/>
                    </a:lnTo>
                    <a:lnTo>
                      <a:pt x="301" y="874"/>
                    </a:lnTo>
                    <a:lnTo>
                      <a:pt x="299" y="875"/>
                    </a:lnTo>
                    <a:lnTo>
                      <a:pt x="299" y="875"/>
                    </a:lnTo>
                    <a:lnTo>
                      <a:pt x="294" y="875"/>
                    </a:lnTo>
                    <a:lnTo>
                      <a:pt x="293" y="876"/>
                    </a:lnTo>
                    <a:lnTo>
                      <a:pt x="291" y="876"/>
                    </a:lnTo>
                    <a:lnTo>
                      <a:pt x="289" y="874"/>
                    </a:lnTo>
                    <a:lnTo>
                      <a:pt x="288" y="874"/>
                    </a:lnTo>
                    <a:lnTo>
                      <a:pt x="286" y="873"/>
                    </a:lnTo>
                    <a:lnTo>
                      <a:pt x="285" y="872"/>
                    </a:lnTo>
                    <a:lnTo>
                      <a:pt x="284" y="872"/>
                    </a:lnTo>
                    <a:lnTo>
                      <a:pt x="282" y="873"/>
                    </a:lnTo>
                    <a:lnTo>
                      <a:pt x="280" y="872"/>
                    </a:lnTo>
                    <a:lnTo>
                      <a:pt x="279" y="872"/>
                    </a:lnTo>
                    <a:lnTo>
                      <a:pt x="279" y="870"/>
                    </a:lnTo>
                    <a:lnTo>
                      <a:pt x="279" y="870"/>
                    </a:lnTo>
                    <a:lnTo>
                      <a:pt x="277" y="869"/>
                    </a:lnTo>
                    <a:lnTo>
                      <a:pt x="275" y="869"/>
                    </a:lnTo>
                    <a:lnTo>
                      <a:pt x="273" y="867"/>
                    </a:lnTo>
                    <a:lnTo>
                      <a:pt x="272" y="866"/>
                    </a:lnTo>
                    <a:lnTo>
                      <a:pt x="270" y="866"/>
                    </a:lnTo>
                    <a:lnTo>
                      <a:pt x="269" y="866"/>
                    </a:lnTo>
                    <a:lnTo>
                      <a:pt x="268" y="865"/>
                    </a:lnTo>
                    <a:lnTo>
                      <a:pt x="267" y="866"/>
                    </a:lnTo>
                    <a:lnTo>
                      <a:pt x="266" y="866"/>
                    </a:lnTo>
                    <a:lnTo>
                      <a:pt x="265" y="866"/>
                    </a:lnTo>
                    <a:lnTo>
                      <a:pt x="261" y="867"/>
                    </a:lnTo>
                    <a:lnTo>
                      <a:pt x="260" y="867"/>
                    </a:lnTo>
                    <a:lnTo>
                      <a:pt x="259" y="867"/>
                    </a:lnTo>
                    <a:lnTo>
                      <a:pt x="259" y="868"/>
                    </a:lnTo>
                    <a:lnTo>
                      <a:pt x="258" y="869"/>
                    </a:lnTo>
                    <a:lnTo>
                      <a:pt x="257" y="872"/>
                    </a:lnTo>
                    <a:lnTo>
                      <a:pt x="254" y="873"/>
                    </a:lnTo>
                    <a:lnTo>
                      <a:pt x="251" y="873"/>
                    </a:lnTo>
                    <a:lnTo>
                      <a:pt x="251" y="874"/>
                    </a:lnTo>
                    <a:lnTo>
                      <a:pt x="251" y="875"/>
                    </a:lnTo>
                    <a:lnTo>
                      <a:pt x="246" y="876"/>
                    </a:lnTo>
                    <a:lnTo>
                      <a:pt x="244" y="876"/>
                    </a:lnTo>
                    <a:lnTo>
                      <a:pt x="244" y="875"/>
                    </a:lnTo>
                    <a:lnTo>
                      <a:pt x="242" y="876"/>
                    </a:lnTo>
                    <a:lnTo>
                      <a:pt x="241" y="876"/>
                    </a:lnTo>
                    <a:lnTo>
                      <a:pt x="241" y="875"/>
                    </a:lnTo>
                    <a:lnTo>
                      <a:pt x="239" y="875"/>
                    </a:lnTo>
                    <a:lnTo>
                      <a:pt x="238" y="876"/>
                    </a:lnTo>
                    <a:lnTo>
                      <a:pt x="236" y="876"/>
                    </a:lnTo>
                    <a:lnTo>
                      <a:pt x="235" y="876"/>
                    </a:lnTo>
                    <a:lnTo>
                      <a:pt x="234" y="874"/>
                    </a:lnTo>
                    <a:lnTo>
                      <a:pt x="234" y="873"/>
                    </a:lnTo>
                    <a:lnTo>
                      <a:pt x="232" y="872"/>
                    </a:lnTo>
                    <a:lnTo>
                      <a:pt x="230" y="872"/>
                    </a:lnTo>
                    <a:lnTo>
                      <a:pt x="230" y="871"/>
                    </a:lnTo>
                    <a:lnTo>
                      <a:pt x="229" y="871"/>
                    </a:lnTo>
                    <a:lnTo>
                      <a:pt x="224" y="872"/>
                    </a:lnTo>
                    <a:lnTo>
                      <a:pt x="223" y="871"/>
                    </a:lnTo>
                    <a:lnTo>
                      <a:pt x="222" y="871"/>
                    </a:lnTo>
                    <a:lnTo>
                      <a:pt x="221" y="872"/>
                    </a:lnTo>
                    <a:lnTo>
                      <a:pt x="220" y="872"/>
                    </a:lnTo>
                    <a:lnTo>
                      <a:pt x="216" y="873"/>
                    </a:lnTo>
                    <a:lnTo>
                      <a:pt x="214" y="873"/>
                    </a:lnTo>
                    <a:lnTo>
                      <a:pt x="211" y="872"/>
                    </a:lnTo>
                    <a:lnTo>
                      <a:pt x="209" y="873"/>
                    </a:lnTo>
                    <a:lnTo>
                      <a:pt x="207" y="872"/>
                    </a:lnTo>
                    <a:lnTo>
                      <a:pt x="204" y="873"/>
                    </a:lnTo>
                    <a:lnTo>
                      <a:pt x="203" y="873"/>
                    </a:lnTo>
                    <a:lnTo>
                      <a:pt x="201" y="873"/>
                    </a:lnTo>
                    <a:lnTo>
                      <a:pt x="197" y="874"/>
                    </a:lnTo>
                    <a:lnTo>
                      <a:pt x="196" y="874"/>
                    </a:lnTo>
                    <a:lnTo>
                      <a:pt x="195" y="875"/>
                    </a:lnTo>
                    <a:lnTo>
                      <a:pt x="195" y="874"/>
                    </a:lnTo>
                    <a:lnTo>
                      <a:pt x="196" y="864"/>
                    </a:lnTo>
                    <a:lnTo>
                      <a:pt x="197" y="861"/>
                    </a:lnTo>
                    <a:lnTo>
                      <a:pt x="200" y="859"/>
                    </a:lnTo>
                    <a:lnTo>
                      <a:pt x="203" y="857"/>
                    </a:lnTo>
                    <a:lnTo>
                      <a:pt x="203" y="854"/>
                    </a:lnTo>
                    <a:lnTo>
                      <a:pt x="206" y="846"/>
                    </a:lnTo>
                    <a:lnTo>
                      <a:pt x="223" y="840"/>
                    </a:lnTo>
                    <a:lnTo>
                      <a:pt x="227" y="829"/>
                    </a:lnTo>
                    <a:lnTo>
                      <a:pt x="189" y="815"/>
                    </a:lnTo>
                    <a:lnTo>
                      <a:pt x="186" y="815"/>
                    </a:lnTo>
                    <a:lnTo>
                      <a:pt x="159" y="815"/>
                    </a:lnTo>
                    <a:lnTo>
                      <a:pt x="162" y="789"/>
                    </a:lnTo>
                    <a:lnTo>
                      <a:pt x="160" y="775"/>
                    </a:lnTo>
                    <a:lnTo>
                      <a:pt x="158" y="775"/>
                    </a:lnTo>
                    <a:lnTo>
                      <a:pt x="157" y="774"/>
                    </a:lnTo>
                    <a:lnTo>
                      <a:pt x="156" y="772"/>
                    </a:lnTo>
                    <a:lnTo>
                      <a:pt x="153" y="771"/>
                    </a:lnTo>
                    <a:lnTo>
                      <a:pt x="152" y="770"/>
                    </a:lnTo>
                    <a:lnTo>
                      <a:pt x="146" y="767"/>
                    </a:lnTo>
                    <a:lnTo>
                      <a:pt x="145" y="765"/>
                    </a:lnTo>
                    <a:lnTo>
                      <a:pt x="144" y="764"/>
                    </a:lnTo>
                    <a:lnTo>
                      <a:pt x="140" y="764"/>
                    </a:lnTo>
                    <a:lnTo>
                      <a:pt x="139" y="764"/>
                    </a:lnTo>
                    <a:lnTo>
                      <a:pt x="137" y="764"/>
                    </a:lnTo>
                    <a:lnTo>
                      <a:pt x="133" y="764"/>
                    </a:lnTo>
                    <a:lnTo>
                      <a:pt x="131" y="764"/>
                    </a:lnTo>
                    <a:lnTo>
                      <a:pt x="130" y="763"/>
                    </a:lnTo>
                    <a:lnTo>
                      <a:pt x="128" y="762"/>
                    </a:lnTo>
                    <a:lnTo>
                      <a:pt x="123" y="762"/>
                    </a:lnTo>
                    <a:lnTo>
                      <a:pt x="123" y="762"/>
                    </a:lnTo>
                    <a:lnTo>
                      <a:pt x="119" y="762"/>
                    </a:lnTo>
                    <a:lnTo>
                      <a:pt x="119" y="761"/>
                    </a:lnTo>
                    <a:lnTo>
                      <a:pt x="116" y="761"/>
                    </a:lnTo>
                    <a:lnTo>
                      <a:pt x="113" y="760"/>
                    </a:lnTo>
                    <a:lnTo>
                      <a:pt x="112" y="760"/>
                    </a:lnTo>
                    <a:lnTo>
                      <a:pt x="111" y="760"/>
                    </a:lnTo>
                    <a:lnTo>
                      <a:pt x="110" y="759"/>
                    </a:lnTo>
                    <a:lnTo>
                      <a:pt x="108" y="759"/>
                    </a:lnTo>
                    <a:lnTo>
                      <a:pt x="106" y="758"/>
                    </a:lnTo>
                    <a:lnTo>
                      <a:pt x="105" y="746"/>
                    </a:lnTo>
                    <a:lnTo>
                      <a:pt x="99" y="744"/>
                    </a:lnTo>
                    <a:lnTo>
                      <a:pt x="95" y="743"/>
                    </a:lnTo>
                    <a:lnTo>
                      <a:pt x="92" y="743"/>
                    </a:lnTo>
                    <a:lnTo>
                      <a:pt x="92" y="742"/>
                    </a:lnTo>
                    <a:lnTo>
                      <a:pt x="89" y="741"/>
                    </a:lnTo>
                    <a:lnTo>
                      <a:pt x="85" y="739"/>
                    </a:lnTo>
                    <a:lnTo>
                      <a:pt x="85" y="739"/>
                    </a:lnTo>
                    <a:lnTo>
                      <a:pt x="85" y="738"/>
                    </a:lnTo>
                    <a:lnTo>
                      <a:pt x="84" y="738"/>
                    </a:lnTo>
                    <a:lnTo>
                      <a:pt x="82" y="736"/>
                    </a:lnTo>
                    <a:lnTo>
                      <a:pt x="85" y="728"/>
                    </a:lnTo>
                    <a:lnTo>
                      <a:pt x="88" y="725"/>
                    </a:lnTo>
                    <a:lnTo>
                      <a:pt x="69" y="724"/>
                    </a:lnTo>
                    <a:lnTo>
                      <a:pt x="62" y="721"/>
                    </a:lnTo>
                    <a:lnTo>
                      <a:pt x="42" y="709"/>
                    </a:lnTo>
                    <a:lnTo>
                      <a:pt x="28" y="702"/>
                    </a:lnTo>
                    <a:lnTo>
                      <a:pt x="34" y="689"/>
                    </a:lnTo>
                    <a:lnTo>
                      <a:pt x="35" y="689"/>
                    </a:lnTo>
                    <a:lnTo>
                      <a:pt x="27" y="681"/>
                    </a:lnTo>
                    <a:lnTo>
                      <a:pt x="27" y="681"/>
                    </a:lnTo>
                    <a:lnTo>
                      <a:pt x="27" y="681"/>
                    </a:lnTo>
                    <a:lnTo>
                      <a:pt x="28" y="680"/>
                    </a:lnTo>
                    <a:lnTo>
                      <a:pt x="28" y="680"/>
                    </a:lnTo>
                    <a:lnTo>
                      <a:pt x="29" y="679"/>
                    </a:lnTo>
                    <a:lnTo>
                      <a:pt x="28" y="678"/>
                    </a:lnTo>
                    <a:lnTo>
                      <a:pt x="31" y="678"/>
                    </a:lnTo>
                    <a:lnTo>
                      <a:pt x="32" y="675"/>
                    </a:lnTo>
                    <a:lnTo>
                      <a:pt x="35" y="674"/>
                    </a:lnTo>
                    <a:lnTo>
                      <a:pt x="39" y="674"/>
                    </a:lnTo>
                    <a:lnTo>
                      <a:pt x="41" y="673"/>
                    </a:lnTo>
                    <a:lnTo>
                      <a:pt x="39" y="672"/>
                    </a:lnTo>
                    <a:lnTo>
                      <a:pt x="36" y="671"/>
                    </a:lnTo>
                    <a:lnTo>
                      <a:pt x="35" y="670"/>
                    </a:lnTo>
                    <a:lnTo>
                      <a:pt x="34" y="669"/>
                    </a:lnTo>
                    <a:lnTo>
                      <a:pt x="34" y="667"/>
                    </a:lnTo>
                    <a:lnTo>
                      <a:pt x="29" y="660"/>
                    </a:lnTo>
                    <a:lnTo>
                      <a:pt x="25" y="658"/>
                    </a:lnTo>
                    <a:lnTo>
                      <a:pt x="23" y="654"/>
                    </a:lnTo>
                    <a:lnTo>
                      <a:pt x="6" y="643"/>
                    </a:lnTo>
                    <a:lnTo>
                      <a:pt x="6" y="641"/>
                    </a:lnTo>
                    <a:lnTo>
                      <a:pt x="3" y="641"/>
                    </a:lnTo>
                    <a:lnTo>
                      <a:pt x="1" y="640"/>
                    </a:lnTo>
                    <a:lnTo>
                      <a:pt x="0" y="639"/>
                    </a:lnTo>
                    <a:lnTo>
                      <a:pt x="1" y="638"/>
                    </a:lnTo>
                    <a:lnTo>
                      <a:pt x="1" y="636"/>
                    </a:lnTo>
                    <a:lnTo>
                      <a:pt x="3" y="636"/>
                    </a:lnTo>
                    <a:lnTo>
                      <a:pt x="6" y="635"/>
                    </a:lnTo>
                    <a:lnTo>
                      <a:pt x="7" y="635"/>
                    </a:lnTo>
                    <a:lnTo>
                      <a:pt x="9" y="634"/>
                    </a:lnTo>
                    <a:lnTo>
                      <a:pt x="9" y="633"/>
                    </a:lnTo>
                    <a:lnTo>
                      <a:pt x="11" y="633"/>
                    </a:lnTo>
                    <a:lnTo>
                      <a:pt x="12" y="632"/>
                    </a:lnTo>
                    <a:lnTo>
                      <a:pt x="13" y="631"/>
                    </a:lnTo>
                    <a:lnTo>
                      <a:pt x="14" y="631"/>
                    </a:lnTo>
                    <a:lnTo>
                      <a:pt x="15" y="631"/>
                    </a:lnTo>
                    <a:lnTo>
                      <a:pt x="17" y="631"/>
                    </a:lnTo>
                    <a:lnTo>
                      <a:pt x="19" y="630"/>
                    </a:lnTo>
                    <a:lnTo>
                      <a:pt x="20" y="631"/>
                    </a:lnTo>
                    <a:lnTo>
                      <a:pt x="21" y="631"/>
                    </a:lnTo>
                    <a:lnTo>
                      <a:pt x="22" y="631"/>
                    </a:lnTo>
                    <a:lnTo>
                      <a:pt x="22" y="630"/>
                    </a:lnTo>
                    <a:lnTo>
                      <a:pt x="25" y="629"/>
                    </a:lnTo>
                    <a:lnTo>
                      <a:pt x="26" y="628"/>
                    </a:lnTo>
                    <a:lnTo>
                      <a:pt x="26" y="626"/>
                    </a:lnTo>
                    <a:lnTo>
                      <a:pt x="27" y="625"/>
                    </a:lnTo>
                    <a:lnTo>
                      <a:pt x="27" y="623"/>
                    </a:lnTo>
                    <a:lnTo>
                      <a:pt x="28" y="623"/>
                    </a:lnTo>
                    <a:lnTo>
                      <a:pt x="28" y="622"/>
                    </a:lnTo>
                    <a:lnTo>
                      <a:pt x="29" y="621"/>
                    </a:lnTo>
                    <a:lnTo>
                      <a:pt x="30" y="621"/>
                    </a:lnTo>
                    <a:lnTo>
                      <a:pt x="32" y="620"/>
                    </a:lnTo>
                    <a:lnTo>
                      <a:pt x="35" y="620"/>
                    </a:lnTo>
                    <a:lnTo>
                      <a:pt x="36" y="621"/>
                    </a:lnTo>
                    <a:lnTo>
                      <a:pt x="36" y="622"/>
                    </a:lnTo>
                    <a:lnTo>
                      <a:pt x="40" y="622"/>
                    </a:lnTo>
                    <a:lnTo>
                      <a:pt x="40" y="621"/>
                    </a:lnTo>
                    <a:lnTo>
                      <a:pt x="40" y="620"/>
                    </a:lnTo>
                    <a:lnTo>
                      <a:pt x="40" y="619"/>
                    </a:lnTo>
                    <a:lnTo>
                      <a:pt x="42" y="619"/>
                    </a:lnTo>
                    <a:lnTo>
                      <a:pt x="43" y="619"/>
                    </a:lnTo>
                    <a:lnTo>
                      <a:pt x="44" y="619"/>
                    </a:lnTo>
                    <a:lnTo>
                      <a:pt x="48" y="619"/>
                    </a:lnTo>
                    <a:lnTo>
                      <a:pt x="48" y="618"/>
                    </a:lnTo>
                    <a:lnTo>
                      <a:pt x="49" y="617"/>
                    </a:lnTo>
                    <a:lnTo>
                      <a:pt x="49" y="616"/>
                    </a:lnTo>
                    <a:lnTo>
                      <a:pt x="51" y="615"/>
                    </a:lnTo>
                    <a:lnTo>
                      <a:pt x="51" y="615"/>
                    </a:lnTo>
                    <a:lnTo>
                      <a:pt x="52" y="614"/>
                    </a:lnTo>
                    <a:lnTo>
                      <a:pt x="52" y="613"/>
                    </a:lnTo>
                    <a:lnTo>
                      <a:pt x="52" y="613"/>
                    </a:lnTo>
                    <a:lnTo>
                      <a:pt x="52" y="614"/>
                    </a:lnTo>
                    <a:lnTo>
                      <a:pt x="54" y="613"/>
                    </a:lnTo>
                    <a:lnTo>
                      <a:pt x="54" y="613"/>
                    </a:lnTo>
                    <a:lnTo>
                      <a:pt x="54" y="613"/>
                    </a:lnTo>
                    <a:lnTo>
                      <a:pt x="55" y="613"/>
                    </a:lnTo>
                    <a:lnTo>
                      <a:pt x="56" y="613"/>
                    </a:lnTo>
                    <a:lnTo>
                      <a:pt x="58" y="613"/>
                    </a:lnTo>
                    <a:lnTo>
                      <a:pt x="62" y="613"/>
                    </a:lnTo>
                    <a:lnTo>
                      <a:pt x="64" y="612"/>
                    </a:lnTo>
                    <a:lnTo>
                      <a:pt x="65" y="612"/>
                    </a:lnTo>
                    <a:lnTo>
                      <a:pt x="66" y="611"/>
                    </a:lnTo>
                    <a:lnTo>
                      <a:pt x="67" y="609"/>
                    </a:lnTo>
                    <a:lnTo>
                      <a:pt x="68" y="608"/>
                    </a:lnTo>
                    <a:lnTo>
                      <a:pt x="67" y="607"/>
                    </a:lnTo>
                    <a:lnTo>
                      <a:pt x="68" y="606"/>
                    </a:lnTo>
                    <a:lnTo>
                      <a:pt x="69" y="606"/>
                    </a:lnTo>
                    <a:lnTo>
                      <a:pt x="71" y="609"/>
                    </a:lnTo>
                    <a:lnTo>
                      <a:pt x="72" y="610"/>
                    </a:lnTo>
                    <a:lnTo>
                      <a:pt x="76" y="611"/>
                    </a:lnTo>
                    <a:lnTo>
                      <a:pt x="77" y="611"/>
                    </a:lnTo>
                    <a:lnTo>
                      <a:pt x="80" y="611"/>
                    </a:lnTo>
                    <a:lnTo>
                      <a:pt x="81" y="610"/>
                    </a:lnTo>
                    <a:lnTo>
                      <a:pt x="83" y="608"/>
                    </a:lnTo>
                    <a:lnTo>
                      <a:pt x="83" y="608"/>
                    </a:lnTo>
                    <a:lnTo>
                      <a:pt x="85" y="608"/>
                    </a:lnTo>
                    <a:lnTo>
                      <a:pt x="85" y="609"/>
                    </a:lnTo>
                    <a:lnTo>
                      <a:pt x="86" y="609"/>
                    </a:lnTo>
                    <a:lnTo>
                      <a:pt x="89" y="608"/>
                    </a:lnTo>
                    <a:lnTo>
                      <a:pt x="91" y="609"/>
                    </a:lnTo>
                    <a:lnTo>
                      <a:pt x="96" y="612"/>
                    </a:lnTo>
                    <a:lnTo>
                      <a:pt x="102" y="615"/>
                    </a:lnTo>
                    <a:lnTo>
                      <a:pt x="104" y="617"/>
                    </a:lnTo>
                    <a:lnTo>
                      <a:pt x="107" y="618"/>
                    </a:lnTo>
                    <a:lnTo>
                      <a:pt x="111" y="619"/>
                    </a:lnTo>
                    <a:lnTo>
                      <a:pt x="114" y="620"/>
                    </a:lnTo>
                    <a:lnTo>
                      <a:pt x="117" y="620"/>
                    </a:lnTo>
                    <a:lnTo>
                      <a:pt x="118" y="619"/>
                    </a:lnTo>
                    <a:lnTo>
                      <a:pt x="119" y="619"/>
                    </a:lnTo>
                    <a:lnTo>
                      <a:pt x="120" y="617"/>
                    </a:lnTo>
                    <a:lnTo>
                      <a:pt x="120" y="616"/>
                    </a:lnTo>
                    <a:lnTo>
                      <a:pt x="122" y="614"/>
                    </a:lnTo>
                    <a:lnTo>
                      <a:pt x="125" y="613"/>
                    </a:lnTo>
                    <a:lnTo>
                      <a:pt x="128" y="611"/>
                    </a:lnTo>
                    <a:lnTo>
                      <a:pt x="130" y="610"/>
                    </a:lnTo>
                    <a:lnTo>
                      <a:pt x="133" y="610"/>
                    </a:lnTo>
                    <a:lnTo>
                      <a:pt x="135" y="608"/>
                    </a:lnTo>
                    <a:lnTo>
                      <a:pt x="138" y="608"/>
                    </a:lnTo>
                    <a:lnTo>
                      <a:pt x="139" y="607"/>
                    </a:lnTo>
                    <a:lnTo>
                      <a:pt x="139" y="605"/>
                    </a:lnTo>
                    <a:lnTo>
                      <a:pt x="138" y="601"/>
                    </a:lnTo>
                    <a:lnTo>
                      <a:pt x="136" y="598"/>
                    </a:lnTo>
                    <a:lnTo>
                      <a:pt x="137" y="594"/>
                    </a:lnTo>
                    <a:lnTo>
                      <a:pt x="136" y="592"/>
                    </a:lnTo>
                    <a:lnTo>
                      <a:pt x="139" y="584"/>
                    </a:lnTo>
                    <a:lnTo>
                      <a:pt x="140" y="583"/>
                    </a:lnTo>
                    <a:lnTo>
                      <a:pt x="140" y="582"/>
                    </a:lnTo>
                    <a:lnTo>
                      <a:pt x="144" y="579"/>
                    </a:lnTo>
                    <a:lnTo>
                      <a:pt x="144" y="577"/>
                    </a:lnTo>
                    <a:lnTo>
                      <a:pt x="145" y="577"/>
                    </a:lnTo>
                    <a:lnTo>
                      <a:pt x="140" y="572"/>
                    </a:lnTo>
                    <a:lnTo>
                      <a:pt x="140" y="571"/>
                    </a:lnTo>
                    <a:lnTo>
                      <a:pt x="140" y="568"/>
                    </a:lnTo>
                    <a:lnTo>
                      <a:pt x="137" y="565"/>
                    </a:lnTo>
                    <a:lnTo>
                      <a:pt x="135" y="564"/>
                    </a:lnTo>
                    <a:lnTo>
                      <a:pt x="134" y="561"/>
                    </a:lnTo>
                    <a:lnTo>
                      <a:pt x="133" y="560"/>
                    </a:lnTo>
                    <a:lnTo>
                      <a:pt x="130" y="559"/>
                    </a:lnTo>
                    <a:lnTo>
                      <a:pt x="128" y="559"/>
                    </a:lnTo>
                    <a:lnTo>
                      <a:pt x="125" y="558"/>
                    </a:lnTo>
                    <a:lnTo>
                      <a:pt x="120" y="557"/>
                    </a:lnTo>
                    <a:lnTo>
                      <a:pt x="119" y="556"/>
                    </a:lnTo>
                    <a:lnTo>
                      <a:pt x="120" y="555"/>
                    </a:lnTo>
                    <a:lnTo>
                      <a:pt x="120" y="554"/>
                    </a:lnTo>
                    <a:lnTo>
                      <a:pt x="118" y="552"/>
                    </a:lnTo>
                    <a:lnTo>
                      <a:pt x="116" y="551"/>
                    </a:lnTo>
                    <a:lnTo>
                      <a:pt x="115" y="548"/>
                    </a:lnTo>
                    <a:lnTo>
                      <a:pt x="112" y="548"/>
                    </a:lnTo>
                    <a:lnTo>
                      <a:pt x="112" y="547"/>
                    </a:lnTo>
                    <a:lnTo>
                      <a:pt x="112" y="547"/>
                    </a:lnTo>
                    <a:lnTo>
                      <a:pt x="113" y="547"/>
                    </a:lnTo>
                    <a:lnTo>
                      <a:pt x="113" y="546"/>
                    </a:lnTo>
                    <a:lnTo>
                      <a:pt x="111" y="546"/>
                    </a:lnTo>
                    <a:lnTo>
                      <a:pt x="110" y="546"/>
                    </a:lnTo>
                    <a:lnTo>
                      <a:pt x="112" y="545"/>
                    </a:lnTo>
                    <a:lnTo>
                      <a:pt x="112" y="544"/>
                    </a:lnTo>
                    <a:lnTo>
                      <a:pt x="113" y="544"/>
                    </a:lnTo>
                    <a:lnTo>
                      <a:pt x="113" y="544"/>
                    </a:lnTo>
                    <a:lnTo>
                      <a:pt x="114" y="544"/>
                    </a:lnTo>
                    <a:lnTo>
                      <a:pt x="114" y="543"/>
                    </a:lnTo>
                    <a:lnTo>
                      <a:pt x="161" y="543"/>
                    </a:lnTo>
                    <a:lnTo>
                      <a:pt x="172" y="543"/>
                    </a:lnTo>
                    <a:lnTo>
                      <a:pt x="172" y="504"/>
                    </a:lnTo>
                    <a:lnTo>
                      <a:pt x="174" y="497"/>
                    </a:lnTo>
                    <a:lnTo>
                      <a:pt x="173" y="497"/>
                    </a:lnTo>
                    <a:lnTo>
                      <a:pt x="173" y="476"/>
                    </a:lnTo>
                    <a:lnTo>
                      <a:pt x="189" y="449"/>
                    </a:lnTo>
                    <a:lnTo>
                      <a:pt x="207" y="418"/>
                    </a:lnTo>
                    <a:lnTo>
                      <a:pt x="208" y="417"/>
                    </a:lnTo>
                    <a:lnTo>
                      <a:pt x="210" y="417"/>
                    </a:lnTo>
                    <a:lnTo>
                      <a:pt x="209" y="416"/>
                    </a:lnTo>
                    <a:lnTo>
                      <a:pt x="208" y="415"/>
                    </a:lnTo>
                    <a:lnTo>
                      <a:pt x="207" y="414"/>
                    </a:lnTo>
                    <a:lnTo>
                      <a:pt x="202" y="412"/>
                    </a:lnTo>
                    <a:lnTo>
                      <a:pt x="201" y="413"/>
                    </a:lnTo>
                    <a:lnTo>
                      <a:pt x="200" y="412"/>
                    </a:lnTo>
                    <a:lnTo>
                      <a:pt x="200" y="412"/>
                    </a:lnTo>
                    <a:lnTo>
                      <a:pt x="197" y="412"/>
                    </a:lnTo>
                    <a:lnTo>
                      <a:pt x="197" y="412"/>
                    </a:lnTo>
                    <a:lnTo>
                      <a:pt x="197" y="413"/>
                    </a:lnTo>
                    <a:lnTo>
                      <a:pt x="196" y="414"/>
                    </a:lnTo>
                    <a:lnTo>
                      <a:pt x="195" y="413"/>
                    </a:lnTo>
                    <a:lnTo>
                      <a:pt x="194" y="412"/>
                    </a:lnTo>
                    <a:lnTo>
                      <a:pt x="192" y="411"/>
                    </a:lnTo>
                    <a:lnTo>
                      <a:pt x="189" y="410"/>
                    </a:lnTo>
                    <a:lnTo>
                      <a:pt x="185" y="408"/>
                    </a:lnTo>
                    <a:lnTo>
                      <a:pt x="184" y="408"/>
                    </a:lnTo>
                    <a:lnTo>
                      <a:pt x="179" y="406"/>
                    </a:lnTo>
                    <a:lnTo>
                      <a:pt x="176" y="405"/>
                    </a:lnTo>
                    <a:lnTo>
                      <a:pt x="174" y="404"/>
                    </a:lnTo>
                    <a:lnTo>
                      <a:pt x="174" y="402"/>
                    </a:lnTo>
                    <a:lnTo>
                      <a:pt x="170" y="401"/>
                    </a:lnTo>
                    <a:lnTo>
                      <a:pt x="170" y="401"/>
                    </a:lnTo>
                    <a:lnTo>
                      <a:pt x="168" y="398"/>
                    </a:lnTo>
                    <a:lnTo>
                      <a:pt x="168" y="396"/>
                    </a:lnTo>
                    <a:lnTo>
                      <a:pt x="168" y="395"/>
                    </a:lnTo>
                    <a:lnTo>
                      <a:pt x="165" y="392"/>
                    </a:lnTo>
                    <a:lnTo>
                      <a:pt x="163" y="391"/>
                    </a:lnTo>
                    <a:lnTo>
                      <a:pt x="162" y="391"/>
                    </a:lnTo>
                    <a:lnTo>
                      <a:pt x="160" y="387"/>
                    </a:lnTo>
                    <a:lnTo>
                      <a:pt x="158" y="386"/>
                    </a:lnTo>
                    <a:lnTo>
                      <a:pt x="157" y="385"/>
                    </a:lnTo>
                    <a:lnTo>
                      <a:pt x="156" y="385"/>
                    </a:lnTo>
                    <a:lnTo>
                      <a:pt x="155" y="386"/>
                    </a:lnTo>
                    <a:lnTo>
                      <a:pt x="154" y="386"/>
                    </a:lnTo>
                    <a:lnTo>
                      <a:pt x="151" y="386"/>
                    </a:lnTo>
                    <a:lnTo>
                      <a:pt x="148" y="384"/>
                    </a:lnTo>
                    <a:lnTo>
                      <a:pt x="146" y="386"/>
                    </a:lnTo>
                    <a:lnTo>
                      <a:pt x="142" y="386"/>
                    </a:lnTo>
                    <a:lnTo>
                      <a:pt x="140" y="383"/>
                    </a:lnTo>
                    <a:lnTo>
                      <a:pt x="135" y="382"/>
                    </a:lnTo>
                    <a:lnTo>
                      <a:pt x="132" y="380"/>
                    </a:lnTo>
                    <a:lnTo>
                      <a:pt x="132" y="380"/>
                    </a:lnTo>
                    <a:lnTo>
                      <a:pt x="132" y="379"/>
                    </a:lnTo>
                    <a:lnTo>
                      <a:pt x="132" y="378"/>
                    </a:lnTo>
                    <a:lnTo>
                      <a:pt x="125" y="375"/>
                    </a:lnTo>
                    <a:lnTo>
                      <a:pt x="124" y="374"/>
                    </a:lnTo>
                    <a:lnTo>
                      <a:pt x="123" y="374"/>
                    </a:lnTo>
                    <a:lnTo>
                      <a:pt x="117" y="372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113" y="372"/>
                    </a:lnTo>
                    <a:lnTo>
                      <a:pt x="111" y="370"/>
                    </a:lnTo>
                    <a:lnTo>
                      <a:pt x="109" y="370"/>
                    </a:lnTo>
                    <a:lnTo>
                      <a:pt x="106" y="366"/>
                    </a:lnTo>
                    <a:lnTo>
                      <a:pt x="106" y="365"/>
                    </a:lnTo>
                    <a:lnTo>
                      <a:pt x="109" y="362"/>
                    </a:lnTo>
                    <a:lnTo>
                      <a:pt x="109" y="361"/>
                    </a:lnTo>
                    <a:lnTo>
                      <a:pt x="111" y="359"/>
                    </a:lnTo>
                    <a:lnTo>
                      <a:pt x="111" y="358"/>
                    </a:lnTo>
                    <a:lnTo>
                      <a:pt x="110" y="357"/>
                    </a:lnTo>
                    <a:lnTo>
                      <a:pt x="108" y="352"/>
                    </a:lnTo>
                    <a:lnTo>
                      <a:pt x="110" y="351"/>
                    </a:lnTo>
                    <a:lnTo>
                      <a:pt x="119" y="350"/>
                    </a:lnTo>
                    <a:lnTo>
                      <a:pt x="122" y="350"/>
                    </a:lnTo>
                    <a:lnTo>
                      <a:pt x="122" y="349"/>
                    </a:lnTo>
                    <a:lnTo>
                      <a:pt x="123" y="348"/>
                    </a:lnTo>
                    <a:lnTo>
                      <a:pt x="122" y="341"/>
                    </a:lnTo>
                    <a:lnTo>
                      <a:pt x="123" y="338"/>
                    </a:lnTo>
                    <a:lnTo>
                      <a:pt x="123" y="334"/>
                    </a:lnTo>
                    <a:lnTo>
                      <a:pt x="124" y="334"/>
                    </a:lnTo>
                    <a:lnTo>
                      <a:pt x="128" y="335"/>
                    </a:lnTo>
                    <a:lnTo>
                      <a:pt x="134" y="335"/>
                    </a:lnTo>
                    <a:lnTo>
                      <a:pt x="140" y="334"/>
                    </a:lnTo>
                    <a:lnTo>
                      <a:pt x="145" y="333"/>
                    </a:lnTo>
                    <a:lnTo>
                      <a:pt x="146" y="333"/>
                    </a:lnTo>
                    <a:lnTo>
                      <a:pt x="148" y="332"/>
                    </a:lnTo>
                    <a:lnTo>
                      <a:pt x="150" y="334"/>
                    </a:lnTo>
                    <a:lnTo>
                      <a:pt x="152" y="333"/>
                    </a:lnTo>
                    <a:lnTo>
                      <a:pt x="153" y="334"/>
                    </a:lnTo>
                    <a:lnTo>
                      <a:pt x="153" y="335"/>
                    </a:lnTo>
                    <a:lnTo>
                      <a:pt x="154" y="335"/>
                    </a:lnTo>
                    <a:lnTo>
                      <a:pt x="154" y="334"/>
                    </a:lnTo>
                    <a:lnTo>
                      <a:pt x="156" y="334"/>
                    </a:lnTo>
                    <a:lnTo>
                      <a:pt x="156" y="333"/>
                    </a:lnTo>
                    <a:lnTo>
                      <a:pt x="154" y="332"/>
                    </a:lnTo>
                    <a:lnTo>
                      <a:pt x="153" y="330"/>
                    </a:lnTo>
                    <a:lnTo>
                      <a:pt x="151" y="330"/>
                    </a:lnTo>
                    <a:lnTo>
                      <a:pt x="152" y="327"/>
                    </a:lnTo>
                    <a:lnTo>
                      <a:pt x="150" y="326"/>
                    </a:lnTo>
                    <a:lnTo>
                      <a:pt x="151" y="325"/>
                    </a:lnTo>
                    <a:lnTo>
                      <a:pt x="150" y="324"/>
                    </a:lnTo>
                    <a:lnTo>
                      <a:pt x="152" y="323"/>
                    </a:lnTo>
                    <a:lnTo>
                      <a:pt x="150" y="323"/>
                    </a:lnTo>
                    <a:lnTo>
                      <a:pt x="150" y="321"/>
                    </a:lnTo>
                    <a:lnTo>
                      <a:pt x="146" y="320"/>
                    </a:lnTo>
                    <a:lnTo>
                      <a:pt x="148" y="319"/>
                    </a:lnTo>
                    <a:lnTo>
                      <a:pt x="147" y="317"/>
                    </a:lnTo>
                    <a:lnTo>
                      <a:pt x="149" y="316"/>
                    </a:lnTo>
                    <a:lnTo>
                      <a:pt x="147" y="315"/>
                    </a:lnTo>
                    <a:lnTo>
                      <a:pt x="149" y="313"/>
                    </a:lnTo>
                    <a:lnTo>
                      <a:pt x="148" y="312"/>
                    </a:lnTo>
                    <a:lnTo>
                      <a:pt x="147" y="312"/>
                    </a:lnTo>
                    <a:lnTo>
                      <a:pt x="146" y="312"/>
                    </a:lnTo>
                    <a:lnTo>
                      <a:pt x="145" y="314"/>
                    </a:lnTo>
                    <a:lnTo>
                      <a:pt x="143" y="315"/>
                    </a:lnTo>
                    <a:lnTo>
                      <a:pt x="141" y="315"/>
                    </a:lnTo>
                    <a:lnTo>
                      <a:pt x="140" y="313"/>
                    </a:lnTo>
                    <a:lnTo>
                      <a:pt x="140" y="313"/>
                    </a:lnTo>
                    <a:lnTo>
                      <a:pt x="141" y="312"/>
                    </a:lnTo>
                    <a:lnTo>
                      <a:pt x="141" y="311"/>
                    </a:lnTo>
                    <a:lnTo>
                      <a:pt x="141" y="308"/>
                    </a:lnTo>
                    <a:lnTo>
                      <a:pt x="144" y="306"/>
                    </a:lnTo>
                    <a:lnTo>
                      <a:pt x="144" y="306"/>
                    </a:lnTo>
                    <a:lnTo>
                      <a:pt x="141" y="306"/>
                    </a:lnTo>
                    <a:lnTo>
                      <a:pt x="139" y="305"/>
                    </a:lnTo>
                    <a:lnTo>
                      <a:pt x="139" y="303"/>
                    </a:lnTo>
                    <a:lnTo>
                      <a:pt x="138" y="302"/>
                    </a:lnTo>
                    <a:lnTo>
                      <a:pt x="138" y="301"/>
                    </a:lnTo>
                    <a:lnTo>
                      <a:pt x="138" y="298"/>
                    </a:lnTo>
                    <a:lnTo>
                      <a:pt x="137" y="297"/>
                    </a:lnTo>
                    <a:lnTo>
                      <a:pt x="136" y="297"/>
                    </a:lnTo>
                    <a:lnTo>
                      <a:pt x="138" y="296"/>
                    </a:lnTo>
                    <a:lnTo>
                      <a:pt x="138" y="295"/>
                    </a:lnTo>
                    <a:lnTo>
                      <a:pt x="139" y="294"/>
                    </a:lnTo>
                    <a:lnTo>
                      <a:pt x="139" y="292"/>
                    </a:lnTo>
                    <a:lnTo>
                      <a:pt x="138" y="291"/>
                    </a:lnTo>
                    <a:lnTo>
                      <a:pt x="137" y="290"/>
                    </a:lnTo>
                    <a:lnTo>
                      <a:pt x="137" y="290"/>
                    </a:lnTo>
                    <a:lnTo>
                      <a:pt x="134" y="291"/>
                    </a:lnTo>
                    <a:lnTo>
                      <a:pt x="132" y="289"/>
                    </a:lnTo>
                    <a:lnTo>
                      <a:pt x="132" y="289"/>
                    </a:lnTo>
                    <a:lnTo>
                      <a:pt x="134" y="288"/>
                    </a:lnTo>
                    <a:lnTo>
                      <a:pt x="134" y="287"/>
                    </a:lnTo>
                    <a:lnTo>
                      <a:pt x="135" y="286"/>
                    </a:lnTo>
                    <a:lnTo>
                      <a:pt x="138" y="286"/>
                    </a:lnTo>
                    <a:lnTo>
                      <a:pt x="140" y="285"/>
                    </a:lnTo>
                    <a:lnTo>
                      <a:pt x="142" y="283"/>
                    </a:lnTo>
                    <a:lnTo>
                      <a:pt x="144" y="279"/>
                    </a:lnTo>
                    <a:lnTo>
                      <a:pt x="146" y="278"/>
                    </a:lnTo>
                    <a:lnTo>
                      <a:pt x="149" y="278"/>
                    </a:lnTo>
                    <a:lnTo>
                      <a:pt x="153" y="276"/>
                    </a:lnTo>
                    <a:lnTo>
                      <a:pt x="160" y="276"/>
                    </a:lnTo>
                    <a:lnTo>
                      <a:pt x="162" y="275"/>
                    </a:lnTo>
                    <a:lnTo>
                      <a:pt x="168" y="266"/>
                    </a:lnTo>
                    <a:lnTo>
                      <a:pt x="174" y="261"/>
                    </a:lnTo>
                    <a:lnTo>
                      <a:pt x="176" y="257"/>
                    </a:lnTo>
                    <a:lnTo>
                      <a:pt x="177" y="258"/>
                    </a:lnTo>
                    <a:lnTo>
                      <a:pt x="186" y="259"/>
                    </a:lnTo>
                    <a:lnTo>
                      <a:pt x="189" y="259"/>
                    </a:lnTo>
                    <a:lnTo>
                      <a:pt x="192" y="259"/>
                    </a:lnTo>
                    <a:lnTo>
                      <a:pt x="194" y="258"/>
                    </a:lnTo>
                    <a:lnTo>
                      <a:pt x="195" y="257"/>
                    </a:lnTo>
                    <a:lnTo>
                      <a:pt x="196" y="257"/>
                    </a:lnTo>
                    <a:lnTo>
                      <a:pt x="201" y="258"/>
                    </a:lnTo>
                    <a:lnTo>
                      <a:pt x="201" y="259"/>
                    </a:lnTo>
                    <a:lnTo>
                      <a:pt x="200" y="261"/>
                    </a:lnTo>
                    <a:lnTo>
                      <a:pt x="202" y="261"/>
                    </a:lnTo>
                    <a:lnTo>
                      <a:pt x="202" y="262"/>
                    </a:lnTo>
                    <a:lnTo>
                      <a:pt x="201" y="264"/>
                    </a:lnTo>
                    <a:lnTo>
                      <a:pt x="201" y="264"/>
                    </a:lnTo>
                    <a:lnTo>
                      <a:pt x="202" y="265"/>
                    </a:lnTo>
                    <a:lnTo>
                      <a:pt x="207" y="266"/>
                    </a:lnTo>
                    <a:lnTo>
                      <a:pt x="208" y="268"/>
                    </a:lnTo>
                    <a:lnTo>
                      <a:pt x="206" y="269"/>
                    </a:lnTo>
                    <a:lnTo>
                      <a:pt x="206" y="270"/>
                    </a:lnTo>
                    <a:lnTo>
                      <a:pt x="206" y="270"/>
                    </a:lnTo>
                    <a:lnTo>
                      <a:pt x="207" y="270"/>
                    </a:lnTo>
                    <a:lnTo>
                      <a:pt x="208" y="270"/>
                    </a:lnTo>
                    <a:lnTo>
                      <a:pt x="208" y="272"/>
                    </a:lnTo>
                    <a:lnTo>
                      <a:pt x="209" y="273"/>
                    </a:lnTo>
                    <a:lnTo>
                      <a:pt x="210" y="274"/>
                    </a:lnTo>
                    <a:lnTo>
                      <a:pt x="210" y="276"/>
                    </a:lnTo>
                    <a:lnTo>
                      <a:pt x="211" y="276"/>
                    </a:lnTo>
                    <a:lnTo>
                      <a:pt x="212" y="277"/>
                    </a:lnTo>
                    <a:lnTo>
                      <a:pt x="214" y="276"/>
                    </a:lnTo>
                    <a:lnTo>
                      <a:pt x="216" y="276"/>
                    </a:lnTo>
                    <a:lnTo>
                      <a:pt x="220" y="279"/>
                    </a:lnTo>
                    <a:lnTo>
                      <a:pt x="223" y="280"/>
                    </a:lnTo>
                    <a:lnTo>
                      <a:pt x="224" y="282"/>
                    </a:lnTo>
                    <a:lnTo>
                      <a:pt x="228" y="284"/>
                    </a:lnTo>
                    <a:lnTo>
                      <a:pt x="230" y="284"/>
                    </a:lnTo>
                    <a:lnTo>
                      <a:pt x="234" y="284"/>
                    </a:lnTo>
                    <a:lnTo>
                      <a:pt x="239" y="283"/>
                    </a:lnTo>
                    <a:lnTo>
                      <a:pt x="247" y="273"/>
                    </a:lnTo>
                    <a:lnTo>
                      <a:pt x="251" y="270"/>
                    </a:lnTo>
                    <a:lnTo>
                      <a:pt x="253" y="270"/>
                    </a:lnTo>
                    <a:lnTo>
                      <a:pt x="254" y="270"/>
                    </a:lnTo>
                    <a:lnTo>
                      <a:pt x="256" y="270"/>
                    </a:lnTo>
                    <a:lnTo>
                      <a:pt x="259" y="271"/>
                    </a:lnTo>
                    <a:lnTo>
                      <a:pt x="259" y="272"/>
                    </a:lnTo>
                    <a:lnTo>
                      <a:pt x="260" y="273"/>
                    </a:lnTo>
                    <a:lnTo>
                      <a:pt x="261" y="273"/>
                    </a:lnTo>
                    <a:lnTo>
                      <a:pt x="263" y="273"/>
                    </a:lnTo>
                    <a:lnTo>
                      <a:pt x="264" y="274"/>
                    </a:lnTo>
                    <a:lnTo>
                      <a:pt x="265" y="274"/>
                    </a:lnTo>
                    <a:lnTo>
                      <a:pt x="266" y="274"/>
                    </a:lnTo>
                    <a:lnTo>
                      <a:pt x="268" y="274"/>
                    </a:lnTo>
                    <a:lnTo>
                      <a:pt x="269" y="274"/>
                    </a:lnTo>
                    <a:lnTo>
                      <a:pt x="271" y="276"/>
                    </a:lnTo>
                    <a:lnTo>
                      <a:pt x="271" y="276"/>
                    </a:lnTo>
                    <a:lnTo>
                      <a:pt x="281" y="249"/>
                    </a:lnTo>
                    <a:lnTo>
                      <a:pt x="282" y="248"/>
                    </a:lnTo>
                    <a:lnTo>
                      <a:pt x="281" y="244"/>
                    </a:lnTo>
                    <a:lnTo>
                      <a:pt x="280" y="240"/>
                    </a:lnTo>
                    <a:lnTo>
                      <a:pt x="279" y="236"/>
                    </a:lnTo>
                    <a:lnTo>
                      <a:pt x="280" y="234"/>
                    </a:lnTo>
                    <a:lnTo>
                      <a:pt x="276" y="230"/>
                    </a:lnTo>
                    <a:lnTo>
                      <a:pt x="274" y="229"/>
                    </a:lnTo>
                    <a:lnTo>
                      <a:pt x="283" y="222"/>
                    </a:lnTo>
                    <a:lnTo>
                      <a:pt x="282" y="222"/>
                    </a:lnTo>
                    <a:lnTo>
                      <a:pt x="281" y="221"/>
                    </a:lnTo>
                    <a:lnTo>
                      <a:pt x="280" y="221"/>
                    </a:lnTo>
                    <a:lnTo>
                      <a:pt x="278" y="219"/>
                    </a:lnTo>
                    <a:lnTo>
                      <a:pt x="278" y="217"/>
                    </a:lnTo>
                    <a:lnTo>
                      <a:pt x="278" y="217"/>
                    </a:lnTo>
                    <a:lnTo>
                      <a:pt x="279" y="217"/>
                    </a:lnTo>
                    <a:lnTo>
                      <a:pt x="279" y="217"/>
                    </a:lnTo>
                    <a:lnTo>
                      <a:pt x="276" y="216"/>
                    </a:lnTo>
                    <a:lnTo>
                      <a:pt x="276" y="216"/>
                    </a:lnTo>
                    <a:lnTo>
                      <a:pt x="274" y="216"/>
                    </a:lnTo>
                    <a:lnTo>
                      <a:pt x="273" y="215"/>
                    </a:lnTo>
                    <a:lnTo>
                      <a:pt x="271" y="214"/>
                    </a:lnTo>
                    <a:lnTo>
                      <a:pt x="269" y="214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7" y="211"/>
                    </a:lnTo>
                    <a:lnTo>
                      <a:pt x="267" y="211"/>
                    </a:lnTo>
                    <a:lnTo>
                      <a:pt x="267" y="210"/>
                    </a:lnTo>
                    <a:lnTo>
                      <a:pt x="264" y="210"/>
                    </a:lnTo>
                    <a:lnTo>
                      <a:pt x="261" y="210"/>
                    </a:lnTo>
                    <a:lnTo>
                      <a:pt x="260" y="209"/>
                    </a:lnTo>
                    <a:lnTo>
                      <a:pt x="258" y="209"/>
                    </a:lnTo>
                    <a:lnTo>
                      <a:pt x="258" y="208"/>
                    </a:lnTo>
                    <a:lnTo>
                      <a:pt x="257" y="208"/>
                    </a:lnTo>
                    <a:lnTo>
                      <a:pt x="253" y="209"/>
                    </a:lnTo>
                    <a:lnTo>
                      <a:pt x="250" y="208"/>
                    </a:lnTo>
                    <a:lnTo>
                      <a:pt x="253" y="202"/>
                    </a:lnTo>
                    <a:lnTo>
                      <a:pt x="253" y="199"/>
                    </a:lnTo>
                    <a:lnTo>
                      <a:pt x="255" y="195"/>
                    </a:lnTo>
                    <a:lnTo>
                      <a:pt x="256" y="192"/>
                    </a:lnTo>
                    <a:lnTo>
                      <a:pt x="257" y="190"/>
                    </a:lnTo>
                    <a:lnTo>
                      <a:pt x="256" y="187"/>
                    </a:lnTo>
                    <a:lnTo>
                      <a:pt x="257" y="184"/>
                    </a:lnTo>
                    <a:lnTo>
                      <a:pt x="256" y="182"/>
                    </a:lnTo>
                    <a:lnTo>
                      <a:pt x="256" y="180"/>
                    </a:lnTo>
                    <a:lnTo>
                      <a:pt x="255" y="179"/>
                    </a:lnTo>
                    <a:lnTo>
                      <a:pt x="243" y="175"/>
                    </a:lnTo>
                    <a:lnTo>
                      <a:pt x="242" y="174"/>
                    </a:lnTo>
                    <a:lnTo>
                      <a:pt x="242" y="174"/>
                    </a:lnTo>
                    <a:lnTo>
                      <a:pt x="243" y="164"/>
                    </a:lnTo>
                    <a:lnTo>
                      <a:pt x="243" y="162"/>
                    </a:lnTo>
                    <a:lnTo>
                      <a:pt x="235" y="155"/>
                    </a:lnTo>
                    <a:lnTo>
                      <a:pt x="246" y="141"/>
                    </a:lnTo>
                    <a:lnTo>
                      <a:pt x="250" y="135"/>
                    </a:lnTo>
                    <a:lnTo>
                      <a:pt x="254" y="123"/>
                    </a:lnTo>
                    <a:lnTo>
                      <a:pt x="255" y="120"/>
                    </a:lnTo>
                    <a:lnTo>
                      <a:pt x="252" y="118"/>
                    </a:lnTo>
                    <a:lnTo>
                      <a:pt x="250" y="114"/>
                    </a:lnTo>
                    <a:lnTo>
                      <a:pt x="250" y="114"/>
                    </a:lnTo>
                    <a:lnTo>
                      <a:pt x="252" y="111"/>
                    </a:lnTo>
                    <a:lnTo>
                      <a:pt x="256" y="101"/>
                    </a:lnTo>
                    <a:lnTo>
                      <a:pt x="256" y="97"/>
                    </a:lnTo>
                    <a:lnTo>
                      <a:pt x="261" y="93"/>
                    </a:lnTo>
                    <a:lnTo>
                      <a:pt x="264" y="91"/>
                    </a:lnTo>
                    <a:lnTo>
                      <a:pt x="264" y="90"/>
                    </a:lnTo>
                    <a:lnTo>
                      <a:pt x="263" y="89"/>
                    </a:lnTo>
                    <a:lnTo>
                      <a:pt x="261" y="88"/>
                    </a:lnTo>
                    <a:lnTo>
                      <a:pt x="259" y="88"/>
                    </a:lnTo>
                    <a:lnTo>
                      <a:pt x="259" y="88"/>
                    </a:lnTo>
                    <a:lnTo>
                      <a:pt x="258" y="87"/>
                    </a:lnTo>
                    <a:lnTo>
                      <a:pt x="258" y="86"/>
                    </a:lnTo>
                    <a:lnTo>
                      <a:pt x="253" y="85"/>
                    </a:lnTo>
                    <a:lnTo>
                      <a:pt x="246" y="83"/>
                    </a:lnTo>
                    <a:lnTo>
                      <a:pt x="275" y="51"/>
                    </a:lnTo>
                    <a:lnTo>
                      <a:pt x="289" y="45"/>
                    </a:lnTo>
                    <a:lnTo>
                      <a:pt x="300" y="44"/>
                    </a:lnTo>
                    <a:lnTo>
                      <a:pt x="309" y="43"/>
                    </a:lnTo>
                    <a:lnTo>
                      <a:pt x="318" y="41"/>
                    </a:lnTo>
                    <a:lnTo>
                      <a:pt x="339" y="37"/>
                    </a:lnTo>
                    <a:lnTo>
                      <a:pt x="349" y="25"/>
                    </a:lnTo>
                    <a:lnTo>
                      <a:pt x="351" y="23"/>
                    </a:lnTo>
                    <a:lnTo>
                      <a:pt x="353" y="21"/>
                    </a:lnTo>
                    <a:lnTo>
                      <a:pt x="354" y="19"/>
                    </a:lnTo>
                    <a:lnTo>
                      <a:pt x="358" y="15"/>
                    </a:lnTo>
                    <a:lnTo>
                      <a:pt x="359" y="14"/>
                    </a:lnTo>
                    <a:lnTo>
                      <a:pt x="353" y="14"/>
                    </a:lnTo>
                    <a:lnTo>
                      <a:pt x="350" y="14"/>
                    </a:lnTo>
                    <a:lnTo>
                      <a:pt x="350" y="10"/>
                    </a:lnTo>
                    <a:lnTo>
                      <a:pt x="351" y="9"/>
                    </a:lnTo>
                    <a:lnTo>
                      <a:pt x="353" y="8"/>
                    </a:lnTo>
                    <a:lnTo>
                      <a:pt x="354" y="8"/>
                    </a:lnTo>
                    <a:lnTo>
                      <a:pt x="358" y="5"/>
                    </a:lnTo>
                    <a:lnTo>
                      <a:pt x="358" y="3"/>
                    </a:lnTo>
                    <a:lnTo>
                      <a:pt x="361" y="0"/>
                    </a:lnTo>
                    <a:lnTo>
                      <a:pt x="361" y="1"/>
                    </a:lnTo>
                    <a:lnTo>
                      <a:pt x="363" y="2"/>
                    </a:lnTo>
                    <a:lnTo>
                      <a:pt x="368" y="2"/>
                    </a:lnTo>
                    <a:lnTo>
                      <a:pt x="377" y="5"/>
                    </a:lnTo>
                    <a:lnTo>
                      <a:pt x="378" y="7"/>
                    </a:lnTo>
                    <a:lnTo>
                      <a:pt x="379" y="8"/>
                    </a:lnTo>
                    <a:lnTo>
                      <a:pt x="380" y="10"/>
                    </a:lnTo>
                    <a:lnTo>
                      <a:pt x="384" y="10"/>
                    </a:lnTo>
                    <a:lnTo>
                      <a:pt x="386" y="14"/>
                    </a:lnTo>
                    <a:lnTo>
                      <a:pt x="391" y="16"/>
                    </a:lnTo>
                    <a:lnTo>
                      <a:pt x="401" y="19"/>
                    </a:lnTo>
                    <a:lnTo>
                      <a:pt x="407" y="19"/>
                    </a:lnTo>
                    <a:lnTo>
                      <a:pt x="414" y="20"/>
                    </a:lnTo>
                    <a:lnTo>
                      <a:pt x="418" y="20"/>
                    </a:lnTo>
                    <a:lnTo>
                      <a:pt x="422" y="22"/>
                    </a:lnTo>
                    <a:lnTo>
                      <a:pt x="431" y="23"/>
                    </a:lnTo>
                    <a:lnTo>
                      <a:pt x="434" y="25"/>
                    </a:lnTo>
                    <a:lnTo>
                      <a:pt x="438" y="26"/>
                    </a:lnTo>
                    <a:lnTo>
                      <a:pt x="440" y="27"/>
                    </a:lnTo>
                    <a:lnTo>
                      <a:pt x="444" y="28"/>
                    </a:lnTo>
                    <a:lnTo>
                      <a:pt x="444" y="29"/>
                    </a:lnTo>
                    <a:lnTo>
                      <a:pt x="444" y="30"/>
                    </a:lnTo>
                    <a:lnTo>
                      <a:pt x="444" y="31"/>
                    </a:lnTo>
                    <a:lnTo>
                      <a:pt x="445" y="35"/>
                    </a:lnTo>
                    <a:lnTo>
                      <a:pt x="446" y="36"/>
                    </a:lnTo>
                    <a:lnTo>
                      <a:pt x="448" y="37"/>
                    </a:lnTo>
                    <a:lnTo>
                      <a:pt x="449" y="37"/>
                    </a:lnTo>
                    <a:lnTo>
                      <a:pt x="452" y="39"/>
                    </a:lnTo>
                    <a:lnTo>
                      <a:pt x="455" y="42"/>
                    </a:lnTo>
                    <a:lnTo>
                      <a:pt x="458" y="43"/>
                    </a:lnTo>
                    <a:lnTo>
                      <a:pt x="458" y="44"/>
                    </a:lnTo>
                    <a:lnTo>
                      <a:pt x="458" y="45"/>
                    </a:lnTo>
                    <a:lnTo>
                      <a:pt x="458" y="46"/>
                    </a:lnTo>
                    <a:lnTo>
                      <a:pt x="462" y="46"/>
                    </a:lnTo>
                    <a:lnTo>
                      <a:pt x="469" y="49"/>
                    </a:lnTo>
                    <a:lnTo>
                      <a:pt x="471" y="50"/>
                    </a:lnTo>
                    <a:lnTo>
                      <a:pt x="472" y="51"/>
                    </a:lnTo>
                    <a:lnTo>
                      <a:pt x="472" y="55"/>
                    </a:lnTo>
                    <a:lnTo>
                      <a:pt x="470" y="58"/>
                    </a:lnTo>
                    <a:lnTo>
                      <a:pt x="470" y="59"/>
                    </a:lnTo>
                    <a:lnTo>
                      <a:pt x="470" y="60"/>
                    </a:lnTo>
                    <a:lnTo>
                      <a:pt x="473" y="61"/>
                    </a:lnTo>
                    <a:lnTo>
                      <a:pt x="474" y="63"/>
                    </a:lnTo>
                    <a:lnTo>
                      <a:pt x="476" y="64"/>
                    </a:lnTo>
                    <a:lnTo>
                      <a:pt x="477" y="64"/>
                    </a:lnTo>
                    <a:lnTo>
                      <a:pt x="476" y="68"/>
                    </a:lnTo>
                    <a:lnTo>
                      <a:pt x="477" y="70"/>
                    </a:lnTo>
                    <a:lnTo>
                      <a:pt x="479" y="71"/>
                    </a:lnTo>
                    <a:lnTo>
                      <a:pt x="482" y="73"/>
                    </a:lnTo>
                    <a:lnTo>
                      <a:pt x="483" y="74"/>
                    </a:lnTo>
                    <a:lnTo>
                      <a:pt x="483" y="75"/>
                    </a:lnTo>
                    <a:lnTo>
                      <a:pt x="482" y="79"/>
                    </a:lnTo>
                    <a:lnTo>
                      <a:pt x="482" y="80"/>
                    </a:lnTo>
                    <a:lnTo>
                      <a:pt x="490" y="86"/>
                    </a:lnTo>
                    <a:lnTo>
                      <a:pt x="492" y="90"/>
                    </a:lnTo>
                    <a:lnTo>
                      <a:pt x="496" y="93"/>
                    </a:lnTo>
                    <a:lnTo>
                      <a:pt x="497" y="93"/>
                    </a:lnTo>
                    <a:lnTo>
                      <a:pt x="497" y="97"/>
                    </a:lnTo>
                    <a:lnTo>
                      <a:pt x="498" y="102"/>
                    </a:lnTo>
                    <a:lnTo>
                      <a:pt x="499" y="105"/>
                    </a:lnTo>
                    <a:lnTo>
                      <a:pt x="503" y="108"/>
                    </a:lnTo>
                    <a:lnTo>
                      <a:pt x="504" y="110"/>
                    </a:lnTo>
                    <a:lnTo>
                      <a:pt x="505" y="112"/>
                    </a:lnTo>
                    <a:lnTo>
                      <a:pt x="507" y="113"/>
                    </a:lnTo>
                    <a:lnTo>
                      <a:pt x="509" y="114"/>
                    </a:lnTo>
                    <a:lnTo>
                      <a:pt x="515" y="114"/>
                    </a:lnTo>
                    <a:lnTo>
                      <a:pt x="517" y="115"/>
                    </a:lnTo>
                    <a:lnTo>
                      <a:pt x="519" y="119"/>
                    </a:lnTo>
                    <a:lnTo>
                      <a:pt x="522" y="121"/>
                    </a:lnTo>
                    <a:lnTo>
                      <a:pt x="522" y="122"/>
                    </a:lnTo>
                    <a:lnTo>
                      <a:pt x="523" y="128"/>
                    </a:lnTo>
                    <a:lnTo>
                      <a:pt x="525" y="130"/>
                    </a:lnTo>
                    <a:lnTo>
                      <a:pt x="526" y="131"/>
                    </a:lnTo>
                    <a:lnTo>
                      <a:pt x="532" y="134"/>
                    </a:lnTo>
                    <a:lnTo>
                      <a:pt x="534" y="136"/>
                    </a:lnTo>
                    <a:lnTo>
                      <a:pt x="536" y="138"/>
                    </a:lnTo>
                    <a:lnTo>
                      <a:pt x="535" y="139"/>
                    </a:lnTo>
                    <a:lnTo>
                      <a:pt x="534" y="141"/>
                    </a:lnTo>
                    <a:lnTo>
                      <a:pt x="535" y="143"/>
                    </a:lnTo>
                    <a:lnTo>
                      <a:pt x="539" y="147"/>
                    </a:lnTo>
                    <a:lnTo>
                      <a:pt x="540" y="147"/>
                    </a:lnTo>
                    <a:lnTo>
                      <a:pt x="548" y="148"/>
                    </a:lnTo>
                    <a:lnTo>
                      <a:pt x="549" y="149"/>
                    </a:lnTo>
                    <a:lnTo>
                      <a:pt x="550" y="150"/>
                    </a:lnTo>
                    <a:lnTo>
                      <a:pt x="552" y="155"/>
                    </a:lnTo>
                    <a:lnTo>
                      <a:pt x="553" y="156"/>
                    </a:lnTo>
                    <a:lnTo>
                      <a:pt x="554" y="157"/>
                    </a:lnTo>
                    <a:lnTo>
                      <a:pt x="557" y="158"/>
                    </a:lnTo>
                    <a:lnTo>
                      <a:pt x="560" y="159"/>
                    </a:lnTo>
                    <a:lnTo>
                      <a:pt x="560" y="160"/>
                    </a:lnTo>
                    <a:lnTo>
                      <a:pt x="560" y="161"/>
                    </a:lnTo>
                    <a:lnTo>
                      <a:pt x="558" y="164"/>
                    </a:lnTo>
                    <a:lnTo>
                      <a:pt x="559" y="167"/>
                    </a:lnTo>
                    <a:lnTo>
                      <a:pt x="568" y="171"/>
                    </a:lnTo>
                    <a:lnTo>
                      <a:pt x="572" y="172"/>
                    </a:lnTo>
                    <a:lnTo>
                      <a:pt x="577" y="174"/>
                    </a:lnTo>
                    <a:lnTo>
                      <a:pt x="578" y="174"/>
                    </a:lnTo>
                    <a:lnTo>
                      <a:pt x="580" y="172"/>
                    </a:lnTo>
                    <a:lnTo>
                      <a:pt x="583" y="172"/>
                    </a:lnTo>
                    <a:lnTo>
                      <a:pt x="585" y="172"/>
                    </a:lnTo>
                    <a:lnTo>
                      <a:pt x="587" y="173"/>
                    </a:lnTo>
                    <a:lnTo>
                      <a:pt x="592" y="174"/>
                    </a:lnTo>
                    <a:lnTo>
                      <a:pt x="594" y="175"/>
                    </a:lnTo>
                    <a:lnTo>
                      <a:pt x="601" y="176"/>
                    </a:lnTo>
                    <a:lnTo>
                      <a:pt x="603" y="174"/>
                    </a:lnTo>
                    <a:lnTo>
                      <a:pt x="606" y="174"/>
                    </a:lnTo>
                    <a:lnTo>
                      <a:pt x="609" y="174"/>
                    </a:lnTo>
                    <a:lnTo>
                      <a:pt x="610" y="174"/>
                    </a:lnTo>
                    <a:lnTo>
                      <a:pt x="611" y="174"/>
                    </a:lnTo>
                    <a:lnTo>
                      <a:pt x="614" y="177"/>
                    </a:lnTo>
                    <a:lnTo>
                      <a:pt x="617" y="182"/>
                    </a:lnTo>
                    <a:lnTo>
                      <a:pt x="618" y="184"/>
                    </a:lnTo>
                    <a:lnTo>
                      <a:pt x="618" y="185"/>
                    </a:lnTo>
                    <a:lnTo>
                      <a:pt x="615" y="188"/>
                    </a:lnTo>
                    <a:lnTo>
                      <a:pt x="616" y="190"/>
                    </a:lnTo>
                    <a:lnTo>
                      <a:pt x="617" y="192"/>
                    </a:lnTo>
                    <a:lnTo>
                      <a:pt x="620" y="193"/>
                    </a:lnTo>
                    <a:lnTo>
                      <a:pt x="624" y="193"/>
                    </a:lnTo>
                    <a:lnTo>
                      <a:pt x="625" y="194"/>
                    </a:lnTo>
                    <a:lnTo>
                      <a:pt x="627" y="196"/>
                    </a:lnTo>
                    <a:lnTo>
                      <a:pt x="628" y="196"/>
                    </a:lnTo>
                    <a:lnTo>
                      <a:pt x="634" y="197"/>
                    </a:lnTo>
                    <a:lnTo>
                      <a:pt x="636" y="198"/>
                    </a:lnTo>
                    <a:lnTo>
                      <a:pt x="639" y="201"/>
                    </a:lnTo>
                    <a:lnTo>
                      <a:pt x="642" y="202"/>
                    </a:lnTo>
                    <a:lnTo>
                      <a:pt x="643" y="204"/>
                    </a:lnTo>
                    <a:lnTo>
                      <a:pt x="642" y="205"/>
                    </a:lnTo>
                    <a:lnTo>
                      <a:pt x="646" y="211"/>
                    </a:lnTo>
                    <a:lnTo>
                      <a:pt x="646" y="213"/>
                    </a:lnTo>
                    <a:lnTo>
                      <a:pt x="647" y="214"/>
                    </a:lnTo>
                    <a:lnTo>
                      <a:pt x="645" y="216"/>
                    </a:lnTo>
                    <a:lnTo>
                      <a:pt x="645" y="217"/>
                    </a:lnTo>
                    <a:lnTo>
                      <a:pt x="644" y="218"/>
                    </a:lnTo>
                    <a:lnTo>
                      <a:pt x="643" y="219"/>
                    </a:lnTo>
                    <a:lnTo>
                      <a:pt x="643" y="220"/>
                    </a:lnTo>
                    <a:lnTo>
                      <a:pt x="643" y="221"/>
                    </a:lnTo>
                    <a:lnTo>
                      <a:pt x="649" y="222"/>
                    </a:lnTo>
                    <a:lnTo>
                      <a:pt x="650" y="223"/>
                    </a:lnTo>
                    <a:lnTo>
                      <a:pt x="650" y="225"/>
                    </a:lnTo>
                    <a:lnTo>
                      <a:pt x="650" y="226"/>
                    </a:lnTo>
                    <a:lnTo>
                      <a:pt x="655" y="227"/>
                    </a:lnTo>
                    <a:lnTo>
                      <a:pt x="655" y="227"/>
                    </a:lnTo>
                    <a:lnTo>
                      <a:pt x="656" y="229"/>
                    </a:lnTo>
                    <a:lnTo>
                      <a:pt x="665" y="232"/>
                    </a:lnTo>
                    <a:lnTo>
                      <a:pt x="674" y="234"/>
                    </a:lnTo>
                    <a:lnTo>
                      <a:pt x="677" y="234"/>
                    </a:lnTo>
                    <a:lnTo>
                      <a:pt x="680" y="234"/>
                    </a:lnTo>
                    <a:lnTo>
                      <a:pt x="682" y="234"/>
                    </a:lnTo>
                    <a:lnTo>
                      <a:pt x="684" y="235"/>
                    </a:lnTo>
                    <a:lnTo>
                      <a:pt x="685" y="237"/>
                    </a:lnTo>
                    <a:lnTo>
                      <a:pt x="687" y="238"/>
                    </a:lnTo>
                    <a:lnTo>
                      <a:pt x="691" y="238"/>
                    </a:lnTo>
                    <a:lnTo>
                      <a:pt x="699" y="238"/>
                    </a:lnTo>
                    <a:lnTo>
                      <a:pt x="707" y="240"/>
                    </a:lnTo>
                    <a:lnTo>
                      <a:pt x="715" y="241"/>
                    </a:lnTo>
                    <a:lnTo>
                      <a:pt x="723" y="242"/>
                    </a:lnTo>
                    <a:lnTo>
                      <a:pt x="727" y="243"/>
                    </a:lnTo>
                    <a:lnTo>
                      <a:pt x="729" y="245"/>
                    </a:lnTo>
                    <a:lnTo>
                      <a:pt x="733" y="246"/>
                    </a:lnTo>
                    <a:lnTo>
                      <a:pt x="738" y="248"/>
                    </a:lnTo>
                    <a:lnTo>
                      <a:pt x="745" y="249"/>
                    </a:lnTo>
                    <a:lnTo>
                      <a:pt x="747" y="250"/>
                    </a:lnTo>
                    <a:lnTo>
                      <a:pt x="753" y="253"/>
                    </a:lnTo>
                    <a:lnTo>
                      <a:pt x="758" y="253"/>
                    </a:lnTo>
                    <a:lnTo>
                      <a:pt x="760" y="254"/>
                    </a:lnTo>
                    <a:lnTo>
                      <a:pt x="763" y="256"/>
                    </a:lnTo>
                    <a:lnTo>
                      <a:pt x="767" y="258"/>
                    </a:lnTo>
                    <a:lnTo>
                      <a:pt x="767" y="260"/>
                    </a:lnTo>
                    <a:lnTo>
                      <a:pt x="766" y="262"/>
                    </a:lnTo>
                    <a:lnTo>
                      <a:pt x="766" y="264"/>
                    </a:lnTo>
                    <a:lnTo>
                      <a:pt x="768" y="267"/>
                    </a:lnTo>
                    <a:lnTo>
                      <a:pt x="770" y="269"/>
                    </a:lnTo>
                    <a:lnTo>
                      <a:pt x="775" y="271"/>
                    </a:lnTo>
                    <a:lnTo>
                      <a:pt x="779" y="274"/>
                    </a:lnTo>
                    <a:lnTo>
                      <a:pt x="780" y="275"/>
                    </a:lnTo>
                    <a:lnTo>
                      <a:pt x="780" y="278"/>
                    </a:lnTo>
                    <a:lnTo>
                      <a:pt x="781" y="280"/>
                    </a:lnTo>
                    <a:lnTo>
                      <a:pt x="782" y="281"/>
                    </a:lnTo>
                    <a:lnTo>
                      <a:pt x="783" y="282"/>
                    </a:lnTo>
                    <a:lnTo>
                      <a:pt x="790" y="282"/>
                    </a:lnTo>
                    <a:lnTo>
                      <a:pt x="794" y="284"/>
                    </a:lnTo>
                    <a:lnTo>
                      <a:pt x="797" y="285"/>
                    </a:lnTo>
                    <a:lnTo>
                      <a:pt x="800" y="287"/>
                    </a:lnTo>
                    <a:lnTo>
                      <a:pt x="801" y="289"/>
                    </a:lnTo>
                    <a:lnTo>
                      <a:pt x="802" y="290"/>
                    </a:lnTo>
                    <a:lnTo>
                      <a:pt x="806" y="290"/>
                    </a:lnTo>
                    <a:lnTo>
                      <a:pt x="809" y="291"/>
                    </a:lnTo>
                    <a:lnTo>
                      <a:pt x="812" y="292"/>
                    </a:lnTo>
                    <a:lnTo>
                      <a:pt x="814" y="293"/>
                    </a:lnTo>
                    <a:lnTo>
                      <a:pt x="815" y="294"/>
                    </a:lnTo>
                    <a:lnTo>
                      <a:pt x="818" y="296"/>
                    </a:lnTo>
                    <a:lnTo>
                      <a:pt x="819" y="297"/>
                    </a:lnTo>
                    <a:lnTo>
                      <a:pt x="822" y="300"/>
                    </a:lnTo>
                    <a:lnTo>
                      <a:pt x="829" y="301"/>
                    </a:lnTo>
                    <a:lnTo>
                      <a:pt x="833" y="304"/>
                    </a:lnTo>
                    <a:lnTo>
                      <a:pt x="838" y="305"/>
                    </a:lnTo>
                    <a:lnTo>
                      <a:pt x="843" y="314"/>
                    </a:lnTo>
                    <a:lnTo>
                      <a:pt x="844" y="315"/>
                    </a:lnTo>
                    <a:lnTo>
                      <a:pt x="846" y="318"/>
                    </a:lnTo>
                    <a:lnTo>
                      <a:pt x="851" y="324"/>
                    </a:lnTo>
                    <a:lnTo>
                      <a:pt x="852" y="327"/>
                    </a:lnTo>
                    <a:lnTo>
                      <a:pt x="855" y="332"/>
                    </a:lnTo>
                    <a:lnTo>
                      <a:pt x="855" y="332"/>
                    </a:lnTo>
                    <a:lnTo>
                      <a:pt x="854" y="333"/>
                    </a:lnTo>
                    <a:lnTo>
                      <a:pt x="853" y="335"/>
                    </a:lnTo>
                    <a:lnTo>
                      <a:pt x="858" y="338"/>
                    </a:lnTo>
                    <a:lnTo>
                      <a:pt x="858" y="339"/>
                    </a:lnTo>
                    <a:lnTo>
                      <a:pt x="858" y="341"/>
                    </a:lnTo>
                    <a:lnTo>
                      <a:pt x="858" y="342"/>
                    </a:lnTo>
                    <a:lnTo>
                      <a:pt x="857" y="343"/>
                    </a:lnTo>
                    <a:lnTo>
                      <a:pt x="858" y="346"/>
                    </a:lnTo>
                    <a:lnTo>
                      <a:pt x="856" y="347"/>
                    </a:lnTo>
                    <a:lnTo>
                      <a:pt x="858" y="348"/>
                    </a:lnTo>
                    <a:lnTo>
                      <a:pt x="862" y="347"/>
                    </a:lnTo>
                    <a:lnTo>
                      <a:pt x="863" y="348"/>
                    </a:lnTo>
                    <a:lnTo>
                      <a:pt x="862" y="349"/>
                    </a:lnTo>
                    <a:lnTo>
                      <a:pt x="860" y="350"/>
                    </a:lnTo>
                    <a:lnTo>
                      <a:pt x="853" y="350"/>
                    </a:lnTo>
                    <a:lnTo>
                      <a:pt x="852" y="351"/>
                    </a:lnTo>
                    <a:lnTo>
                      <a:pt x="854" y="352"/>
                    </a:lnTo>
                    <a:lnTo>
                      <a:pt x="854" y="353"/>
                    </a:lnTo>
                    <a:lnTo>
                      <a:pt x="847" y="353"/>
                    </a:lnTo>
                    <a:lnTo>
                      <a:pt x="846" y="354"/>
                    </a:lnTo>
                    <a:lnTo>
                      <a:pt x="845" y="355"/>
                    </a:lnTo>
                    <a:lnTo>
                      <a:pt x="845" y="356"/>
                    </a:lnTo>
                    <a:lnTo>
                      <a:pt x="848" y="358"/>
                    </a:lnTo>
                    <a:lnTo>
                      <a:pt x="849" y="361"/>
                    </a:lnTo>
                    <a:lnTo>
                      <a:pt x="848" y="362"/>
                    </a:lnTo>
                    <a:lnTo>
                      <a:pt x="846" y="364"/>
                    </a:lnTo>
                    <a:lnTo>
                      <a:pt x="846" y="366"/>
                    </a:lnTo>
                    <a:lnTo>
                      <a:pt x="847" y="367"/>
                    </a:lnTo>
                    <a:lnTo>
                      <a:pt x="850" y="368"/>
                    </a:lnTo>
                    <a:lnTo>
                      <a:pt x="851" y="369"/>
                    </a:lnTo>
                    <a:lnTo>
                      <a:pt x="850" y="370"/>
                    </a:lnTo>
                    <a:lnTo>
                      <a:pt x="849" y="370"/>
                    </a:lnTo>
                    <a:lnTo>
                      <a:pt x="844" y="370"/>
                    </a:lnTo>
                    <a:lnTo>
                      <a:pt x="843" y="372"/>
                    </a:lnTo>
                    <a:lnTo>
                      <a:pt x="843" y="373"/>
                    </a:lnTo>
                    <a:lnTo>
                      <a:pt x="846" y="373"/>
                    </a:lnTo>
                    <a:lnTo>
                      <a:pt x="848" y="374"/>
                    </a:lnTo>
                    <a:lnTo>
                      <a:pt x="849" y="374"/>
                    </a:lnTo>
                    <a:lnTo>
                      <a:pt x="853" y="373"/>
                    </a:lnTo>
                    <a:lnTo>
                      <a:pt x="856" y="372"/>
                    </a:lnTo>
                    <a:lnTo>
                      <a:pt x="860" y="373"/>
                    </a:lnTo>
                    <a:lnTo>
                      <a:pt x="860" y="373"/>
                    </a:lnTo>
                    <a:lnTo>
                      <a:pt x="861" y="375"/>
                    </a:lnTo>
                    <a:lnTo>
                      <a:pt x="862" y="376"/>
                    </a:lnTo>
                    <a:lnTo>
                      <a:pt x="863" y="376"/>
                    </a:lnTo>
                    <a:lnTo>
                      <a:pt x="865" y="375"/>
                    </a:lnTo>
                    <a:lnTo>
                      <a:pt x="866" y="375"/>
                    </a:lnTo>
                    <a:lnTo>
                      <a:pt x="867" y="378"/>
                    </a:lnTo>
                    <a:lnTo>
                      <a:pt x="869" y="379"/>
                    </a:lnTo>
                    <a:lnTo>
                      <a:pt x="872" y="380"/>
                    </a:lnTo>
                    <a:lnTo>
                      <a:pt x="873" y="382"/>
                    </a:lnTo>
                    <a:lnTo>
                      <a:pt x="873" y="382"/>
                    </a:lnTo>
                    <a:lnTo>
                      <a:pt x="872" y="383"/>
                    </a:lnTo>
                    <a:close/>
                    <a:moveTo>
                      <a:pt x="492" y="750"/>
                    </a:moveTo>
                    <a:lnTo>
                      <a:pt x="492" y="751"/>
                    </a:lnTo>
                    <a:lnTo>
                      <a:pt x="490" y="751"/>
                    </a:lnTo>
                    <a:lnTo>
                      <a:pt x="490" y="750"/>
                    </a:lnTo>
                    <a:lnTo>
                      <a:pt x="490" y="750"/>
                    </a:lnTo>
                    <a:lnTo>
                      <a:pt x="489" y="750"/>
                    </a:lnTo>
                    <a:lnTo>
                      <a:pt x="484" y="751"/>
                    </a:lnTo>
                    <a:lnTo>
                      <a:pt x="478" y="752"/>
                    </a:lnTo>
                    <a:lnTo>
                      <a:pt x="476" y="752"/>
                    </a:lnTo>
                    <a:lnTo>
                      <a:pt x="475" y="752"/>
                    </a:lnTo>
                    <a:lnTo>
                      <a:pt x="475" y="751"/>
                    </a:lnTo>
                    <a:lnTo>
                      <a:pt x="477" y="749"/>
                    </a:lnTo>
                    <a:lnTo>
                      <a:pt x="476" y="747"/>
                    </a:lnTo>
                    <a:lnTo>
                      <a:pt x="474" y="745"/>
                    </a:lnTo>
                    <a:lnTo>
                      <a:pt x="470" y="744"/>
                    </a:lnTo>
                    <a:lnTo>
                      <a:pt x="468" y="742"/>
                    </a:lnTo>
                    <a:lnTo>
                      <a:pt x="468" y="741"/>
                    </a:lnTo>
                    <a:lnTo>
                      <a:pt x="469" y="741"/>
                    </a:lnTo>
                    <a:lnTo>
                      <a:pt x="469" y="741"/>
                    </a:lnTo>
                    <a:lnTo>
                      <a:pt x="476" y="743"/>
                    </a:lnTo>
                    <a:lnTo>
                      <a:pt x="477" y="743"/>
                    </a:lnTo>
                    <a:lnTo>
                      <a:pt x="480" y="743"/>
                    </a:lnTo>
                    <a:lnTo>
                      <a:pt x="481" y="743"/>
                    </a:lnTo>
                    <a:lnTo>
                      <a:pt x="483" y="744"/>
                    </a:lnTo>
                    <a:lnTo>
                      <a:pt x="484" y="744"/>
                    </a:lnTo>
                    <a:lnTo>
                      <a:pt x="487" y="746"/>
                    </a:lnTo>
                    <a:lnTo>
                      <a:pt x="487" y="747"/>
                    </a:lnTo>
                    <a:lnTo>
                      <a:pt x="488" y="748"/>
                    </a:lnTo>
                    <a:lnTo>
                      <a:pt x="488" y="748"/>
                    </a:lnTo>
                    <a:lnTo>
                      <a:pt x="486" y="749"/>
                    </a:lnTo>
                    <a:lnTo>
                      <a:pt x="488" y="749"/>
                    </a:lnTo>
                    <a:lnTo>
                      <a:pt x="489" y="748"/>
                    </a:lnTo>
                    <a:lnTo>
                      <a:pt x="492" y="750"/>
                    </a:lnTo>
                    <a:close/>
                    <a:moveTo>
                      <a:pt x="428" y="573"/>
                    </a:moveTo>
                    <a:lnTo>
                      <a:pt x="427" y="573"/>
                    </a:lnTo>
                    <a:lnTo>
                      <a:pt x="426" y="573"/>
                    </a:lnTo>
                    <a:lnTo>
                      <a:pt x="426" y="573"/>
                    </a:lnTo>
                    <a:lnTo>
                      <a:pt x="418" y="572"/>
                    </a:lnTo>
                    <a:lnTo>
                      <a:pt x="414" y="571"/>
                    </a:lnTo>
                    <a:lnTo>
                      <a:pt x="413" y="571"/>
                    </a:lnTo>
                    <a:lnTo>
                      <a:pt x="413" y="570"/>
                    </a:lnTo>
                    <a:lnTo>
                      <a:pt x="417" y="569"/>
                    </a:lnTo>
                    <a:lnTo>
                      <a:pt x="419" y="569"/>
                    </a:lnTo>
                    <a:lnTo>
                      <a:pt x="421" y="570"/>
                    </a:lnTo>
                    <a:lnTo>
                      <a:pt x="426" y="571"/>
                    </a:lnTo>
                    <a:lnTo>
                      <a:pt x="428" y="573"/>
                    </a:lnTo>
                    <a:close/>
                    <a:moveTo>
                      <a:pt x="403" y="570"/>
                    </a:moveTo>
                    <a:lnTo>
                      <a:pt x="399" y="568"/>
                    </a:lnTo>
                    <a:lnTo>
                      <a:pt x="398" y="567"/>
                    </a:lnTo>
                    <a:lnTo>
                      <a:pt x="398" y="566"/>
                    </a:lnTo>
                    <a:lnTo>
                      <a:pt x="401" y="566"/>
                    </a:lnTo>
                    <a:lnTo>
                      <a:pt x="401" y="568"/>
                    </a:lnTo>
                    <a:lnTo>
                      <a:pt x="401" y="569"/>
                    </a:lnTo>
                    <a:lnTo>
                      <a:pt x="404" y="570"/>
                    </a:lnTo>
                    <a:lnTo>
                      <a:pt x="403" y="570"/>
                    </a:lnTo>
                    <a:close/>
                    <a:moveTo>
                      <a:pt x="412" y="656"/>
                    </a:moveTo>
                    <a:lnTo>
                      <a:pt x="412" y="657"/>
                    </a:lnTo>
                    <a:lnTo>
                      <a:pt x="411" y="657"/>
                    </a:lnTo>
                    <a:lnTo>
                      <a:pt x="409" y="656"/>
                    </a:lnTo>
                    <a:lnTo>
                      <a:pt x="406" y="657"/>
                    </a:lnTo>
                    <a:lnTo>
                      <a:pt x="405" y="656"/>
                    </a:lnTo>
                    <a:lnTo>
                      <a:pt x="408" y="654"/>
                    </a:lnTo>
                    <a:lnTo>
                      <a:pt x="409" y="654"/>
                    </a:lnTo>
                    <a:lnTo>
                      <a:pt x="412" y="656"/>
                    </a:lnTo>
                    <a:close/>
                    <a:moveTo>
                      <a:pt x="432" y="579"/>
                    </a:moveTo>
                    <a:lnTo>
                      <a:pt x="431" y="579"/>
                    </a:lnTo>
                    <a:lnTo>
                      <a:pt x="427" y="576"/>
                    </a:lnTo>
                    <a:lnTo>
                      <a:pt x="427" y="575"/>
                    </a:lnTo>
                    <a:lnTo>
                      <a:pt x="427" y="575"/>
                    </a:lnTo>
                    <a:lnTo>
                      <a:pt x="428" y="575"/>
                    </a:lnTo>
                    <a:lnTo>
                      <a:pt x="428" y="575"/>
                    </a:lnTo>
                    <a:lnTo>
                      <a:pt x="430" y="575"/>
                    </a:lnTo>
                    <a:lnTo>
                      <a:pt x="431" y="576"/>
                    </a:lnTo>
                    <a:lnTo>
                      <a:pt x="431" y="578"/>
                    </a:lnTo>
                    <a:lnTo>
                      <a:pt x="432" y="579"/>
                    </a:lnTo>
                    <a:close/>
                    <a:moveTo>
                      <a:pt x="438" y="578"/>
                    </a:moveTo>
                    <a:lnTo>
                      <a:pt x="438" y="579"/>
                    </a:lnTo>
                    <a:lnTo>
                      <a:pt x="437" y="579"/>
                    </a:lnTo>
                    <a:lnTo>
                      <a:pt x="438" y="579"/>
                    </a:lnTo>
                    <a:lnTo>
                      <a:pt x="437" y="579"/>
                    </a:lnTo>
                    <a:lnTo>
                      <a:pt x="436" y="579"/>
                    </a:lnTo>
                    <a:lnTo>
                      <a:pt x="435" y="578"/>
                    </a:lnTo>
                    <a:lnTo>
                      <a:pt x="434" y="578"/>
                    </a:lnTo>
                    <a:lnTo>
                      <a:pt x="434" y="577"/>
                    </a:lnTo>
                    <a:lnTo>
                      <a:pt x="433" y="577"/>
                    </a:lnTo>
                    <a:lnTo>
                      <a:pt x="433" y="577"/>
                    </a:lnTo>
                    <a:lnTo>
                      <a:pt x="432" y="577"/>
                    </a:lnTo>
                    <a:lnTo>
                      <a:pt x="433" y="578"/>
                    </a:lnTo>
                    <a:lnTo>
                      <a:pt x="433" y="579"/>
                    </a:lnTo>
                    <a:lnTo>
                      <a:pt x="433" y="579"/>
                    </a:lnTo>
                    <a:lnTo>
                      <a:pt x="433" y="579"/>
                    </a:lnTo>
                    <a:lnTo>
                      <a:pt x="432" y="577"/>
                    </a:lnTo>
                    <a:lnTo>
                      <a:pt x="433" y="576"/>
                    </a:lnTo>
                    <a:lnTo>
                      <a:pt x="433" y="576"/>
                    </a:lnTo>
                    <a:lnTo>
                      <a:pt x="436" y="577"/>
                    </a:lnTo>
                    <a:lnTo>
                      <a:pt x="438" y="578"/>
                    </a:lnTo>
                    <a:close/>
                    <a:moveTo>
                      <a:pt x="404" y="566"/>
                    </a:moveTo>
                    <a:lnTo>
                      <a:pt x="404" y="569"/>
                    </a:lnTo>
                    <a:lnTo>
                      <a:pt x="402" y="568"/>
                    </a:lnTo>
                    <a:lnTo>
                      <a:pt x="402" y="567"/>
                    </a:lnTo>
                    <a:lnTo>
                      <a:pt x="404" y="565"/>
                    </a:lnTo>
                    <a:lnTo>
                      <a:pt x="404" y="566"/>
                    </a:lnTo>
                    <a:close/>
                    <a:moveTo>
                      <a:pt x="430" y="597"/>
                    </a:moveTo>
                    <a:lnTo>
                      <a:pt x="428" y="598"/>
                    </a:lnTo>
                    <a:lnTo>
                      <a:pt x="425" y="598"/>
                    </a:lnTo>
                    <a:lnTo>
                      <a:pt x="425" y="597"/>
                    </a:lnTo>
                    <a:lnTo>
                      <a:pt x="426" y="597"/>
                    </a:lnTo>
                    <a:lnTo>
                      <a:pt x="427" y="596"/>
                    </a:lnTo>
                    <a:lnTo>
                      <a:pt x="428" y="596"/>
                    </a:lnTo>
                    <a:lnTo>
                      <a:pt x="428" y="596"/>
                    </a:lnTo>
                    <a:lnTo>
                      <a:pt x="428" y="596"/>
                    </a:lnTo>
                    <a:lnTo>
                      <a:pt x="430" y="597"/>
                    </a:lnTo>
                    <a:close/>
                    <a:moveTo>
                      <a:pt x="410" y="574"/>
                    </a:moveTo>
                    <a:lnTo>
                      <a:pt x="408" y="574"/>
                    </a:lnTo>
                    <a:lnTo>
                      <a:pt x="407" y="573"/>
                    </a:lnTo>
                    <a:lnTo>
                      <a:pt x="406" y="573"/>
                    </a:lnTo>
                    <a:lnTo>
                      <a:pt x="403" y="571"/>
                    </a:lnTo>
                    <a:lnTo>
                      <a:pt x="404" y="570"/>
                    </a:lnTo>
                    <a:lnTo>
                      <a:pt x="407" y="572"/>
                    </a:lnTo>
                    <a:lnTo>
                      <a:pt x="410" y="574"/>
                    </a:lnTo>
                    <a:close/>
                    <a:moveTo>
                      <a:pt x="403" y="726"/>
                    </a:moveTo>
                    <a:lnTo>
                      <a:pt x="403" y="727"/>
                    </a:lnTo>
                    <a:lnTo>
                      <a:pt x="401" y="728"/>
                    </a:lnTo>
                    <a:lnTo>
                      <a:pt x="401" y="729"/>
                    </a:lnTo>
                    <a:lnTo>
                      <a:pt x="400" y="729"/>
                    </a:lnTo>
                    <a:lnTo>
                      <a:pt x="400" y="729"/>
                    </a:lnTo>
                    <a:lnTo>
                      <a:pt x="400" y="728"/>
                    </a:lnTo>
                    <a:lnTo>
                      <a:pt x="402" y="726"/>
                    </a:lnTo>
                    <a:lnTo>
                      <a:pt x="403" y="726"/>
                    </a:lnTo>
                    <a:lnTo>
                      <a:pt x="403" y="726"/>
                    </a:lnTo>
                    <a:close/>
                    <a:moveTo>
                      <a:pt x="487" y="752"/>
                    </a:moveTo>
                    <a:lnTo>
                      <a:pt x="487" y="753"/>
                    </a:lnTo>
                    <a:lnTo>
                      <a:pt x="487" y="753"/>
                    </a:lnTo>
                    <a:lnTo>
                      <a:pt x="482" y="754"/>
                    </a:lnTo>
                    <a:lnTo>
                      <a:pt x="482" y="753"/>
                    </a:lnTo>
                    <a:lnTo>
                      <a:pt x="483" y="753"/>
                    </a:lnTo>
                    <a:lnTo>
                      <a:pt x="485" y="752"/>
                    </a:lnTo>
                    <a:lnTo>
                      <a:pt x="487" y="752"/>
                    </a:lnTo>
                    <a:close/>
                    <a:moveTo>
                      <a:pt x="444" y="579"/>
                    </a:moveTo>
                    <a:lnTo>
                      <a:pt x="444" y="579"/>
                    </a:lnTo>
                    <a:lnTo>
                      <a:pt x="443" y="579"/>
                    </a:lnTo>
                    <a:lnTo>
                      <a:pt x="442" y="579"/>
                    </a:lnTo>
                    <a:lnTo>
                      <a:pt x="441" y="578"/>
                    </a:lnTo>
                    <a:lnTo>
                      <a:pt x="444" y="579"/>
                    </a:lnTo>
                    <a:close/>
                    <a:moveTo>
                      <a:pt x="403" y="687"/>
                    </a:moveTo>
                    <a:lnTo>
                      <a:pt x="403" y="687"/>
                    </a:lnTo>
                    <a:lnTo>
                      <a:pt x="402" y="687"/>
                    </a:lnTo>
                    <a:lnTo>
                      <a:pt x="402" y="687"/>
                    </a:lnTo>
                    <a:lnTo>
                      <a:pt x="403" y="687"/>
                    </a:lnTo>
                    <a:close/>
                    <a:moveTo>
                      <a:pt x="398" y="697"/>
                    </a:moveTo>
                    <a:lnTo>
                      <a:pt x="398" y="697"/>
                    </a:lnTo>
                    <a:lnTo>
                      <a:pt x="397" y="698"/>
                    </a:lnTo>
                    <a:lnTo>
                      <a:pt x="397" y="697"/>
                    </a:lnTo>
                    <a:lnTo>
                      <a:pt x="398" y="697"/>
                    </a:lnTo>
                    <a:close/>
                  </a:path>
                </a:pathLst>
              </a:custGeom>
              <a:solidFill>
                <a:srgbClr val="63B1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10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33;p60"/>
              <p:cNvSpPr/>
              <p:nvPr/>
            </p:nvSpPr>
            <p:spPr>
              <a:xfrm>
                <a:off x="2826" y="2162"/>
                <a:ext cx="589" cy="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 panose="020B0604020202020204"/>
                  <a:buNone/>
                </a:pPr>
                <a:endParaRPr sz="95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34;p60"/>
              <p:cNvSpPr/>
              <p:nvPr/>
            </p:nvSpPr>
            <p:spPr>
              <a:xfrm>
                <a:off x="1535" y="2609"/>
                <a:ext cx="437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6000"/>
                  </a:buClr>
                  <a:buSzPts val="800"/>
                  <a:buFont typeface="Arial" panose="020B0604020202020204"/>
                  <a:buNone/>
                </a:pPr>
                <a:r>
                  <a:rPr lang="pt-PT" sz="800" b="1" i="0" u="none" strike="noStrike" cap="none">
                    <a:solidFill>
                      <a:srgbClr val="7F6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GAZA</a:t>
                </a:r>
                <a:endParaRPr lang="pt-PT" sz="800" b="1" i="0" u="none" strike="noStrike" cap="none">
                  <a:solidFill>
                    <a:srgbClr val="7F6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35;p60"/>
              <p:cNvSpPr/>
              <p:nvPr/>
            </p:nvSpPr>
            <p:spPr>
              <a:xfrm>
                <a:off x="1295" y="2208"/>
                <a:ext cx="606" cy="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800"/>
                  <a:buFont typeface="Arial" panose="020B0604020202020204"/>
                  <a:buNone/>
                </a:pPr>
                <a:r>
                  <a:rPr lang="pt-PT" sz="800" b="1" i="0" u="none" strike="noStrike" cap="none">
                    <a:solidFill>
                      <a:srgbClr val="0000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MANICA</a:t>
                </a:r>
                <a:endParaRPr sz="80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36;p60"/>
              <p:cNvSpPr/>
              <p:nvPr/>
            </p:nvSpPr>
            <p:spPr>
              <a:xfrm>
                <a:off x="1574" y="1162"/>
                <a:ext cx="367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6000"/>
                  </a:buClr>
                  <a:buSzPts val="800"/>
                  <a:buFont typeface="Arial" panose="020B0604020202020204"/>
                  <a:buNone/>
                </a:pPr>
                <a:r>
                  <a:rPr lang="pt-PT" sz="800" b="1" i="0" u="none" strike="noStrike" cap="none">
                    <a:solidFill>
                      <a:srgbClr val="7F6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TETE</a:t>
                </a:r>
                <a:endParaRPr lang="pt-PT" sz="800" b="1" i="0" u="none" strike="noStrike" cap="none">
                  <a:solidFill>
                    <a:srgbClr val="7F6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37;p60"/>
              <p:cNvSpPr/>
              <p:nvPr/>
            </p:nvSpPr>
            <p:spPr>
              <a:xfrm>
                <a:off x="2668" y="685"/>
                <a:ext cx="526" cy="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FF"/>
                  </a:buClr>
                  <a:buSzPts val="800"/>
                  <a:buFont typeface="Arial" panose="020B0604020202020204"/>
                  <a:buNone/>
                </a:pPr>
                <a:r>
                  <a:rPr lang="pt-PT" sz="800" b="1" i="0" u="none" strike="noStrike" cap="none" dirty="0">
                    <a:solidFill>
                      <a:srgbClr val="1D1D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NIASSA</a:t>
                </a:r>
                <a:endParaRPr dirty="0"/>
              </a:p>
            </p:txBody>
          </p:sp>
          <p:sp>
            <p:nvSpPr>
              <p:cNvPr id="32" name="Google Shape;138;p60"/>
              <p:cNvSpPr/>
              <p:nvPr/>
            </p:nvSpPr>
            <p:spPr>
              <a:xfrm>
                <a:off x="3475" y="502"/>
                <a:ext cx="697" cy="2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FF"/>
                  </a:buClr>
                  <a:buSzPts val="800"/>
                  <a:buFont typeface="Arial" panose="020B0604020202020204"/>
                  <a:buNone/>
                </a:pPr>
                <a:r>
                  <a:rPr lang="pt-PT" sz="800" b="1" i="0" u="none" strike="noStrike" cap="none">
                    <a:solidFill>
                      <a:srgbClr val="1D1D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CABO</a:t>
                </a:r>
                <a:endParaRPr lang="pt-PT" sz="800" b="1" i="0" u="none" strike="noStrike" cap="none">
                  <a:solidFill>
                    <a:srgbClr val="1D1D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FF"/>
                  </a:buClr>
                  <a:buSzPts val="800"/>
                  <a:buFont typeface="Arial" panose="020B0604020202020204"/>
                  <a:buNone/>
                </a:pPr>
                <a:r>
                  <a:rPr lang="pt-PT" sz="800" b="1" i="0" u="none" strike="noStrike" cap="none">
                    <a:solidFill>
                      <a:srgbClr val="1D1D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DELGADO</a:t>
                </a:r>
                <a:endParaRPr lang="pt-PT" sz="800" b="1" i="0" u="none" strike="noStrike" cap="none">
                  <a:solidFill>
                    <a:srgbClr val="1D1D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" name="Google Shape;139;p60"/>
              <p:cNvSpPr/>
              <p:nvPr/>
            </p:nvSpPr>
            <p:spPr>
              <a:xfrm>
                <a:off x="3397" y="1052"/>
                <a:ext cx="745" cy="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FF"/>
                  </a:buClr>
                  <a:buSzPts val="800"/>
                  <a:buFont typeface="Arial" panose="020B0604020202020204"/>
                  <a:buNone/>
                </a:pPr>
                <a:r>
                  <a:rPr lang="pt-PT" sz="800" b="1" i="0" u="none" strike="noStrike" cap="none">
                    <a:solidFill>
                      <a:srgbClr val="1D1D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NÂMPULA</a:t>
                </a:r>
                <a:endParaRPr lang="pt-PT" sz="800" b="1" i="0" u="none" strike="noStrike" cap="none">
                  <a:solidFill>
                    <a:srgbClr val="1D1D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" name="Google Shape;140;p60"/>
              <p:cNvSpPr/>
              <p:nvPr/>
            </p:nvSpPr>
            <p:spPr>
              <a:xfrm>
                <a:off x="2766" y="1354"/>
                <a:ext cx="747" cy="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FF"/>
                  </a:buClr>
                  <a:buSzPts val="800"/>
                  <a:buFont typeface="Arial" panose="020B0604020202020204"/>
                  <a:buNone/>
                </a:pPr>
                <a:r>
                  <a:rPr lang="pt-PT" sz="800" b="1" i="0" u="none" strike="noStrike" cap="none">
                    <a:solidFill>
                      <a:srgbClr val="1D1D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ZAMBEZIA</a:t>
                </a:r>
                <a:endParaRPr lang="pt-PT" sz="800" b="1" i="0" u="none" strike="noStrike" cap="none">
                  <a:solidFill>
                    <a:srgbClr val="1D1D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" name="Google Shape;141;p60"/>
              <p:cNvSpPr/>
              <p:nvPr/>
            </p:nvSpPr>
            <p:spPr>
              <a:xfrm>
                <a:off x="2265" y="2716"/>
                <a:ext cx="913" cy="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800"/>
                  <a:buFont typeface="Arial" panose="020B0604020202020204"/>
                  <a:buNone/>
                </a:pPr>
                <a:r>
                  <a:rPr lang="pt-PT" sz="800" b="1" i="0" u="none" strike="noStrike" cap="none">
                    <a:solidFill>
                      <a:srgbClr val="0000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INAMBANE</a:t>
                </a:r>
                <a:endParaRPr lang="pt-PT" sz="800" b="1" i="0" u="none" strike="noStrike" cap="none">
                  <a:solidFill>
                    <a:srgbClr val="0000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" name="Google Shape;142;p60"/>
              <p:cNvSpPr/>
              <p:nvPr/>
            </p:nvSpPr>
            <p:spPr>
              <a:xfrm>
                <a:off x="878" y="3084"/>
                <a:ext cx="657" cy="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 panose="020B0604020202020204"/>
                  <a:buNone/>
                </a:pPr>
                <a:r>
                  <a:rPr lang="pt-PT" sz="700" b="1" i="0" u="none" strike="noStrike" cap="none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MAPUTO</a:t>
                </a:r>
                <a:endParaRPr sz="1200" dirty="0"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 panose="020B0604020202020204"/>
                  <a:buNone/>
                </a:pPr>
                <a:r>
                  <a:rPr lang="pt-PT" sz="700" b="1" i="0" u="none" strike="noStrike" cap="none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PROV.</a:t>
                </a:r>
                <a:endParaRPr sz="1200" dirty="0"/>
              </a:p>
            </p:txBody>
          </p:sp>
          <p:sp>
            <p:nvSpPr>
              <p:cNvPr id="37" name="Google Shape;143;p60"/>
              <p:cNvSpPr/>
              <p:nvPr/>
            </p:nvSpPr>
            <p:spPr>
              <a:xfrm>
                <a:off x="2034" y="3131"/>
                <a:ext cx="1004" cy="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 panose="020B0604020202020204"/>
                  <a:buNone/>
                </a:pPr>
                <a:r>
                  <a:rPr lang="pt-PT" sz="800" b="1" i="0" u="none" strike="noStrike" cap="none" dirty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CIDADE DE MAPUTO</a:t>
                </a:r>
                <a:endParaRPr dirty="0"/>
              </a:p>
            </p:txBody>
          </p:sp>
          <p:sp>
            <p:nvSpPr>
              <p:cNvPr id="38" name="Google Shape;144;p60"/>
              <p:cNvSpPr/>
              <p:nvPr/>
            </p:nvSpPr>
            <p:spPr>
              <a:xfrm>
                <a:off x="2179" y="1812"/>
                <a:ext cx="552" cy="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800"/>
                  <a:buFont typeface="Arial" panose="020B0604020202020204"/>
                  <a:buNone/>
                </a:pPr>
                <a:r>
                  <a:rPr lang="pt-PT" sz="800" b="1" i="0" u="none" strike="noStrike" cap="none">
                    <a:solidFill>
                      <a:srgbClr val="0000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SOFALA</a:t>
                </a:r>
                <a:endParaRPr sz="80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0" name="Google Shape;145;p60"/>
            <p:cNvSpPr txBox="1"/>
            <p:nvPr/>
          </p:nvSpPr>
          <p:spPr>
            <a:xfrm>
              <a:off x="9622681" y="5627939"/>
              <a:ext cx="2081828" cy="307777"/>
            </a:xfrm>
            <a:prstGeom prst="rect">
              <a:avLst/>
            </a:prstGeom>
            <a:solidFill>
              <a:srgbClr val="F8D37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6000"/>
                </a:buClr>
                <a:buSzPts val="1400"/>
                <a:buFont typeface="Arial" panose="020B0604020202020204"/>
                <a:buNone/>
              </a:pPr>
              <a:r>
                <a:rPr lang="pt-PT" sz="1400" b="1" i="0" u="none" strike="noStrike" cap="none" dirty="0">
                  <a:solidFill>
                    <a:srgbClr val="7F6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Provincias SALAMA CCU</a:t>
              </a:r>
              <a:endParaRPr lang="pt-PT" sz="1400" b="1" i="0" u="none" strike="noStrike" cap="none" dirty="0">
                <a:solidFill>
                  <a:srgbClr val="7F6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146;p60"/>
            <p:cNvSpPr txBox="1"/>
            <p:nvPr/>
          </p:nvSpPr>
          <p:spPr>
            <a:xfrm>
              <a:off x="9622681" y="5381475"/>
              <a:ext cx="2081829" cy="307777"/>
            </a:xfrm>
            <a:prstGeom prst="rect">
              <a:avLst/>
            </a:prstGeom>
            <a:solidFill>
              <a:srgbClr val="63B1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8"/>
                </a:buClr>
                <a:buSzPts val="1400"/>
                <a:buFont typeface="Arial" panose="020B0604020202020204"/>
                <a:buNone/>
              </a:pPr>
              <a:r>
                <a:rPr lang="pt-PT" sz="1400" b="1" i="0" u="none" strike="noStrike" cap="none" dirty="0">
                  <a:solidFill>
                    <a:srgbClr val="003E78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Provincias DHIS2 CCU</a:t>
              </a:r>
              <a:endParaRPr sz="1400" b="1" i="0" u="none" strike="noStrike" cap="none" dirty="0">
                <a:solidFill>
                  <a:srgbClr val="003E7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147;p60"/>
            <p:cNvSpPr txBox="1"/>
            <p:nvPr/>
          </p:nvSpPr>
          <p:spPr>
            <a:xfrm>
              <a:off x="9622680" y="5905221"/>
              <a:ext cx="2081829" cy="27695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 panose="020B0604020202020204"/>
                <a:buNone/>
              </a:pPr>
              <a:r>
                <a:rPr lang="pt-PT" sz="1200" b="1" i="0" u="none" strike="noStrike" cap="none" dirty="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Provincias não alvos da CCU</a:t>
              </a:r>
              <a:endParaRPr sz="1200" b="1" i="0" u="none" strike="noStrike" cap="none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50;p60"/>
            <p:cNvSpPr txBox="1"/>
            <p:nvPr/>
          </p:nvSpPr>
          <p:spPr>
            <a:xfrm>
              <a:off x="1215313" y="4701047"/>
              <a:ext cx="7163420" cy="1338788"/>
            </a:xfrm>
            <a:prstGeom prst="rect">
              <a:avLst/>
            </a:prstGeom>
            <a:noFill/>
            <a:ln w="28575" cap="flat" cmpd="sng">
              <a:solidFill>
                <a:srgbClr val="FFC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5A"/>
                </a:buClr>
                <a:buSzPts val="1800"/>
                <a:buFont typeface="Arial" panose="020B0604020202020204"/>
                <a:buNone/>
              </a:pPr>
              <a:r>
                <a:rPr lang="pt-PT" sz="1800" b="1" dirty="0">
                  <a:solidFill>
                    <a:srgbClr val="002E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panose="02020603050405020304"/>
                </a:rPr>
                <a:t>Com a d</a:t>
              </a:r>
              <a:r>
                <a:rPr lang="pt-PT" sz="1800" b="1" i="0" u="none" strike="noStrike" cap="none" dirty="0">
                  <a:solidFill>
                    <a:srgbClr val="002E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panose="02020603050405020304"/>
                </a:rPr>
                <a:t>igitalização o objectivo era proporcionar melhorias na integridade dos dados, na oportunidade e na gestão </a:t>
              </a:r>
              <a:r>
                <a:rPr lang="pt-PT" sz="1800" b="1" dirty="0">
                  <a:solidFill>
                    <a:srgbClr val="002E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panose="02020603050405020304"/>
                </a:rPr>
                <a:t>geral </a:t>
              </a:r>
              <a:r>
                <a:rPr lang="pt-PT" sz="1800" b="1" i="0" u="none" strike="noStrike" cap="none" dirty="0">
                  <a:solidFill>
                    <a:srgbClr val="002E5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panose="02020603050405020304"/>
                </a:rPr>
                <a:t>das campanhas.</a:t>
              </a: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9" name="Google Shape;148;p60" descr="Home - DHIS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356723" y="3939109"/>
            <a:ext cx="1404195" cy="38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49;p60" descr="A black background with blue and grey text  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007372" y="3939109"/>
            <a:ext cx="1307608" cy="383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417316" y="66638"/>
            <a:ext cx="11519046" cy="857415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/>
              <a:t>Jornada da digitalização de campanhas e o</a:t>
            </a:r>
            <a:endParaRPr lang="pt-PT" sz="3200" b="1" dirty="0"/>
          </a:p>
          <a:p>
            <a:pPr algn="ctr"/>
            <a:r>
              <a:rPr lang="pt-PT" sz="3200" b="1" dirty="0"/>
              <a:t> PEM 2023-2030</a:t>
            </a:r>
            <a:endParaRPr lang="pt-PT" sz="3200" b="1" dirty="0"/>
          </a:p>
        </p:txBody>
      </p:sp>
      <p:grpSp>
        <p:nvGrpSpPr>
          <p:cNvPr id="33" name="Agrupar 32"/>
          <p:cNvGrpSpPr/>
          <p:nvPr/>
        </p:nvGrpSpPr>
        <p:grpSpPr>
          <a:xfrm>
            <a:off x="142012" y="1292842"/>
            <a:ext cx="11357369" cy="4969647"/>
            <a:chOff x="424323" y="1111349"/>
            <a:chExt cx="10924272" cy="4769321"/>
          </a:xfrm>
        </p:grpSpPr>
        <p:sp>
          <p:nvSpPr>
            <p:cNvPr id="2" name="Google Shape;154;p44"/>
            <p:cNvSpPr/>
            <p:nvPr/>
          </p:nvSpPr>
          <p:spPr>
            <a:xfrm>
              <a:off x="4571892" y="3098760"/>
              <a:ext cx="1781430" cy="470917"/>
            </a:xfrm>
            <a:prstGeom prst="rect">
              <a:avLst/>
            </a:prstGeom>
            <a:solidFill>
              <a:srgbClr val="1282A2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600"/>
                <a:buFont typeface="Calibri" panose="020F0502020204030204"/>
                <a:buNone/>
              </a:pPr>
              <a:r>
                <a:rPr lang="pt-PT" sz="1100" dirty="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Campanhade CCU que utilizam o DHIS2</a:t>
              </a:r>
              <a:endParaRPr sz="1100" dirty="0">
                <a:solidFill>
                  <a:srgbClr val="333333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endParaRPr>
            </a:p>
          </p:txBody>
        </p:sp>
        <p:sp>
          <p:nvSpPr>
            <p:cNvPr id="4" name="Google Shape;155;p44"/>
            <p:cNvSpPr/>
            <p:nvPr/>
          </p:nvSpPr>
          <p:spPr>
            <a:xfrm>
              <a:off x="6449873" y="2203252"/>
              <a:ext cx="488400" cy="572700"/>
            </a:xfrm>
            <a:prstGeom prst="chevron">
              <a:avLst>
                <a:gd name="adj" fmla="val 50000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pic>
          <p:nvPicPr>
            <p:cNvPr id="5" name="Google Shape;156;p44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7057221" y="1802030"/>
              <a:ext cx="630131" cy="1115525"/>
            </a:xfrm>
            <a:prstGeom prst="rect">
              <a:avLst/>
            </a:prstGeom>
            <a:noFill/>
            <a:ln>
              <a:noFill/>
            </a:ln>
            <a:effectLst>
              <a:outerShdw blurRad="485775" dist="1809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6" name="Google Shape;157;p44"/>
            <p:cNvPicPr preferRelativeResize="0"/>
            <p:nvPr/>
          </p:nvPicPr>
          <p:blipFill rotWithShape="1">
            <a:blip r:embed="rId2"/>
            <a:srcRect l="5006" t="16624"/>
            <a:stretch>
              <a:fillRect/>
            </a:stretch>
          </p:blipFill>
          <p:spPr>
            <a:xfrm>
              <a:off x="7540566" y="1657182"/>
              <a:ext cx="1098897" cy="1115525"/>
            </a:xfrm>
            <a:prstGeom prst="rect">
              <a:avLst/>
            </a:prstGeom>
            <a:noFill/>
            <a:ln>
              <a:noFill/>
            </a:ln>
            <a:effectLst>
              <a:outerShdw blurRad="485775" dist="30480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7" name="Google Shape;158;p44"/>
            <p:cNvSpPr/>
            <p:nvPr/>
          </p:nvSpPr>
          <p:spPr>
            <a:xfrm>
              <a:off x="6781864" y="3081655"/>
              <a:ext cx="1967186" cy="488021"/>
            </a:xfrm>
            <a:prstGeom prst="rect">
              <a:avLst/>
            </a:prstGeom>
            <a:solidFill>
              <a:srgbClr val="1282A2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600"/>
                <a:buFont typeface="Calibri" panose="020F0502020204030204"/>
                <a:buNone/>
              </a:pPr>
              <a:r>
                <a:rPr lang="pt-PT" sz="1200" dirty="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Campanhas de CCU e QSM com SALAMA</a:t>
              </a:r>
              <a:endParaRPr sz="1200" dirty="0">
                <a:solidFill>
                  <a:srgbClr val="333333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endParaRPr>
            </a:p>
          </p:txBody>
        </p:sp>
        <p:sp>
          <p:nvSpPr>
            <p:cNvPr id="8" name="Google Shape;159;p44"/>
            <p:cNvSpPr/>
            <p:nvPr/>
          </p:nvSpPr>
          <p:spPr>
            <a:xfrm>
              <a:off x="902014" y="3066316"/>
              <a:ext cx="1839038" cy="470917"/>
            </a:xfrm>
            <a:prstGeom prst="rect">
              <a:avLst/>
            </a:prstGeom>
            <a:solidFill>
              <a:srgbClr val="1282A2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600"/>
                <a:buFont typeface="Calibri" panose="020F0502020204030204"/>
                <a:buNone/>
              </a:pPr>
              <a:r>
                <a:rPr lang="pt-PT" sz="1200" dirty="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Campanhas em papel </a:t>
              </a:r>
              <a:endParaRPr sz="1200" dirty="0">
                <a:solidFill>
                  <a:srgbClr val="333333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endParaRPr>
            </a:p>
          </p:txBody>
        </p:sp>
        <p:pic>
          <p:nvPicPr>
            <p:cNvPr id="9" name="Google Shape;160;p44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4729987" y="1802030"/>
              <a:ext cx="545361" cy="1115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61;p44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5146036" y="1918177"/>
              <a:ext cx="1207286" cy="9297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69;p44"/>
            <p:cNvSpPr/>
            <p:nvPr/>
          </p:nvSpPr>
          <p:spPr>
            <a:xfrm>
              <a:off x="8666895" y="3703700"/>
              <a:ext cx="2681700" cy="369300"/>
            </a:xfrm>
            <a:prstGeom prst="rect">
              <a:avLst/>
            </a:prstGeom>
            <a:solidFill>
              <a:srgbClr val="EEECE1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Campanha de RTI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171;p44"/>
            <p:cNvSpPr/>
            <p:nvPr/>
          </p:nvSpPr>
          <p:spPr>
            <a:xfrm>
              <a:off x="8666895" y="4237100"/>
              <a:ext cx="2681700" cy="369300"/>
            </a:xfrm>
            <a:prstGeom prst="rect">
              <a:avLst/>
            </a:prstGeom>
            <a:solidFill>
              <a:srgbClr val="EEECE1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Campanha QSM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75;p44"/>
            <p:cNvSpPr txBox="1"/>
            <p:nvPr/>
          </p:nvSpPr>
          <p:spPr>
            <a:xfrm>
              <a:off x="424323" y="5188203"/>
              <a:ext cx="10818900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200"/>
                </a:spcAft>
              </a:pPr>
              <a:r>
                <a:rPr lang="pt-PT" sz="2000" dirty="0">
                  <a:solidFill>
                    <a:srgbClr val="002060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Melhor qualidade dos dados = Melhor tomada de decisões = Melhores resultados</a:t>
              </a:r>
              <a:endParaRPr sz="2000" dirty="0">
                <a:solidFill>
                  <a:srgbClr val="00206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14" name="Google Shape;155;p44"/>
            <p:cNvSpPr/>
            <p:nvPr/>
          </p:nvSpPr>
          <p:spPr>
            <a:xfrm>
              <a:off x="8749050" y="2146997"/>
              <a:ext cx="488400" cy="572700"/>
            </a:xfrm>
            <a:prstGeom prst="chevron">
              <a:avLst>
                <a:gd name="adj" fmla="val 50000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pic>
          <p:nvPicPr>
            <p:cNvPr id="15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3951" y="1622302"/>
              <a:ext cx="1771740" cy="1279080"/>
            </a:xfrm>
            <a:prstGeom prst="rect">
              <a:avLst/>
            </a:prstGeom>
          </p:spPr>
        </p:pic>
        <p:pic>
          <p:nvPicPr>
            <p:cNvPr id="1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37450" y="1792788"/>
              <a:ext cx="764599" cy="5727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7" name="Google Shape;158;p44"/>
            <p:cNvSpPr/>
            <p:nvPr/>
          </p:nvSpPr>
          <p:spPr>
            <a:xfrm>
              <a:off x="9129897" y="3069006"/>
              <a:ext cx="2215793" cy="488021"/>
            </a:xfrm>
            <a:prstGeom prst="rect">
              <a:avLst/>
            </a:prstGeom>
            <a:solidFill>
              <a:srgbClr val="1282A2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600"/>
                <a:buFont typeface="Calibri" panose="020F0502020204030204"/>
                <a:buNone/>
              </a:pPr>
              <a:r>
                <a:rPr lang="pt-PT" sz="1200" dirty="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Campanhas de QSM, CCU e PIDOM com SALAMA</a:t>
              </a:r>
              <a:endParaRPr sz="1200" dirty="0">
                <a:solidFill>
                  <a:srgbClr val="333333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endParaRPr>
            </a:p>
          </p:txBody>
        </p:sp>
        <p:sp>
          <p:nvSpPr>
            <p:cNvPr id="18" name="Google Shape;171;p44"/>
            <p:cNvSpPr/>
            <p:nvPr/>
          </p:nvSpPr>
          <p:spPr>
            <a:xfrm>
              <a:off x="8666895" y="4738461"/>
              <a:ext cx="2681700" cy="369300"/>
            </a:xfrm>
            <a:prstGeom prst="rect">
              <a:avLst/>
            </a:prstGeom>
            <a:solidFill>
              <a:srgbClr val="EEECE1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Campanha PIDOM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19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70163" y="4228747"/>
              <a:ext cx="369300" cy="375354"/>
            </a:xfrm>
            <a:prstGeom prst="rect">
              <a:avLst/>
            </a:prstGeom>
          </p:spPr>
        </p:pic>
        <p:pic>
          <p:nvPicPr>
            <p:cNvPr id="20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34313" y="3681374"/>
              <a:ext cx="369300" cy="375560"/>
            </a:xfrm>
            <a:prstGeom prst="rect">
              <a:avLst/>
            </a:prstGeom>
          </p:spPr>
        </p:pic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76356" y="4775915"/>
              <a:ext cx="286079" cy="291377"/>
            </a:xfrm>
            <a:prstGeom prst="rect">
              <a:avLst/>
            </a:prstGeom>
          </p:spPr>
        </p:pic>
        <p:pic>
          <p:nvPicPr>
            <p:cNvPr id="22" name="Google Shape;152;p44"/>
            <p:cNvPicPr preferRelativeResize="0"/>
            <p:nvPr/>
          </p:nvPicPr>
          <p:blipFill rotWithShape="1">
            <a:blip r:embed="rId10"/>
            <a:srcRect t="3809"/>
            <a:stretch>
              <a:fillRect/>
            </a:stretch>
          </p:blipFill>
          <p:spPr>
            <a:xfrm>
              <a:off x="902014" y="1898847"/>
              <a:ext cx="1923116" cy="9993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153;p44"/>
            <p:cNvSpPr/>
            <p:nvPr/>
          </p:nvSpPr>
          <p:spPr>
            <a:xfrm>
              <a:off x="2845734" y="2167746"/>
              <a:ext cx="488400" cy="572700"/>
            </a:xfrm>
            <a:prstGeom prst="chevron">
              <a:avLst>
                <a:gd name="adj" fmla="val 50000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24" name="Google Shape;162;p44"/>
            <p:cNvSpPr/>
            <p:nvPr/>
          </p:nvSpPr>
          <p:spPr>
            <a:xfrm>
              <a:off x="1330710" y="1493082"/>
              <a:ext cx="9549928" cy="9835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25" name="Google Shape;163;p44"/>
            <p:cNvSpPr txBox="1"/>
            <p:nvPr/>
          </p:nvSpPr>
          <p:spPr>
            <a:xfrm>
              <a:off x="1471922" y="1111349"/>
              <a:ext cx="7833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pt-PT" sz="1300" b="1" dirty="0">
                  <a:solidFill>
                    <a:srgbClr val="0097A7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2014</a:t>
              </a:r>
              <a:endParaRPr sz="1300" b="1" dirty="0">
                <a:solidFill>
                  <a:srgbClr val="0097A7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26" name="Google Shape;164;p44"/>
            <p:cNvSpPr txBox="1"/>
            <p:nvPr/>
          </p:nvSpPr>
          <p:spPr>
            <a:xfrm>
              <a:off x="5138438" y="1150787"/>
              <a:ext cx="799016" cy="299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pt-PT" sz="1300" b="1" dirty="0">
                  <a:solidFill>
                    <a:srgbClr val="0097A7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2022</a:t>
              </a:r>
              <a:endParaRPr sz="1300" b="1" dirty="0">
                <a:solidFill>
                  <a:srgbClr val="0097A7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27" name="Google Shape;165;p44"/>
            <p:cNvSpPr txBox="1"/>
            <p:nvPr/>
          </p:nvSpPr>
          <p:spPr>
            <a:xfrm>
              <a:off x="7328092" y="1162423"/>
              <a:ext cx="783300" cy="287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pt-PT" sz="1300" b="1" dirty="0">
                  <a:solidFill>
                    <a:srgbClr val="0097A7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2023</a:t>
              </a:r>
              <a:endParaRPr sz="1300" b="1" dirty="0">
                <a:solidFill>
                  <a:srgbClr val="0097A7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28" name="Google Shape;166;p44"/>
            <p:cNvSpPr/>
            <p:nvPr/>
          </p:nvSpPr>
          <p:spPr>
            <a:xfrm>
              <a:off x="1651183" y="1413957"/>
              <a:ext cx="136800" cy="201000"/>
            </a:xfrm>
            <a:prstGeom prst="ellipse">
              <a:avLst/>
            </a:prstGeom>
            <a:solidFill>
              <a:srgbClr val="FFAB40"/>
            </a:solidFill>
            <a:ln w="9525" cap="flat" cmpd="sng">
              <a:solidFill>
                <a:srgbClr val="FFAB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29" name="Google Shape;167;p44"/>
            <p:cNvSpPr/>
            <p:nvPr/>
          </p:nvSpPr>
          <p:spPr>
            <a:xfrm>
              <a:off x="3611000" y="1431685"/>
              <a:ext cx="136800" cy="201000"/>
            </a:xfrm>
            <a:prstGeom prst="ellipse">
              <a:avLst/>
            </a:prstGeom>
            <a:solidFill>
              <a:srgbClr val="FFAB40"/>
            </a:solidFill>
            <a:ln w="9525" cap="flat" cmpd="sng">
              <a:solidFill>
                <a:srgbClr val="FFAB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30" name="Google Shape;168;p44"/>
            <p:cNvSpPr/>
            <p:nvPr/>
          </p:nvSpPr>
          <p:spPr>
            <a:xfrm>
              <a:off x="7529853" y="1429699"/>
              <a:ext cx="136800" cy="201000"/>
            </a:xfrm>
            <a:prstGeom prst="ellipse">
              <a:avLst/>
            </a:prstGeom>
            <a:solidFill>
              <a:srgbClr val="FFAB40"/>
            </a:solidFill>
            <a:ln w="9525" cap="flat" cmpd="sng">
              <a:solidFill>
                <a:srgbClr val="FFAB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31" name="Google Shape;165;p44"/>
            <p:cNvSpPr txBox="1"/>
            <p:nvPr/>
          </p:nvSpPr>
          <p:spPr>
            <a:xfrm>
              <a:off x="9573951" y="1139792"/>
              <a:ext cx="783300" cy="287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pt-PT" sz="1300" b="1" dirty="0">
                  <a:solidFill>
                    <a:srgbClr val="0097A7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2024</a:t>
              </a:r>
              <a:endParaRPr sz="1300" b="1" dirty="0">
                <a:solidFill>
                  <a:srgbClr val="0097A7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32" name="Google Shape;168;p44"/>
            <p:cNvSpPr/>
            <p:nvPr/>
          </p:nvSpPr>
          <p:spPr>
            <a:xfrm>
              <a:off x="9734771" y="1429698"/>
              <a:ext cx="136800" cy="201000"/>
            </a:xfrm>
            <a:prstGeom prst="ellipse">
              <a:avLst/>
            </a:prstGeom>
            <a:solidFill>
              <a:srgbClr val="FFAB40"/>
            </a:solidFill>
            <a:ln w="9525" cap="flat" cmpd="sng">
              <a:solidFill>
                <a:srgbClr val="FFAB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</p:grpSp>
      <p:pic>
        <p:nvPicPr>
          <p:cNvPr id="34" name="Google Shape;170;p44" title="File:Check green icon.svg - Wikimedia Commons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8900978" y="3943644"/>
            <a:ext cx="369300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70;p44" title="File:Check green icon.svg - Wikimedia Commons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8921082" y="4447486"/>
            <a:ext cx="369300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70;p44" title="File:Check green icon.svg - Wikimedia Commons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8921082" y="4863126"/>
            <a:ext cx="369300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64;p44"/>
          <p:cNvSpPr txBox="1"/>
          <p:nvPr/>
        </p:nvSpPr>
        <p:spPr>
          <a:xfrm>
            <a:off x="3287413" y="1314801"/>
            <a:ext cx="830693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1300" b="1" dirty="0" smtClean="0">
                <a:solidFill>
                  <a:srgbClr val="0097A7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2021</a:t>
            </a:r>
            <a:endParaRPr sz="1300" b="1" dirty="0">
              <a:solidFill>
                <a:srgbClr val="0097A7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0507" y="2003826"/>
            <a:ext cx="898690" cy="1245772"/>
          </a:xfrm>
          <a:prstGeom prst="rect">
            <a:avLst/>
          </a:prstGeom>
        </p:spPr>
      </p:pic>
      <p:sp>
        <p:nvSpPr>
          <p:cNvPr id="39" name="Google Shape;159;p44"/>
          <p:cNvSpPr/>
          <p:nvPr/>
        </p:nvSpPr>
        <p:spPr>
          <a:xfrm>
            <a:off x="2782529" y="3345907"/>
            <a:ext cx="1517006" cy="490697"/>
          </a:xfrm>
          <a:prstGeom prst="rect">
            <a:avLst/>
          </a:prstGeom>
          <a:solidFill>
            <a:srgbClr val="1282A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600"/>
              <a:buFont typeface="Calibri" panose="020F0502020204030204"/>
              <a:buNone/>
            </a:pPr>
            <a:r>
              <a:rPr lang="pt-PT" sz="12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Campanhas </a:t>
            </a:r>
            <a:r>
              <a:rPr lang="pt-PT" sz="1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 AMM com ODK </a:t>
            </a:r>
            <a:endParaRPr sz="1200" dirty="0">
              <a:solidFill>
                <a:srgbClr val="333333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40" name="Google Shape;153;p44"/>
          <p:cNvSpPr/>
          <p:nvPr/>
        </p:nvSpPr>
        <p:spPr>
          <a:xfrm>
            <a:off x="4010234" y="2410966"/>
            <a:ext cx="507763" cy="596755"/>
          </a:xfrm>
          <a:prstGeom prst="chevron">
            <a:avLst>
              <a:gd name="adj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41" name="Google Shape;168;p44"/>
          <p:cNvSpPr/>
          <p:nvPr/>
        </p:nvSpPr>
        <p:spPr>
          <a:xfrm>
            <a:off x="5270286" y="1615275"/>
            <a:ext cx="142223" cy="209443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653714" y="0"/>
            <a:ext cx="11344269" cy="527538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Fases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digitalizadas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nas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Campanhas</a:t>
            </a:r>
            <a:endParaRPr lang="pt-PT" sz="3200" dirty="0">
              <a:solidFill>
                <a:schemeClr val="bg1"/>
              </a:solidFill>
            </a:endParaRPr>
          </a:p>
        </p:txBody>
      </p:sp>
      <p:grpSp>
        <p:nvGrpSpPr>
          <p:cNvPr id="22" name="Agrupar 21"/>
          <p:cNvGrpSpPr/>
          <p:nvPr/>
        </p:nvGrpSpPr>
        <p:grpSpPr>
          <a:xfrm>
            <a:off x="653714" y="692187"/>
            <a:ext cx="11344269" cy="5207451"/>
            <a:chOff x="653714" y="692187"/>
            <a:chExt cx="11344269" cy="5499410"/>
          </a:xfrm>
        </p:grpSpPr>
        <p:pic>
          <p:nvPicPr>
            <p:cNvPr id="2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98351" y="692188"/>
              <a:ext cx="6199632" cy="1598136"/>
            </a:xfrm>
            <a:prstGeom prst="rect">
              <a:avLst/>
            </a:prstGeom>
            <a:ln>
              <a:solidFill>
                <a:srgbClr val="1F497D">
                  <a:lumMod val="20000"/>
                  <a:lumOff val="80000"/>
                </a:srgbClr>
              </a:solidFill>
            </a:ln>
          </p:spPr>
        </p:pic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8351" y="2392695"/>
              <a:ext cx="6199632" cy="1689853"/>
            </a:xfrm>
            <a:prstGeom prst="rect">
              <a:avLst/>
            </a:prstGeom>
            <a:ln>
              <a:solidFill>
                <a:srgbClr val="1F497D">
                  <a:lumMod val="20000"/>
                  <a:lumOff val="80000"/>
                </a:srgbClr>
              </a:solidFill>
            </a:ln>
          </p:spPr>
        </p:pic>
        <p:pic>
          <p:nvPicPr>
            <p:cNvPr id="5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8351" y="4184918"/>
              <a:ext cx="6199632" cy="1980895"/>
            </a:xfrm>
            <a:prstGeom prst="rect">
              <a:avLst/>
            </a:prstGeom>
            <a:ln>
              <a:solidFill>
                <a:srgbClr val="1F497D">
                  <a:lumMod val="20000"/>
                  <a:lumOff val="80000"/>
                </a:srgbClr>
              </a:solidFill>
            </a:ln>
          </p:spPr>
        </p:pic>
        <p:sp>
          <p:nvSpPr>
            <p:cNvPr id="6" name="Google Shape;260;g2a28fa398e3_0_9"/>
            <p:cNvSpPr txBox="1"/>
            <p:nvPr/>
          </p:nvSpPr>
          <p:spPr>
            <a:xfrm>
              <a:off x="653714" y="692187"/>
              <a:ext cx="5033010" cy="5473625"/>
            </a:xfrm>
            <a:prstGeom prst="rect">
              <a:avLst/>
            </a:prstGeom>
            <a:noFill/>
            <a:ln>
              <a:solidFill>
                <a:srgbClr val="4F81BD">
                  <a:lumMod val="50000"/>
                </a:srgbClr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520700" marR="0" lvl="0" indent="-4572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600"/>
                <a:buFont typeface="Arial" panose="020B0604020202020204" pitchFamily="34" charset="0"/>
                <a:buChar char="•"/>
                <a:defRPr/>
              </a:pPr>
              <a:endPara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20700" marR="0" lvl="0" indent="-4572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600"/>
                <a:buFont typeface="Arial" panose="020B0604020202020204" pitchFamily="34" charset="0"/>
                <a:buChar char="•"/>
                <a:defRPr/>
              </a:pPr>
              <a:endPara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pt-PT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rPr>
                <a:t> 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endParaRPr>
            </a:p>
          </p:txBody>
        </p:sp>
        <p:sp>
          <p:nvSpPr>
            <p:cNvPr id="7" name="TextBox 15"/>
            <p:cNvSpPr txBox="1"/>
            <p:nvPr/>
          </p:nvSpPr>
          <p:spPr>
            <a:xfrm>
              <a:off x="2253923" y="743756"/>
              <a:ext cx="3379476" cy="440825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Microplanificação   </a:t>
              </a:r>
              <a:endPara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TextBox 16"/>
            <p:cNvSpPr txBox="1"/>
            <p:nvPr/>
          </p:nvSpPr>
          <p:spPr>
            <a:xfrm>
              <a:off x="2253923" y="1835102"/>
              <a:ext cx="3379476" cy="440825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Logística </a:t>
              </a:r>
              <a:r>
                <a:rPr kumimoji="0" lang="pt-P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(entrada e saidas de </a:t>
              </a:r>
              <a:r>
                <a:rPr lang="pt-PT" sz="1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insumos</a:t>
              </a:r>
              <a:r>
                <a:rPr kumimoji="0" lang="pt-P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  <a:endPara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17"/>
            <p:cNvSpPr txBox="1"/>
            <p:nvPr/>
          </p:nvSpPr>
          <p:spPr>
            <a:xfrm>
              <a:off x="2253923" y="2831047"/>
              <a:ext cx="3379476" cy="417422"/>
            </a:xfrm>
            <a:prstGeom prst="rect">
              <a:avLst/>
            </a:prstGeom>
            <a:solidFill>
              <a:srgbClr val="F79646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Implementação</a:t>
              </a:r>
              <a:endPara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8"/>
            <p:cNvSpPr txBox="1"/>
            <p:nvPr/>
          </p:nvSpPr>
          <p:spPr>
            <a:xfrm>
              <a:off x="2253923" y="3943676"/>
              <a:ext cx="3379476" cy="417422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Supervisão</a:t>
              </a:r>
              <a:endPara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2253923" y="5056482"/>
              <a:ext cx="3379476" cy="41742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pt-P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Monitoria e avaliação</a:t>
              </a:r>
              <a:endPara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21"/>
            <p:cNvSpPr txBox="1"/>
            <p:nvPr/>
          </p:nvSpPr>
          <p:spPr>
            <a:xfrm>
              <a:off x="2350295" y="1212747"/>
              <a:ext cx="3114300" cy="633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População, AF</a:t>
              </a:r>
              <a:r>
                <a:rPr lang="pt-PT" sz="11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 GA </a:t>
              </a: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por cobrir</a:t>
              </a: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Comunidades</a:t>
              </a: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Estimação automática de parâmetros( limeares)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2350295" y="2267116"/>
              <a:ext cx="3114300" cy="812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Fieis de armazéns/ gestor de spack</a:t>
              </a: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Logísticos </a:t>
              </a: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Monitores locais</a:t>
              </a: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23"/>
            <p:cNvSpPr txBox="1"/>
            <p:nvPr/>
          </p:nvSpPr>
          <p:spPr>
            <a:xfrm>
              <a:off x="2327436" y="4338537"/>
              <a:ext cx="31143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Supervisor local ou chefe das equipas</a:t>
              </a: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Supervisor distrital</a:t>
              </a: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Supervisor provincial</a:t>
              </a: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Supervisor Nacional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24"/>
            <p:cNvSpPr txBox="1"/>
            <p:nvPr/>
          </p:nvSpPr>
          <p:spPr>
            <a:xfrm>
              <a:off x="2350295" y="3258610"/>
              <a:ext cx="31143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Distribuidor (para QSM)</a:t>
              </a: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Rociador (para PIDOM)</a:t>
              </a: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Registador (em caso de CCU)</a:t>
              </a: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Monitor local ou supervisoe das equipas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513" y="1756936"/>
              <a:ext cx="763916" cy="621491"/>
            </a:xfrm>
            <a:prstGeom prst="rect">
              <a:avLst/>
            </a:prstGeom>
          </p:spPr>
        </p:pic>
        <p:pic>
          <p:nvPicPr>
            <p:cNvPr id="17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2407" y="2669959"/>
              <a:ext cx="739022" cy="636380"/>
            </a:xfrm>
            <a:prstGeom prst="rect">
              <a:avLst/>
            </a:prstGeom>
          </p:spPr>
        </p:pic>
        <p:pic>
          <p:nvPicPr>
            <p:cNvPr id="18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493" y="3730990"/>
              <a:ext cx="739023" cy="622335"/>
            </a:xfrm>
            <a:prstGeom prst="rect">
              <a:avLst/>
            </a:prstGeom>
          </p:spPr>
        </p:pic>
        <p:pic>
          <p:nvPicPr>
            <p:cNvPr id="19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9653" y="4906312"/>
              <a:ext cx="619636" cy="538105"/>
            </a:xfrm>
            <a:prstGeom prst="rect">
              <a:avLst/>
            </a:prstGeom>
          </p:spPr>
        </p:pic>
        <p:sp>
          <p:nvSpPr>
            <p:cNvPr id="20" name="TextBox 38"/>
            <p:cNvSpPr txBox="1"/>
            <p:nvPr/>
          </p:nvSpPr>
          <p:spPr>
            <a:xfrm>
              <a:off x="2253923" y="5591433"/>
              <a:ext cx="3114300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M&amp;A Distrital</a:t>
              </a: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M&amp;A Provincial</a:t>
              </a: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9646">
                    <a:lumMod val="75000"/>
                  </a:srgbClr>
                </a:buClr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M&amp;A Nacional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2" descr="Conceitos - ícones de negócios e finanças gráti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861" y="715292"/>
              <a:ext cx="618886" cy="61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40"/>
          <p:cNvSpPr txBox="1"/>
          <p:nvPr/>
        </p:nvSpPr>
        <p:spPr>
          <a:xfrm>
            <a:off x="8473748" y="624474"/>
            <a:ext cx="848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QSM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4" name="TextBox 41"/>
          <p:cNvSpPr txBox="1"/>
          <p:nvPr/>
        </p:nvSpPr>
        <p:spPr>
          <a:xfrm>
            <a:off x="8724270" y="2273194"/>
            <a:ext cx="848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5" name="TextBox 42"/>
          <p:cNvSpPr txBox="1"/>
          <p:nvPr/>
        </p:nvSpPr>
        <p:spPr>
          <a:xfrm>
            <a:off x="8554605" y="3999492"/>
            <a:ext cx="10827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PIDOM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1078992" y="0"/>
            <a:ext cx="10232136" cy="527538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Resultados alcançados com a digitalização </a:t>
            </a:r>
            <a:endParaRPr lang="pt-PT" sz="28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" name="Google Shape;664;p14"/>
          <p:cNvPicPr preferRelativeResize="0"/>
          <p:nvPr/>
        </p:nvPicPr>
        <p:blipFill rotWithShape="1">
          <a:blip r:embed="rId1"/>
          <a:srcRect t="13844"/>
          <a:stretch>
            <a:fillRect/>
          </a:stretch>
        </p:blipFill>
        <p:spPr>
          <a:xfrm>
            <a:off x="26449" y="527537"/>
            <a:ext cx="12165551" cy="5328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 Arredondado 2"/>
          <p:cNvSpPr/>
          <p:nvPr/>
        </p:nvSpPr>
        <p:spPr>
          <a:xfrm>
            <a:off x="405805" y="0"/>
            <a:ext cx="11399100" cy="527538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Indicadores para M&amp;A</a:t>
            </a:r>
            <a:endParaRPr lang="pt-PT" sz="4000" dirty="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805" y="602232"/>
            <a:ext cx="7480895" cy="5211938"/>
          </a:xfrm>
          <a:prstGeom prst="rect">
            <a:avLst/>
          </a:prstGeom>
          <a:ln>
            <a:solidFill>
              <a:srgbClr val="4F81BD">
                <a:lumMod val="50000"/>
              </a:srgbClr>
            </a:solidFill>
          </a:ln>
        </p:spPr>
      </p:pic>
      <p:sp>
        <p:nvSpPr>
          <p:cNvPr id="4" name="Google Shape;733;p41"/>
          <p:cNvSpPr/>
          <p:nvPr/>
        </p:nvSpPr>
        <p:spPr>
          <a:xfrm>
            <a:off x="7992207" y="1060672"/>
            <a:ext cx="3877408" cy="371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pt-PT" dirty="0"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Agregados Familiares</a:t>
            </a:r>
            <a:endParaRPr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SzPts val="2400"/>
              <a:buFont typeface="Arial" panose="020B0604020202020204" pitchFamily="34" charset="0"/>
              <a:buChar char="•"/>
            </a:pPr>
            <a:r>
              <a:rPr lang="pt-PT" dirty="0"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População Protegida</a:t>
            </a:r>
            <a:endParaRPr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SzPts val="2400"/>
              <a:buFont typeface="Arial" panose="020B0604020202020204" pitchFamily="34" charset="0"/>
              <a:buChar char="•"/>
            </a:pPr>
            <a:r>
              <a:rPr lang="pt-PT" dirty="0"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Redes Mosquiteiras/SPAQ e Insecticida</a:t>
            </a:r>
            <a:endParaRPr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SzPts val="2400"/>
              <a:buFont typeface="Arial" panose="020B0604020202020204" pitchFamily="34" charset="0"/>
              <a:buChar char="•"/>
            </a:pPr>
            <a:r>
              <a:rPr lang="pt-PT" dirty="0"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Sincronização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SzPts val="24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92D050"/>
                </a:solidFill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Cadeia de distribuição (Entrada, Saída, Saldo)</a:t>
            </a:r>
            <a:endParaRPr dirty="0">
              <a:solidFill>
                <a:srgbClr val="92D05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342900" indent="-342900" algn="just">
              <a:lnSpc>
                <a:spcPct val="150000"/>
              </a:lnSpc>
              <a:spcBef>
                <a:spcPts val="800"/>
              </a:spcBef>
              <a:buSzPts val="2400"/>
              <a:buFont typeface="Arial" panose="020B0604020202020204" pitchFamily="34" charset="0"/>
              <a:buChar char="•"/>
            </a:pPr>
            <a:r>
              <a:rPr lang="pt-PT" dirty="0"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Reclamações (Pendente, resolvido, rejeitado) </a:t>
            </a:r>
            <a:endParaRPr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SzPts val="2400"/>
              <a:buFont typeface="Arial" panose="020B0604020202020204" pitchFamily="34" charset="0"/>
              <a:buChar char="•"/>
            </a:pPr>
            <a:r>
              <a:rPr lang="pt-PT" dirty="0"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Desempenho das Equipas (</a:t>
            </a:r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Menos</a:t>
            </a:r>
            <a:r>
              <a:rPr lang="pt-PT" dirty="0"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, </a:t>
            </a:r>
            <a:r>
              <a:rPr lang="pt-PT" b="1" dirty="0">
                <a:solidFill>
                  <a:srgbClr val="00B050"/>
                </a:solidFill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Melhor</a:t>
            </a:r>
            <a:r>
              <a:rPr lang="pt-PT" dirty="0"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, e </a:t>
            </a:r>
            <a:r>
              <a:rPr lang="pt-PT" b="1" dirty="0">
                <a:solidFill>
                  <a:srgbClr val="9900FF"/>
                </a:solidFill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alto</a:t>
            </a:r>
            <a:r>
              <a:rPr lang="pt-PT" dirty="0"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)</a:t>
            </a:r>
            <a:endParaRPr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285750" indent="-285750" algn="just">
              <a:lnSpc>
                <a:spcPct val="150000"/>
              </a:lnSpc>
              <a:spcBef>
                <a:spcPts val="800"/>
              </a:spcBef>
              <a:buSzPts val="2400"/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B0F0"/>
                </a:solidFill>
                <a:latin typeface="Times New Roman" panose="02020603050405020304" pitchFamily="18" charset="0"/>
                <a:ea typeface="Arial Narrow" panose="020B0606020202030204"/>
                <a:cs typeface="Times New Roman" panose="02020603050405020304" pitchFamily="18" charset="0"/>
                <a:sym typeface="Arial Narrow" panose="020B0606020202030204"/>
              </a:rPr>
              <a:t>Supervisão</a:t>
            </a:r>
            <a:r>
              <a:rPr lang="pt-PT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(Submetidos, Resultados)</a:t>
            </a:r>
            <a:endParaRPr dirty="0">
              <a:solidFill>
                <a:srgbClr val="00B0F0"/>
              </a:solidFill>
              <a:latin typeface="Times New Roman" panose="02020603050405020304" pitchFamily="18" charset="0"/>
              <a:ea typeface="Arial Narrow" panose="020B0606020202030204"/>
              <a:cs typeface="Times New Roman" panose="02020603050405020304" pitchFamily="18" charset="0"/>
              <a:sym typeface="Arial Narrow" panose="020B0606020202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8368</Words>
  <Application>WPS Presentation</Application>
  <PresentationFormat>Widescreen</PresentationFormat>
  <Paragraphs>385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SimSun</vt:lpstr>
      <vt:lpstr>Wingdings</vt:lpstr>
      <vt:lpstr>Arial</vt:lpstr>
      <vt:lpstr>Calibri</vt:lpstr>
      <vt:lpstr>inherit</vt:lpstr>
      <vt:lpstr>Segoe Print</vt:lpstr>
      <vt:lpstr>Times New Roman</vt:lpstr>
      <vt:lpstr>Calibri</vt:lpstr>
      <vt:lpstr>Times New Roman</vt:lpstr>
      <vt:lpstr>Courier New</vt:lpstr>
      <vt:lpstr>Arial Black</vt:lpstr>
      <vt:lpstr>Calibri Light</vt:lpstr>
      <vt:lpstr>Century Gothic</vt:lpstr>
      <vt:lpstr>Trebuchet MS</vt:lpstr>
      <vt:lpstr>Montserrat</vt:lpstr>
      <vt:lpstr>Courier New</vt:lpstr>
      <vt:lpstr>Arial Narrow</vt:lpstr>
      <vt:lpstr>Microsoft YaHei</vt:lpstr>
      <vt:lpstr>Arial Unicode MS</vt:lpstr>
      <vt:lpstr>Arial Black</vt:lpstr>
      <vt:lpstr>2_Office Theme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 Moiane</dc:creator>
  <cp:lastModifiedBy>flex 5 i5</cp:lastModifiedBy>
  <cp:revision>25</cp:revision>
  <dcterms:created xsi:type="dcterms:W3CDTF">2024-08-30T10:02:00Z</dcterms:created>
  <dcterms:modified xsi:type="dcterms:W3CDTF">2025-03-04T09:13:56Z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C1DB0299D2154ED3B5000DB9B75856D1_13</vt:lpwstr>
  </property>
  <property fmtid="{D5CDD505-2E9C-101B-9397-08002B2CF9AE}" pid="3" name="KSOProductBuildVer">
    <vt:lpwstr>2057-12.2.0.20341</vt:lpwstr>
  </property>
</Properties>
</file>