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gif" ContentType="image/gif"/>
  <Default Extension="tiff" ContentType="image/tif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diagrams/colors1.xml" ContentType="application/vnd.openxmlformats-officedocument.drawingml.diagramColors+xml"/>
  <Override PartName="/ppt/diagrams/colors10.xml" ContentType="application/vnd.openxmlformats-officedocument.drawingml.diagramColors+xml"/>
  <Override PartName="/ppt/diagrams/colors11.xml" ContentType="application/vnd.openxmlformats-officedocument.drawingml.diagramColors+xml"/>
  <Override PartName="/ppt/diagrams/colors12.xml" ContentType="application/vnd.openxmlformats-officedocument.drawingml.diagramColors+xml"/>
  <Override PartName="/ppt/diagrams/colors13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10.xml" ContentType="application/vnd.ms-office.drawingml.diagramDrawing+xml"/>
  <Override PartName="/ppt/diagrams/drawing11.xml" ContentType="application/vnd.ms-office.drawingml.diagramDrawing+xml"/>
  <Override PartName="/ppt/diagrams/drawing12.xml" ContentType="application/vnd.ms-office.drawingml.diagramDrawing+xml"/>
  <Override PartName="/ppt/diagrams/drawing13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10.xml" ContentType="application/vnd.openxmlformats-officedocument.drawingml.diagramLayout+xml"/>
  <Override PartName="/ppt/diagrams/layout11.xml" ContentType="application/vnd.openxmlformats-officedocument.drawingml.diagramLayout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10.xml" ContentType="application/vnd.openxmlformats-officedocument.drawingml.diagramStyle+xml"/>
  <Override PartName="/ppt/diagrams/quickStyle11.xml" ContentType="application/vnd.openxmlformats-officedocument.drawingml.diagramStyle+xml"/>
  <Override PartName="/ppt/diagrams/quickStyle12.xml" ContentType="application/vnd.openxmlformats-officedocument.drawingml.diagramStyle+xml"/>
  <Override PartName="/ppt/diagrams/quickStyle13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drawings/drawing3.xml" ContentType="application/vnd.openxmlformats-officedocument.drawingml.chartshap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30.fntdata" ContentType="application/x-fontdata"/>
  <Override PartName="/ppt/fonts/font31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3"/>
    <p:sldMasterId id="2147483679" r:id="rId4"/>
    <p:sldMasterId id="2147483699" r:id="rId5"/>
  </p:sldMasterIdLst>
  <p:notesMasterIdLst>
    <p:notesMasterId r:id="rId7"/>
  </p:notesMasterIdLst>
  <p:sldIdLst>
    <p:sldId id="256" r:id="rId6"/>
    <p:sldId id="262" r:id="rId8"/>
    <p:sldId id="467" r:id="rId9"/>
    <p:sldId id="409" r:id="rId10"/>
    <p:sldId id="268" r:id="rId11"/>
    <p:sldId id="272" r:id="rId12"/>
    <p:sldId id="274" r:id="rId13"/>
    <p:sldId id="276" r:id="rId14"/>
    <p:sldId id="459" r:id="rId15"/>
    <p:sldId id="16765768" r:id="rId16"/>
    <p:sldId id="286" r:id="rId17"/>
    <p:sldId id="290" r:id="rId18"/>
    <p:sldId id="292" r:id="rId19"/>
    <p:sldId id="295" r:id="rId20"/>
    <p:sldId id="16765769" r:id="rId21"/>
    <p:sldId id="296" r:id="rId22"/>
    <p:sldId id="297" r:id="rId23"/>
    <p:sldId id="461" r:id="rId24"/>
    <p:sldId id="300" r:id="rId25"/>
    <p:sldId id="16765764" r:id="rId26"/>
    <p:sldId id="16765765" r:id="rId27"/>
    <p:sldId id="16765766" r:id="rId28"/>
    <p:sldId id="16765767" r:id="rId29"/>
    <p:sldId id="462" r:id="rId30"/>
    <p:sldId id="464" r:id="rId31"/>
    <p:sldId id="465" r:id="rId32"/>
    <p:sldId id="302" r:id="rId33"/>
  </p:sldIdLst>
  <p:sldSz cx="12192000" cy="6858000"/>
  <p:notesSz cx="6858000" cy="9144000"/>
  <p:embeddedFontLst>
    <p:embeddedFont>
      <p:font typeface="Calibri" panose="020F0502020204030204"/>
      <p:regular r:id="rId37"/>
    </p:embeddedFont>
    <p:embeddedFont>
      <p:font typeface="Trebuchet MS" panose="020B0603020202020204"/>
      <p:regular r:id="rId38"/>
    </p:embeddedFont>
    <p:embeddedFont>
      <p:font typeface="Arial Black" panose="020B0A04020102020204" pitchFamily="34" charset="0"/>
      <p:bold r:id="rId39"/>
    </p:embeddedFont>
    <p:embeddedFont>
      <p:font typeface="Verdana" panose="020B060403050404020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Trebuchet MS" panose="020B0603020202020204" pitchFamily="34" charset="0"/>
      <p:regular r:id="rId50"/>
      <p:bold r:id="rId51"/>
      <p:italic r:id="rId52"/>
      <p:boldItalic r:id="rId53"/>
    </p:embeddedFont>
    <p:embeddedFont>
      <p:font typeface="MS PGothic" panose="020B0600070205080204" pitchFamily="34" charset="-128"/>
      <p:regular r:id="rId54"/>
    </p:embeddedFont>
    <p:embeddedFont>
      <p:font typeface="Century Gothic" panose="020B0502020202020204"/>
      <p:regular r:id="rId55"/>
      <p:bold r:id="rId56"/>
      <p:italic r:id="rId57"/>
      <p:boldItalic r:id="rId58"/>
    </p:embeddedFont>
    <p:embeddedFont>
      <p:font typeface="Franklin Gothic Book" panose="020B0503020102020204"/>
      <p:regular r:id="rId59"/>
      <p:italic r:id="rId60"/>
    </p:embeddedFont>
    <p:embeddedFont>
      <p:font typeface="Rockwell" panose="02060603020205020403"/>
      <p:regular r:id="rId61"/>
    </p:embeddedFont>
    <p:embeddedFont>
      <p:font typeface="Arial Narrow" panose="020B0606020202030204"/>
      <p:regular r:id="rId62"/>
      <p:bold r:id="rId63"/>
      <p:italic r:id="rId64"/>
      <p:boldItalic r:id="rId65"/>
    </p:embeddedFont>
    <p:embeddedFont>
      <p:font typeface="Tahoma" panose="020B0604030504040204" pitchFamily="34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8262D1-FC96-4F9B-A2C8-6222F44ADE3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19A945A-AE11-48A1-905D-E9D77C0797CA}" styleName="Table_2">
    <a:wholeTbl>
      <a:tcTxStyle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BB883A6-572D-47B5-92C7-700C36D41207}" styleName="Table_0">
    <a:wholeTbl>
      <a:tcTxStyle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dk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/>
      <a:tcStyle>
        <a:tcBdr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3784" autoAdjust="0"/>
  </p:normalViewPr>
  <p:slideViewPr>
    <p:cSldViewPr snapToGrid="0" showGuides="1">
      <p:cViewPr varScale="1">
        <p:scale>
          <a:sx n="62" d="100"/>
          <a:sy n="62" d="100"/>
        </p:scale>
        <p:origin x="68" y="76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7" Type="http://schemas.openxmlformats.org/officeDocument/2006/relationships/font" Target="fonts/font31.fntdata"/><Relationship Id="rId66" Type="http://schemas.openxmlformats.org/officeDocument/2006/relationships/font" Target="fonts/font30.fntdata"/><Relationship Id="rId65" Type="http://schemas.openxmlformats.org/officeDocument/2006/relationships/font" Target="fonts/font29.fntdata"/><Relationship Id="rId64" Type="http://schemas.openxmlformats.org/officeDocument/2006/relationships/font" Target="fonts/font28.fntdata"/><Relationship Id="rId63" Type="http://schemas.openxmlformats.org/officeDocument/2006/relationships/font" Target="fonts/font27.fntdata"/><Relationship Id="rId62" Type="http://schemas.openxmlformats.org/officeDocument/2006/relationships/font" Target="fonts/font26.fntdata"/><Relationship Id="rId61" Type="http://schemas.openxmlformats.org/officeDocument/2006/relationships/font" Target="fonts/font25.fntdata"/><Relationship Id="rId60" Type="http://schemas.openxmlformats.org/officeDocument/2006/relationships/font" Target="fonts/font24.fntdata"/><Relationship Id="rId6" Type="http://schemas.openxmlformats.org/officeDocument/2006/relationships/slide" Target="slides/slide1.xml"/><Relationship Id="rId59" Type="http://schemas.openxmlformats.org/officeDocument/2006/relationships/font" Target="fonts/font23.fntdata"/><Relationship Id="rId58" Type="http://schemas.openxmlformats.org/officeDocument/2006/relationships/font" Target="fonts/font22.fntdata"/><Relationship Id="rId57" Type="http://schemas.openxmlformats.org/officeDocument/2006/relationships/font" Target="fonts/font21.fntdata"/><Relationship Id="rId56" Type="http://schemas.openxmlformats.org/officeDocument/2006/relationships/font" Target="fonts/font20.fntdata"/><Relationship Id="rId55" Type="http://schemas.openxmlformats.org/officeDocument/2006/relationships/font" Target="fonts/font19.fntdata"/><Relationship Id="rId54" Type="http://schemas.openxmlformats.org/officeDocument/2006/relationships/font" Target="fonts/font18.fntdata"/><Relationship Id="rId53" Type="http://schemas.openxmlformats.org/officeDocument/2006/relationships/font" Target="fonts/font17.fntdata"/><Relationship Id="rId52" Type="http://schemas.openxmlformats.org/officeDocument/2006/relationships/font" Target="fonts/font16.fntdata"/><Relationship Id="rId51" Type="http://schemas.openxmlformats.org/officeDocument/2006/relationships/font" Target="fonts/font15.fntdata"/><Relationship Id="rId50" Type="http://schemas.openxmlformats.org/officeDocument/2006/relationships/font" Target="fonts/font14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3.fntdata"/><Relationship Id="rId48" Type="http://schemas.openxmlformats.org/officeDocument/2006/relationships/font" Target="fonts/font12.fntdata"/><Relationship Id="rId47" Type="http://schemas.openxmlformats.org/officeDocument/2006/relationships/font" Target="fonts/font11.fntdata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themeOverride" Target="../theme/themeOverride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themeOverride" Target="../theme/themeOverride2.xml"/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3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923789400178188"/>
          <c:y val="0.109772353455818"/>
          <c:w val="0.799160827373643"/>
          <c:h val="0.7989426071741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Malaria</c:f>
              <c:strCache>
                <c:ptCount val="1"/>
                <c:pt idx="0">
                  <c:v>Malaria</c:v>
                </c:pt>
              </c:strCache>
            </c:strRef>
          </c:tx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Sheet1!$F$2:$F$4</c:f>
                <c:numCache>
                  <c:formatCode>General</c:formatCode>
                  <c:ptCount val="3"/>
                  <c:pt idx="0">
                    <c:v>7.5</c:v>
                  </c:pt>
                  <c:pt idx="1">
                    <c:v>5.2</c:v>
                  </c:pt>
                  <c:pt idx="2">
                    <c:v>2.2</c:v>
                  </c:pt>
                </c:numCache>
              </c:numRef>
            </c:plus>
            <c:minus>
              <c:numRef>
                <c:f>Sheet1!$E$2:$E$4</c:f>
                <c:numCache>
                  <c:formatCode>General</c:formatCode>
                  <c:ptCount val="3"/>
                  <c:pt idx="0">
                    <c:v>6.5</c:v>
                  </c:pt>
                  <c:pt idx="1">
                    <c:v>5.2</c:v>
                  </c:pt>
                  <c:pt idx="2">
                    <c:v>2.2</c:v>
                  </c:pt>
                </c:numCache>
              </c:numRef>
            </c:minus>
          </c:errBars>
          <c:cat>
            <c:strRef>
              <c:f>Sheet1!$A$2:$A$4</c:f>
              <c:strCache>
                <c:ptCount val="3"/>
                <c:pt idx="0">
                  <c:v>&lt;5</c:v>
                </c:pt>
                <c:pt idx="1">
                  <c:v>5-14</c:v>
                </c:pt>
                <c:pt idx="2">
                  <c:v>&gt;14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30.9</c:v>
                </c:pt>
                <c:pt idx="1">
                  <c:v>38.8</c:v>
                </c:pt>
                <c:pt idx="2">
                  <c:v>17.6</c:v>
                </c:pt>
              </c:numCache>
            </c:numRef>
          </c:val>
        </c:ser>
        <c:ser>
          <c:idx val="1"/>
          <c:order val="1"/>
          <c:tx>
            <c:strRef>
              <c:f>Filariasis</c:f>
              <c:strCache>
                <c:ptCount val="1"/>
                <c:pt idx="0">
                  <c:v>Filariasis</c:v>
                </c:pt>
              </c:strCache>
            </c:strRef>
          </c:tx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Sheet1!$K$2:$K$4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1.2</c:v>
                  </c:pt>
                  <c:pt idx="2">
                    <c:v>1</c:v>
                  </c:pt>
                </c:numCache>
              </c:numRef>
            </c:plus>
            <c:minus>
              <c:numRef>
                <c:f>Sheet1!$J$2:$J$4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1.2</c:v>
                  </c:pt>
                  <c:pt idx="2">
                    <c:v>1</c:v>
                  </c:pt>
                </c:numCache>
              </c:numRef>
            </c:minus>
          </c:errBars>
          <c:val>
            <c:numRef>
              <c:f>Sheet1!$G$2:$G$4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577920"/>
        <c:axId val="90600192"/>
      </c:barChart>
      <c:catAx>
        <c:axId val="90577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GB"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90600192"/>
        <c:crosses val="autoZero"/>
        <c:auto val="1"/>
        <c:lblAlgn val="ctr"/>
        <c:lblOffset val="100"/>
        <c:noMultiLvlLbl val="0"/>
      </c:catAx>
      <c:valAx>
        <c:axId val="90600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GB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90577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3061196297831"/>
          <c:y val="0.29038905308002"/>
          <c:w val="0.157699037620297"/>
          <c:h val="0.123029760416275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en-GB"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00448028-53e4-41dc-b339-bc1e409bb2a2}"/>
      </c:ext>
    </c:extLst>
  </c:chart>
  <c:txPr>
    <a:bodyPr/>
    <a:lstStyle/>
    <a:p>
      <a:pPr>
        <a:defRPr lang="en-GB"/>
      </a:pPr>
    </a:p>
  </c:txPr>
  <c:externalData r:id="rId1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Malaria</c:f>
              <c:strCache>
                <c:ptCount val="1"/>
                <c:pt idx="0">
                  <c:v>Malaria</c:v>
                </c:pt>
              </c:strCache>
            </c:strRef>
          </c:tx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Sheet1!$F$2:$F$4</c:f>
                <c:numCache>
                  <c:formatCode>General</c:formatCode>
                  <c:ptCount val="3"/>
                  <c:pt idx="0">
                    <c:v>3.2</c:v>
                  </c:pt>
                  <c:pt idx="1">
                    <c:v>3.3</c:v>
                  </c:pt>
                  <c:pt idx="2">
                    <c:v>1.7</c:v>
                  </c:pt>
                </c:numCache>
              </c:numRef>
            </c:plus>
            <c:minus>
              <c:numRef>
                <c:f>Sheet1!$E$2:$E$4</c:f>
                <c:numCache>
                  <c:formatCode>General</c:formatCode>
                  <c:ptCount val="3"/>
                  <c:pt idx="0">
                    <c:v>3.2</c:v>
                  </c:pt>
                  <c:pt idx="1">
                    <c:v>3.3</c:v>
                  </c:pt>
                  <c:pt idx="2">
                    <c:v>1.7</c:v>
                  </c:pt>
                </c:numCache>
              </c:numRef>
            </c:minus>
          </c:errBars>
          <c:cat>
            <c:strRef>
              <c:f>Sheet1!$A$2:$A$4</c:f>
              <c:strCache>
                <c:ptCount val="3"/>
                <c:pt idx="0">
                  <c:v>&lt;5</c:v>
                </c:pt>
                <c:pt idx="1">
                  <c:v>5-14</c:v>
                </c:pt>
                <c:pt idx="2">
                  <c:v>&gt;14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18.1</c:v>
                </c:pt>
                <c:pt idx="1">
                  <c:v>37.9</c:v>
                </c:pt>
                <c:pt idx="2">
                  <c:v>15.7</c:v>
                </c:pt>
              </c:numCache>
            </c:numRef>
          </c:val>
        </c:ser>
        <c:ser>
          <c:idx val="1"/>
          <c:order val="1"/>
          <c:tx>
            <c:strRef>
              <c:f>Filariasis</c:f>
              <c:strCache>
                <c:ptCount val="1"/>
                <c:pt idx="0">
                  <c:v>Filariasis</c:v>
                </c:pt>
              </c:strCache>
            </c:strRef>
          </c:tx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Sheet1!$K$2:$K$4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2.2</c:v>
                  </c:pt>
                  <c:pt idx="2">
                    <c:v>1.7</c:v>
                  </c:pt>
                </c:numCache>
              </c:numRef>
            </c:plus>
            <c:minus>
              <c:numRef>
                <c:f>Sheet1!$J$2:$J$4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2.2</c:v>
                  </c:pt>
                  <c:pt idx="2">
                    <c:v>1.8</c:v>
                  </c:pt>
                </c:numCache>
              </c:numRef>
            </c:minus>
          </c:errBars>
          <c:val>
            <c:numRef>
              <c:f>Sheet1!$G$2:$G$4</c:f>
              <c:numCache>
                <c:formatCode>General</c:formatCode>
                <c:ptCount val="3"/>
                <c:pt idx="0">
                  <c:v>0</c:v>
                </c:pt>
                <c:pt idx="1">
                  <c:v>12</c:v>
                </c:pt>
                <c:pt idx="2">
                  <c:v>17.5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173824"/>
        <c:axId val="92175360"/>
      </c:barChart>
      <c:catAx>
        <c:axId val="92173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GB"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92175360"/>
        <c:crosses val="autoZero"/>
        <c:auto val="1"/>
        <c:lblAlgn val="ctr"/>
        <c:lblOffset val="100"/>
        <c:noMultiLvlLbl val="0"/>
      </c:catAx>
      <c:valAx>
        <c:axId val="92175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GB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92173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8874659436995"/>
          <c:y val="0.085620992874015"/>
          <c:w val="0.159396568484496"/>
          <c:h val="0.200216589024426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en-GB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610e1900-a4e5-43f9-a3f6-6486cef929be}"/>
      </c:ext>
    </c:extLst>
  </c:chart>
  <c:txPr>
    <a:bodyPr/>
    <a:lstStyle/>
    <a:p>
      <a:pPr>
        <a:defRPr lang="en-GB"/>
      </a:pPr>
    </a:p>
  </c:txPr>
  <c:externalData r:id="rId1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en-GB" sz="168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2400" dirty="0"/>
              <a:t>Malaria parasitaemia per district in </a:t>
            </a:r>
            <a:r>
              <a:rPr lang="en-GB" sz="2400" baseline="0" dirty="0"/>
              <a:t>2017</a:t>
            </a:r>
            <a:endParaRPr lang="en-GB" sz="24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714995205000025"/>
          <c:y val="0.133608470259684"/>
          <c:w val="0.915341428394746"/>
          <c:h val="0.7495555739614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'mRDT by age groups'!$B$14</c:f>
              <c:strCache>
                <c:ptCount val="1"/>
                <c:pt idx="0">
                  <c:v>0-4yr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'mRDT by age groups'!$A$15:$A$22</c:f>
              <c:strCache>
                <c:ptCount val="8"/>
                <c:pt idx="0">
                  <c:v>Buhigwe</c:v>
                </c:pt>
                <c:pt idx="1">
                  <c:v>Uvinza</c:v>
                </c:pt>
                <c:pt idx="2">
                  <c:v>Chato</c:v>
                </c:pt>
                <c:pt idx="3">
                  <c:v>Nyanghwale</c:v>
                </c:pt>
                <c:pt idx="4">
                  <c:v>Mtwara DC</c:v>
                </c:pt>
                <c:pt idx="5">
                  <c:v>Nanyumbu</c:v>
                </c:pt>
                <c:pt idx="6">
                  <c:v>Nyasa</c:v>
                </c:pt>
                <c:pt idx="7">
                  <c:v>Tunduru</c:v>
                </c:pt>
              </c:strCache>
            </c:strRef>
          </c:cat>
          <c:val>
            <c:numRef>
              <c:f>'mRDT by age groups'!$B$15:$B$22</c:f>
              <c:numCache>
                <c:formatCode>General</c:formatCode>
                <c:ptCount val="8"/>
                <c:pt idx="0">
                  <c:v>25.8</c:v>
                </c:pt>
                <c:pt idx="1">
                  <c:v>28</c:v>
                </c:pt>
                <c:pt idx="2">
                  <c:v>21</c:v>
                </c:pt>
                <c:pt idx="3">
                  <c:v>7.1</c:v>
                </c:pt>
                <c:pt idx="4">
                  <c:v>10.9</c:v>
                </c:pt>
                <c:pt idx="5">
                  <c:v>25.5</c:v>
                </c:pt>
                <c:pt idx="6">
                  <c:v>8.1</c:v>
                </c:pt>
                <c:pt idx="7">
                  <c:v>23</c:v>
                </c:pt>
              </c:numCache>
            </c:numRef>
          </c:val>
        </c:ser>
        <c:ser>
          <c:idx val="1"/>
          <c:order val="1"/>
          <c:tx>
            <c:strRef>
              <c:f>'mRDT by age groups'!$C$14</c:f>
              <c:strCache>
                <c:ptCount val="1"/>
                <c:pt idx="0">
                  <c:v>5-14yr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'mRDT by age groups'!$A$15:$A$22</c:f>
              <c:strCache>
                <c:ptCount val="8"/>
                <c:pt idx="0">
                  <c:v>Buhigwe</c:v>
                </c:pt>
                <c:pt idx="1">
                  <c:v>Uvinza</c:v>
                </c:pt>
                <c:pt idx="2">
                  <c:v>Chato</c:v>
                </c:pt>
                <c:pt idx="3">
                  <c:v>Nyanghwale</c:v>
                </c:pt>
                <c:pt idx="4">
                  <c:v>Mtwara DC</c:v>
                </c:pt>
                <c:pt idx="5">
                  <c:v>Nanyumbu</c:v>
                </c:pt>
                <c:pt idx="6">
                  <c:v>Nyasa</c:v>
                </c:pt>
                <c:pt idx="7">
                  <c:v>Tunduru</c:v>
                </c:pt>
              </c:strCache>
            </c:strRef>
          </c:cat>
          <c:val>
            <c:numRef>
              <c:f>'mRDT by age groups'!$C$15:$C$22</c:f>
              <c:numCache>
                <c:formatCode>General</c:formatCode>
                <c:ptCount val="8"/>
                <c:pt idx="0">
                  <c:v>49.9</c:v>
                </c:pt>
                <c:pt idx="1">
                  <c:v>44.1</c:v>
                </c:pt>
                <c:pt idx="2">
                  <c:v>35</c:v>
                </c:pt>
                <c:pt idx="3">
                  <c:v>21.7</c:v>
                </c:pt>
                <c:pt idx="4">
                  <c:v>11.6</c:v>
                </c:pt>
                <c:pt idx="5">
                  <c:v>28.9</c:v>
                </c:pt>
                <c:pt idx="6">
                  <c:v>33.8</c:v>
                </c:pt>
                <c:pt idx="7">
                  <c:v>42</c:v>
                </c:pt>
              </c:numCache>
            </c:numRef>
          </c:val>
        </c:ser>
        <c:ser>
          <c:idx val="2"/>
          <c:order val="2"/>
          <c:tx>
            <c:strRef>
              <c:f>'mRDT by age groups'!$D$14</c:f>
              <c:strCache>
                <c:ptCount val="1"/>
                <c:pt idx="0">
                  <c:v>15+yr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'mRDT by age groups'!$A$15:$A$22</c:f>
              <c:strCache>
                <c:ptCount val="8"/>
                <c:pt idx="0">
                  <c:v>Buhigwe</c:v>
                </c:pt>
                <c:pt idx="1">
                  <c:v>Uvinza</c:v>
                </c:pt>
                <c:pt idx="2">
                  <c:v>Chato</c:v>
                </c:pt>
                <c:pt idx="3">
                  <c:v>Nyanghwale</c:v>
                </c:pt>
                <c:pt idx="4">
                  <c:v>Mtwara DC</c:v>
                </c:pt>
                <c:pt idx="5">
                  <c:v>Nanyumbu</c:v>
                </c:pt>
                <c:pt idx="6">
                  <c:v>Nyasa</c:v>
                </c:pt>
                <c:pt idx="7">
                  <c:v>Tunduru</c:v>
                </c:pt>
              </c:strCache>
            </c:strRef>
          </c:cat>
          <c:val>
            <c:numRef>
              <c:f>'mRDT by age groups'!$D$15:$D$22</c:f>
              <c:numCache>
                <c:formatCode>General</c:formatCode>
                <c:ptCount val="8"/>
                <c:pt idx="0">
                  <c:v>13.1</c:v>
                </c:pt>
                <c:pt idx="1">
                  <c:v>14</c:v>
                </c:pt>
                <c:pt idx="2">
                  <c:v>11.5</c:v>
                </c:pt>
                <c:pt idx="3">
                  <c:v>7.3</c:v>
                </c:pt>
                <c:pt idx="4">
                  <c:v>3.7</c:v>
                </c:pt>
                <c:pt idx="5">
                  <c:v>9.9</c:v>
                </c:pt>
                <c:pt idx="6">
                  <c:v>10.3</c:v>
                </c:pt>
                <c:pt idx="7">
                  <c:v>15.4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2"/>
        <c:axId val="2093474336"/>
        <c:axId val="2093473792"/>
      </c:barChart>
      <c:catAx>
        <c:axId val="2093474336"/>
        <c:scaling>
          <c:orientation val="minMax"/>
        </c:scaling>
        <c:delete val="0"/>
        <c:axPos val="b"/>
        <c:title>
          <c:tx>
            <c:rich>
              <a:bodyPr rot="0" spcFirstLastPara="0" vertOverflow="ellipsis" vert="horz" wrap="square" anchor="ctr" anchorCtr="1"/>
              <a:lstStyle/>
              <a:p>
                <a:pPr>
                  <a:defRPr lang="en-GB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err="1"/>
                  <a:t>Source:NMCP-NIMR-Hotspot</a:t>
                </a:r>
                <a:r>
                  <a:rPr lang="en-GB" baseline="0" dirty="0"/>
                  <a:t> 2017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762423364069498"/>
              <c:y val="0.94771336122167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2093473792"/>
        <c:crosses val="autoZero"/>
        <c:auto val="1"/>
        <c:lblAlgn val="ctr"/>
        <c:lblOffset val="100"/>
        <c:noMultiLvlLbl val="0"/>
      </c:catAx>
      <c:valAx>
        <c:axId val="20934737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GB"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Proportion (%)</a:t>
                </a:r>
                <a:endParaRPr lang="en-US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9347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9950478826503"/>
          <c:y val="0.0724241173518512"/>
          <c:w val="0.756173846200124"/>
          <c:h val="0.06227918301820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34ad62d3-598d-4089-8a56-444d2884803b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GB" sz="1400"/>
      </a:pPr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684057259574741"/>
          <c:y val="0.0211920529801325"/>
          <c:w val="0.860218974788405"/>
          <c:h val="0.72169911873598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'final for use'!$C$1</c:f>
              <c:strCache>
                <c:ptCount val="1"/>
                <c:pt idx="0">
                  <c:v>Coverage_boys (%)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'final for use'!$A$2:$B$13</c:f>
              <c:multiLvlStrCache>
                <c:ptCount val="12"/>
                <c:lvl>
                  <c:pt idx="0">
                    <c:v>Round 1 (N=31634)</c:v>
                  </c:pt>
                  <c:pt idx="1">
                    <c:v>Round 2 (N=29297)</c:v>
                  </c:pt>
                  <c:pt idx="2">
                    <c:v>Round 3 (N=32258)</c:v>
                  </c:pt>
                  <c:pt idx="3">
                    <c:v>Round 1 (N=31415)</c:v>
                  </c:pt>
                  <c:pt idx="4">
                    <c:v>Round 2 (n=29111)</c:v>
                  </c:pt>
                  <c:pt idx="5">
                    <c:v>Round 3 (N=30334)</c:v>
                  </c:pt>
                  <c:pt idx="6">
                    <c:v>Round 1 (N=10615)</c:v>
                  </c:pt>
                  <c:pt idx="7">
                    <c:v>Round 2 (N=9886)</c:v>
                  </c:pt>
                  <c:pt idx="8">
                    <c:v>Round 3 (N=11137)</c:v>
                  </c:pt>
                  <c:pt idx="9">
                    <c:v>Round 1 (N=73664)</c:v>
                  </c:pt>
                  <c:pt idx="10">
                    <c:v>Round 2 (N=68294)</c:v>
                  </c:pt>
                  <c:pt idx="11">
                    <c:v>Round 3 (N=73729)</c:v>
                  </c:pt>
                </c:lvl>
                <c:lvl>
                  <c:pt idx="0">
                    <c:v>HANDENI DC</c:v>
                  </c:pt>
                  <c:pt idx="3">
                    <c:v>KILINDI DC</c:v>
                  </c:pt>
                  <c:pt idx="6">
                    <c:v>HANDENI TC</c:v>
                  </c:pt>
                  <c:pt idx="9">
                    <c:v>ALL</c:v>
                  </c:pt>
                </c:lvl>
              </c:multiLvlStrCache>
            </c:multiLvlStrRef>
          </c:cat>
          <c:val>
            <c:numRef>
              <c:f>'final for use'!$C$2:$C$13</c:f>
              <c:numCache>
                <c:formatCode>0.0</c:formatCode>
                <c:ptCount val="12"/>
                <c:pt idx="0">
                  <c:v>39.1762028197509</c:v>
                </c:pt>
                <c:pt idx="1">
                  <c:v>40.3556678158173</c:v>
                </c:pt>
                <c:pt idx="2">
                  <c:v>40.758881517763</c:v>
                </c:pt>
                <c:pt idx="3">
                  <c:v>32.5927104886201</c:v>
                </c:pt>
                <c:pt idx="4">
                  <c:v>30.8817972587682</c:v>
                </c:pt>
                <c:pt idx="5">
                  <c:v>36.6519417155667</c:v>
                </c:pt>
                <c:pt idx="6">
                  <c:v>41.5073009891663</c:v>
                </c:pt>
                <c:pt idx="7">
                  <c:v>39.4294962573336</c:v>
                </c:pt>
                <c:pt idx="8">
                  <c:v>37.8109006015983</c:v>
                </c:pt>
                <c:pt idx="9">
                  <c:v>36.7044960903562</c:v>
                </c:pt>
                <c:pt idx="10">
                  <c:v>36.1832664655753</c:v>
                </c:pt>
                <c:pt idx="11">
                  <c:v>38.6238793419143</c:v>
                </c:pt>
              </c:numCache>
            </c:numRef>
          </c:val>
        </c:ser>
        <c:ser>
          <c:idx val="1"/>
          <c:order val="1"/>
          <c:tx>
            <c:strRef>
              <c:f>'final for use'!$D$1</c:f>
              <c:strCache>
                <c:ptCount val="1"/>
                <c:pt idx="0">
                  <c:v>Coverage_girls (%)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'final for use'!$A$2:$B$13</c:f>
              <c:multiLvlStrCache>
                <c:ptCount val="12"/>
                <c:lvl>
                  <c:pt idx="0">
                    <c:v>Round 1 (N=31634)</c:v>
                  </c:pt>
                  <c:pt idx="1">
                    <c:v>Round 2 (N=29297)</c:v>
                  </c:pt>
                  <c:pt idx="2">
                    <c:v>Round 3 (N=32258)</c:v>
                  </c:pt>
                  <c:pt idx="3">
                    <c:v>Round 1 (N=31415)</c:v>
                  </c:pt>
                  <c:pt idx="4">
                    <c:v>Round 2 (n=29111)</c:v>
                  </c:pt>
                  <c:pt idx="5">
                    <c:v>Round 3 (N=30334)</c:v>
                  </c:pt>
                  <c:pt idx="6">
                    <c:v>Round 1 (N=10615)</c:v>
                  </c:pt>
                  <c:pt idx="7">
                    <c:v>Round 2 (N=9886)</c:v>
                  </c:pt>
                  <c:pt idx="8">
                    <c:v>Round 3 (N=11137)</c:v>
                  </c:pt>
                  <c:pt idx="9">
                    <c:v>Round 1 (N=73664)</c:v>
                  </c:pt>
                  <c:pt idx="10">
                    <c:v>Round 2 (N=68294)</c:v>
                  </c:pt>
                  <c:pt idx="11">
                    <c:v>Round 3 (N=73729)</c:v>
                  </c:pt>
                </c:lvl>
                <c:lvl>
                  <c:pt idx="0">
                    <c:v>HANDENI DC</c:v>
                  </c:pt>
                  <c:pt idx="3">
                    <c:v>KILINDI DC</c:v>
                  </c:pt>
                  <c:pt idx="6">
                    <c:v>HANDENI TC</c:v>
                  </c:pt>
                  <c:pt idx="9">
                    <c:v>ALL</c:v>
                  </c:pt>
                </c:lvl>
              </c:multiLvlStrCache>
            </c:multiLvlStrRef>
          </c:cat>
          <c:val>
            <c:numRef>
              <c:f>'final for use'!$D$2:$D$13</c:f>
              <c:numCache>
                <c:formatCode>0.0</c:formatCode>
                <c:ptCount val="12"/>
                <c:pt idx="0">
                  <c:v>42.786242650313</c:v>
                </c:pt>
                <c:pt idx="1">
                  <c:v>40.9495852817695</c:v>
                </c:pt>
                <c:pt idx="2">
                  <c:v>44.252588505177</c:v>
                </c:pt>
                <c:pt idx="3">
                  <c:v>36.0560241922648</c:v>
                </c:pt>
                <c:pt idx="4">
                  <c:v>32.9497440829927</c:v>
                </c:pt>
                <c:pt idx="5">
                  <c:v>39.1771609415178</c:v>
                </c:pt>
                <c:pt idx="6">
                  <c:v>41.9500706547339</c:v>
                </c:pt>
                <c:pt idx="7">
                  <c:v>40.3297592555128</c:v>
                </c:pt>
                <c:pt idx="8">
                  <c:v>40.082607524468</c:v>
                </c:pt>
                <c:pt idx="9">
                  <c:v>39.795558210252</c:v>
                </c:pt>
                <c:pt idx="10">
                  <c:v>37.4498491814801</c:v>
                </c:pt>
                <c:pt idx="11">
                  <c:v>41.5345386482931</c:v>
                </c:pt>
              </c:numCache>
            </c:numRef>
          </c:val>
        </c:ser>
        <c:ser>
          <c:idx val="2"/>
          <c:order val="2"/>
          <c:tx>
            <c:strRef>
              <c:f>'final for use'!$E$1</c:f>
              <c:strCache>
                <c:ptCount val="1"/>
                <c:pt idx="0">
                  <c:v>Incomplete dose (%)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'final for use'!$A$2:$B$13</c:f>
              <c:multiLvlStrCache>
                <c:ptCount val="12"/>
                <c:lvl>
                  <c:pt idx="0">
                    <c:v>Round 1 (N=31634)</c:v>
                  </c:pt>
                  <c:pt idx="1">
                    <c:v>Round 2 (N=29297)</c:v>
                  </c:pt>
                  <c:pt idx="2">
                    <c:v>Round 3 (N=32258)</c:v>
                  </c:pt>
                  <c:pt idx="3">
                    <c:v>Round 1 (N=31415)</c:v>
                  </c:pt>
                  <c:pt idx="4">
                    <c:v>Round 2 (n=29111)</c:v>
                  </c:pt>
                  <c:pt idx="5">
                    <c:v>Round 3 (N=30334)</c:v>
                  </c:pt>
                  <c:pt idx="6">
                    <c:v>Round 1 (N=10615)</c:v>
                  </c:pt>
                  <c:pt idx="7">
                    <c:v>Round 2 (N=9886)</c:v>
                  </c:pt>
                  <c:pt idx="8">
                    <c:v>Round 3 (N=11137)</c:v>
                  </c:pt>
                  <c:pt idx="9">
                    <c:v>Round 1 (N=73664)</c:v>
                  </c:pt>
                  <c:pt idx="10">
                    <c:v>Round 2 (N=68294)</c:v>
                  </c:pt>
                  <c:pt idx="11">
                    <c:v>Round 3 (N=73729)</c:v>
                  </c:pt>
                </c:lvl>
                <c:lvl>
                  <c:pt idx="0">
                    <c:v>HANDENI DC</c:v>
                  </c:pt>
                  <c:pt idx="3">
                    <c:v>KILINDI DC</c:v>
                  </c:pt>
                  <c:pt idx="6">
                    <c:v>HANDENI TC</c:v>
                  </c:pt>
                  <c:pt idx="9">
                    <c:v>ALL</c:v>
                  </c:pt>
                </c:lvl>
              </c:multiLvlStrCache>
            </c:multiLvlStrRef>
          </c:cat>
          <c:val>
            <c:numRef>
              <c:f>'final for use'!$E$2:$E$13</c:f>
              <c:numCache>
                <c:formatCode>0.0</c:formatCode>
                <c:ptCount val="12"/>
                <c:pt idx="0">
                  <c:v>5.25700195991655</c:v>
                </c:pt>
                <c:pt idx="1">
                  <c:v>5.88456155920401</c:v>
                </c:pt>
                <c:pt idx="2">
                  <c:v>3.57740715481431</c:v>
                </c:pt>
                <c:pt idx="3">
                  <c:v>8.67738341556581</c:v>
                </c:pt>
                <c:pt idx="4">
                  <c:v>10.0271375081584</c:v>
                </c:pt>
                <c:pt idx="5">
                  <c:v>6.39546383595965</c:v>
                </c:pt>
                <c:pt idx="6">
                  <c:v>5.13424399434762</c:v>
                </c:pt>
                <c:pt idx="7">
                  <c:v>4.3900465304471</c:v>
                </c:pt>
                <c:pt idx="8">
                  <c:v>4.85768160186765</c:v>
                </c:pt>
                <c:pt idx="9">
                  <c:v>6.69798001737619</c:v>
                </c:pt>
                <c:pt idx="10">
                  <c:v>7.4340352007497</c:v>
                </c:pt>
                <c:pt idx="11">
                  <c:v>4.93021741784101</c:v>
                </c:pt>
              </c:numCache>
            </c:numRef>
          </c:val>
        </c:ser>
        <c:ser>
          <c:idx val="3"/>
          <c:order val="3"/>
          <c:tx>
            <c:strRef>
              <c:f>'final for use'!$F$1</c:f>
              <c:strCache>
                <c:ptCount val="1"/>
                <c:pt idx="0">
                  <c:v>Not given (%)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'final for use'!$A$2:$B$13</c:f>
              <c:multiLvlStrCache>
                <c:ptCount val="12"/>
                <c:lvl>
                  <c:pt idx="0">
                    <c:v>Round 1 (N=31634)</c:v>
                  </c:pt>
                  <c:pt idx="1">
                    <c:v>Round 2 (N=29297)</c:v>
                  </c:pt>
                  <c:pt idx="2">
                    <c:v>Round 3 (N=32258)</c:v>
                  </c:pt>
                  <c:pt idx="3">
                    <c:v>Round 1 (N=31415)</c:v>
                  </c:pt>
                  <c:pt idx="4">
                    <c:v>Round 2 (n=29111)</c:v>
                  </c:pt>
                  <c:pt idx="5">
                    <c:v>Round 3 (N=30334)</c:v>
                  </c:pt>
                  <c:pt idx="6">
                    <c:v>Round 1 (N=10615)</c:v>
                  </c:pt>
                  <c:pt idx="7">
                    <c:v>Round 2 (N=9886)</c:v>
                  </c:pt>
                  <c:pt idx="8">
                    <c:v>Round 3 (N=11137)</c:v>
                  </c:pt>
                  <c:pt idx="9">
                    <c:v>Round 1 (N=73664)</c:v>
                  </c:pt>
                  <c:pt idx="10">
                    <c:v>Round 2 (N=68294)</c:v>
                  </c:pt>
                  <c:pt idx="11">
                    <c:v>Round 3 (N=73729)</c:v>
                  </c:pt>
                </c:lvl>
                <c:lvl>
                  <c:pt idx="0">
                    <c:v>HANDENI DC</c:v>
                  </c:pt>
                  <c:pt idx="3">
                    <c:v>KILINDI DC</c:v>
                  </c:pt>
                  <c:pt idx="6">
                    <c:v>HANDENI TC</c:v>
                  </c:pt>
                  <c:pt idx="9">
                    <c:v>ALL</c:v>
                  </c:pt>
                </c:lvl>
              </c:multiLvlStrCache>
            </c:multiLvlStrRef>
          </c:cat>
          <c:val>
            <c:numRef>
              <c:f>'final for use'!$F$2:$F$13</c:f>
              <c:numCache>
                <c:formatCode>0.0</c:formatCode>
                <c:ptCount val="12"/>
                <c:pt idx="0">
                  <c:v>12.7805525700196</c:v>
                </c:pt>
                <c:pt idx="1">
                  <c:v>12.8101853432092</c:v>
                </c:pt>
                <c:pt idx="2">
                  <c:v>11.4111228222456</c:v>
                </c:pt>
                <c:pt idx="3">
                  <c:v>22.6738819035493</c:v>
                </c:pt>
                <c:pt idx="4">
                  <c:v>26.1413211500807</c:v>
                </c:pt>
                <c:pt idx="5">
                  <c:v>17.7754335069559</c:v>
                </c:pt>
                <c:pt idx="6">
                  <c:v>11.4083843617522</c:v>
                </c:pt>
                <c:pt idx="7">
                  <c:v>15.8506979567065</c:v>
                </c:pt>
                <c:pt idx="8">
                  <c:v>17.2488102720661</c:v>
                </c:pt>
                <c:pt idx="9">
                  <c:v>16.8019656820156</c:v>
                </c:pt>
                <c:pt idx="10">
                  <c:v>18.9328491521949</c:v>
                </c:pt>
                <c:pt idx="11">
                  <c:v>14.9113645919516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947863263"/>
        <c:axId val="1947862847"/>
      </c:barChart>
      <c:lineChart>
        <c:grouping val="standard"/>
        <c:varyColors val="0"/>
        <c:ser>
          <c:idx val="4"/>
          <c:order val="4"/>
          <c:tx>
            <c:strRef>
              <c:f>'final for use'!$G$1</c:f>
              <c:strCache>
                <c:ptCount val="1"/>
                <c:pt idx="0">
                  <c:v>Coverage Handen DC (%)</c:v>
                </c:pt>
              </c:strCache>
            </c:strRef>
          </c:tx>
          <c:spPr>
            <a:ln w="28575" cap="rnd">
              <a:solidFill>
                <a:schemeClr val="bg2">
                  <a:lumMod val="10000"/>
                </a:schemeClr>
              </a:solidFill>
              <a:round/>
              <a:headEnd type="diamond"/>
              <a:tailEnd type="diamond"/>
            </a:ln>
            <a:effectLst/>
          </c:spPr>
          <c:marker>
            <c:symbol val="diamond"/>
            <c:size val="5"/>
            <c:spPr>
              <a:solidFill>
                <a:schemeClr val="accent5"/>
              </a:solidFill>
              <a:ln w="9525" cap="sq">
                <a:solidFill>
                  <a:schemeClr val="bg2">
                    <a:lumMod val="1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.00371977717656023"/>
                  <c:y val="0.02913907284768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123992572552008"/>
                  <c:y val="0.039735099337748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0123992572552008"/>
                  <c:y val="0.02119205298013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'final for use'!$A$2:$B$13</c:f>
              <c:multiLvlStrCache>
                <c:ptCount val="12"/>
                <c:lvl>
                  <c:pt idx="0">
                    <c:v>Round 1 (N=31634)</c:v>
                  </c:pt>
                  <c:pt idx="1">
                    <c:v>Round 2 (N=29297)</c:v>
                  </c:pt>
                  <c:pt idx="2">
                    <c:v>Round 3 (N=32258)</c:v>
                  </c:pt>
                  <c:pt idx="3">
                    <c:v>Round 1 (N=31415)</c:v>
                  </c:pt>
                  <c:pt idx="4">
                    <c:v>Round 2 (n=29111)</c:v>
                  </c:pt>
                  <c:pt idx="5">
                    <c:v>Round 3 (N=30334)</c:v>
                  </c:pt>
                  <c:pt idx="6">
                    <c:v>Round 1 (N=10615)</c:v>
                  </c:pt>
                  <c:pt idx="7">
                    <c:v>Round 2 (N=9886)</c:v>
                  </c:pt>
                  <c:pt idx="8">
                    <c:v>Round 3 (N=11137)</c:v>
                  </c:pt>
                  <c:pt idx="9">
                    <c:v>Round 1 (N=73664)</c:v>
                  </c:pt>
                  <c:pt idx="10">
                    <c:v>Round 2 (N=68294)</c:v>
                  </c:pt>
                  <c:pt idx="11">
                    <c:v>Round 3 (N=73729)</c:v>
                  </c:pt>
                </c:lvl>
                <c:lvl>
                  <c:pt idx="0">
                    <c:v>HANDENI DC</c:v>
                  </c:pt>
                  <c:pt idx="3">
                    <c:v>KILINDI DC</c:v>
                  </c:pt>
                  <c:pt idx="6">
                    <c:v>HANDENI TC</c:v>
                  </c:pt>
                  <c:pt idx="9">
                    <c:v>ALL</c:v>
                  </c:pt>
                </c:lvl>
              </c:multiLvlStrCache>
            </c:multiLvlStrRef>
          </c:cat>
          <c:val>
            <c:numRef>
              <c:f>'final for use'!$G$2:$G$4</c:f>
              <c:numCache>
                <c:formatCode>0.0</c:formatCode>
                <c:ptCount val="3"/>
                <c:pt idx="0">
                  <c:v>81.9624454700639</c:v>
                </c:pt>
                <c:pt idx="1">
                  <c:v>81.3052530975868</c:v>
                </c:pt>
                <c:pt idx="2">
                  <c:v>85.01147002294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'final for use'!$I$1</c:f>
              <c:strCache>
                <c:ptCount val="1"/>
                <c:pt idx="0">
                  <c:v>Coverage Handen TC (%)</c:v>
                </c:pt>
              </c:strCache>
            </c:strRef>
          </c:tx>
          <c:spPr>
            <a:ln w="28575" cap="sq">
              <a:solidFill>
                <a:schemeClr val="bg2">
                  <a:lumMod val="10000"/>
                </a:schemeClr>
              </a:solidFill>
              <a:round/>
              <a:headEnd type="diamond"/>
              <a:tailEnd type="diamond"/>
            </a:ln>
            <a:effectLst/>
          </c:spPr>
          <c:marker>
            <c:symbol val="diamond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0.00247985145104008"/>
                  <c:y val="0.034437086092715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0743955435312041"/>
                  <c:y val="0.02913907284768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00495970290208024"/>
                  <c:y val="0.02913907284768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'final for use'!$A$2:$B$13</c:f>
              <c:multiLvlStrCache>
                <c:ptCount val="12"/>
                <c:lvl>
                  <c:pt idx="0">
                    <c:v>Round 1 (N=31634)</c:v>
                  </c:pt>
                  <c:pt idx="1">
                    <c:v>Round 2 (N=29297)</c:v>
                  </c:pt>
                  <c:pt idx="2">
                    <c:v>Round 3 (N=32258)</c:v>
                  </c:pt>
                  <c:pt idx="3">
                    <c:v>Round 1 (N=31415)</c:v>
                  </c:pt>
                  <c:pt idx="4">
                    <c:v>Round 2 (n=29111)</c:v>
                  </c:pt>
                  <c:pt idx="5">
                    <c:v>Round 3 (N=30334)</c:v>
                  </c:pt>
                  <c:pt idx="6">
                    <c:v>Round 1 (N=10615)</c:v>
                  </c:pt>
                  <c:pt idx="7">
                    <c:v>Round 2 (N=9886)</c:v>
                  </c:pt>
                  <c:pt idx="8">
                    <c:v>Round 3 (N=11137)</c:v>
                  </c:pt>
                  <c:pt idx="9">
                    <c:v>Round 1 (N=73664)</c:v>
                  </c:pt>
                  <c:pt idx="10">
                    <c:v>Round 2 (N=68294)</c:v>
                  </c:pt>
                  <c:pt idx="11">
                    <c:v>Round 3 (N=73729)</c:v>
                  </c:pt>
                </c:lvl>
                <c:lvl>
                  <c:pt idx="0">
                    <c:v>HANDENI DC</c:v>
                  </c:pt>
                  <c:pt idx="3">
                    <c:v>KILINDI DC</c:v>
                  </c:pt>
                  <c:pt idx="6">
                    <c:v>HANDENI TC</c:v>
                  </c:pt>
                  <c:pt idx="9">
                    <c:v>ALL</c:v>
                  </c:pt>
                </c:lvl>
              </c:multiLvlStrCache>
            </c:multiLvlStrRef>
          </c:cat>
          <c:val>
            <c:numRef>
              <c:f>'final for use'!$I$2:$I$10</c:f>
              <c:numCache>
                <c:formatCode>General</c:formatCode>
                <c:ptCount val="9"/>
                <c:pt idx="6" c:formatCode="0.0">
                  <c:v>83.4573716439001</c:v>
                </c:pt>
                <c:pt idx="7" c:formatCode="0.0">
                  <c:v>79.7592555128465</c:v>
                </c:pt>
                <c:pt idx="8" c:formatCode="0.0">
                  <c:v>77.8935081260663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'final for use'!$H$1</c:f>
              <c:strCache>
                <c:ptCount val="1"/>
                <c:pt idx="0">
                  <c:v>Coverage Kilindi DC (%)</c:v>
                </c:pt>
              </c:strCache>
            </c:strRef>
          </c:tx>
          <c:spPr>
            <a:ln w="28575" cap="rnd">
              <a:solidFill>
                <a:schemeClr val="bg2">
                  <a:lumMod val="10000"/>
                </a:schemeClr>
              </a:solidFill>
              <a:round/>
              <a:headEnd type="diamond"/>
              <a:tailEnd type="diamond"/>
            </a:ln>
            <a:effectLst/>
          </c:spPr>
          <c:marker>
            <c:symbol val="diamond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0.00371977717656025"/>
                  <c:y val="0.031788079470198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0247985145104012"/>
                  <c:y val="0.02649006622516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0247985145104017"/>
                  <c:y val="0.031788079470198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'final for use'!$A$2:$B$13</c:f>
              <c:multiLvlStrCache>
                <c:ptCount val="12"/>
                <c:lvl>
                  <c:pt idx="0">
                    <c:v>Round 1 (N=31634)</c:v>
                  </c:pt>
                  <c:pt idx="1">
                    <c:v>Round 2 (N=29297)</c:v>
                  </c:pt>
                  <c:pt idx="2">
                    <c:v>Round 3 (N=32258)</c:v>
                  </c:pt>
                  <c:pt idx="3">
                    <c:v>Round 1 (N=31415)</c:v>
                  </c:pt>
                  <c:pt idx="4">
                    <c:v>Round 2 (n=29111)</c:v>
                  </c:pt>
                  <c:pt idx="5">
                    <c:v>Round 3 (N=30334)</c:v>
                  </c:pt>
                  <c:pt idx="6">
                    <c:v>Round 1 (N=10615)</c:v>
                  </c:pt>
                  <c:pt idx="7">
                    <c:v>Round 2 (N=9886)</c:v>
                  </c:pt>
                  <c:pt idx="8">
                    <c:v>Round 3 (N=11137)</c:v>
                  </c:pt>
                  <c:pt idx="9">
                    <c:v>Round 1 (N=73664)</c:v>
                  </c:pt>
                  <c:pt idx="10">
                    <c:v>Round 2 (N=68294)</c:v>
                  </c:pt>
                  <c:pt idx="11">
                    <c:v>Round 3 (N=73729)</c:v>
                  </c:pt>
                </c:lvl>
                <c:lvl>
                  <c:pt idx="0">
                    <c:v>HANDENI DC</c:v>
                  </c:pt>
                  <c:pt idx="3">
                    <c:v>KILINDI DC</c:v>
                  </c:pt>
                  <c:pt idx="6">
                    <c:v>HANDENI TC</c:v>
                  </c:pt>
                  <c:pt idx="9">
                    <c:v>ALL</c:v>
                  </c:pt>
                </c:lvl>
              </c:multiLvlStrCache>
            </c:multiLvlStrRef>
          </c:cat>
          <c:val>
            <c:numRef>
              <c:f>'final for use'!$H$2:$H$7</c:f>
              <c:numCache>
                <c:formatCode>General</c:formatCode>
                <c:ptCount val="6"/>
                <c:pt idx="3" c:formatCode="0.0">
                  <c:v>68.6487346808849</c:v>
                </c:pt>
                <c:pt idx="4" c:formatCode="0.0">
                  <c:v>63.8315413417608</c:v>
                </c:pt>
                <c:pt idx="5" c:formatCode="0.0">
                  <c:v>75.8291026570845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'final for use'!$J$1</c:f>
              <c:strCache>
                <c:ptCount val="1"/>
                <c:pt idx="0">
                  <c:v>Coverage All (%)</c:v>
                </c:pt>
              </c:strCache>
            </c:strRef>
          </c:tx>
          <c:spPr>
            <a:ln w="28575" cap="rnd">
              <a:solidFill>
                <a:schemeClr val="bg2">
                  <a:lumMod val="10000"/>
                </a:schemeClr>
              </a:solidFill>
              <a:round/>
              <a:headEnd type="diamond"/>
              <a:tailEnd type="diamond"/>
            </a:ln>
            <a:effectLst/>
          </c:spPr>
          <c:marker>
            <c:symbol val="diamond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dLbl>
              <c:idx val="9"/>
              <c:layout>
                <c:manualLayout>
                  <c:x val="0.00619962862760032"/>
                  <c:y val="0.031788079470198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074395543531205"/>
                  <c:y val="0.042384105960264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.0074395543531205"/>
                  <c:y val="0.031788079470198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GB"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'final for use'!$A$2:$B$13</c:f>
              <c:multiLvlStrCache>
                <c:ptCount val="12"/>
                <c:lvl>
                  <c:pt idx="0">
                    <c:v>Round 1 (N=31634)</c:v>
                  </c:pt>
                  <c:pt idx="1">
                    <c:v>Round 2 (N=29297)</c:v>
                  </c:pt>
                  <c:pt idx="2">
                    <c:v>Round 3 (N=32258)</c:v>
                  </c:pt>
                  <c:pt idx="3">
                    <c:v>Round 1 (N=31415)</c:v>
                  </c:pt>
                  <c:pt idx="4">
                    <c:v>Round 2 (n=29111)</c:v>
                  </c:pt>
                  <c:pt idx="5">
                    <c:v>Round 3 (N=30334)</c:v>
                  </c:pt>
                  <c:pt idx="6">
                    <c:v>Round 1 (N=10615)</c:v>
                  </c:pt>
                  <c:pt idx="7">
                    <c:v>Round 2 (N=9886)</c:v>
                  </c:pt>
                  <c:pt idx="8">
                    <c:v>Round 3 (N=11137)</c:v>
                  </c:pt>
                  <c:pt idx="9">
                    <c:v>Round 1 (N=73664)</c:v>
                  </c:pt>
                  <c:pt idx="10">
                    <c:v>Round 2 (N=68294)</c:v>
                  </c:pt>
                  <c:pt idx="11">
                    <c:v>Round 3 (N=73729)</c:v>
                  </c:pt>
                </c:lvl>
                <c:lvl>
                  <c:pt idx="0">
                    <c:v>HANDENI DC</c:v>
                  </c:pt>
                  <c:pt idx="3">
                    <c:v>KILINDI DC</c:v>
                  </c:pt>
                  <c:pt idx="6">
                    <c:v>HANDENI TC</c:v>
                  </c:pt>
                  <c:pt idx="9">
                    <c:v>ALL</c:v>
                  </c:pt>
                </c:lvl>
              </c:multiLvlStrCache>
            </c:multiLvlStrRef>
          </c:cat>
          <c:val>
            <c:numRef>
              <c:f>'final for use'!$J$2:$J$13</c:f>
              <c:numCache>
                <c:formatCode>General</c:formatCode>
                <c:ptCount val="12"/>
                <c:pt idx="9" c:formatCode="0.0">
                  <c:v>76.5000543006082</c:v>
                </c:pt>
                <c:pt idx="10" c:formatCode="0.0">
                  <c:v>73.6331156470554</c:v>
                </c:pt>
                <c:pt idx="11" c:formatCode="0.0">
                  <c:v>80.1584179902074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7861599"/>
        <c:axId val="1947861183"/>
      </c:lineChart>
      <c:catAx>
        <c:axId val="1947863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947862847"/>
        <c:crosses val="autoZero"/>
        <c:auto val="1"/>
        <c:lblAlgn val="ctr"/>
        <c:lblOffset val="100"/>
        <c:noMultiLvlLbl val="0"/>
      </c:catAx>
      <c:valAx>
        <c:axId val="1947862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GB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dirty="0">
                    <a:solidFill>
                      <a:schemeClr val="tx1"/>
                    </a:solidFill>
                  </a:rPr>
                  <a:t>Percentage of children</a:t>
                </a:r>
                <a:r>
                  <a:rPr lang="en-GB" sz="1200" baseline="0" dirty="0">
                    <a:solidFill>
                      <a:schemeClr val="tx1"/>
                    </a:solidFill>
                  </a:rPr>
                  <a:t> reached for IPTsc</a:t>
                </a:r>
                <a:endParaRPr lang="en-GB" sz="1200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947863263"/>
        <c:crosses val="autoZero"/>
        <c:crossBetween val="between"/>
      </c:valAx>
      <c:catAx>
        <c:axId val="194786159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GB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47861183"/>
        <c:crosses val="autoZero"/>
        <c:auto val="1"/>
        <c:lblAlgn val="ctr"/>
        <c:lblOffset val="100"/>
        <c:noMultiLvlLbl val="0"/>
      </c:catAx>
      <c:valAx>
        <c:axId val="1947861183"/>
        <c:scaling>
          <c:orientation val="minMax"/>
          <c:max val="100"/>
          <c:min val="0"/>
        </c:scaling>
        <c:delete val="0"/>
        <c:axPos val="r"/>
        <c:numFmt formatCode="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947861599"/>
        <c:crosses val="max"/>
        <c:crossBetween val="between"/>
        <c:majorUnit val="10"/>
        <c:min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755105003647041"/>
          <c:y val="0.929711904146287"/>
          <c:w val="0.862694748234233"/>
          <c:h val="0.0702880958537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0ed13ac-2e87-4301-94f4-73427905967d}"/>
      </c:ext>
    </c:extLst>
  </c:chart>
  <c:spPr>
    <a:noFill/>
    <a:ln>
      <a:noFill/>
    </a:ln>
    <a:effectLst/>
  </c:spPr>
  <c:txPr>
    <a:bodyPr/>
    <a:lstStyle/>
    <a:p>
      <a:pPr>
        <a:defRPr lang="en-GB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44083D-E741-4A24-8369-BB19B9DBE039}" type="doc">
      <dgm:prSet loTypeId="urn:microsoft.com/office/officeart/2005/8/layout/hierarchy2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2DF6FD8-F4B7-4EB9-9214-D24069846BF4}">
      <dgm:prSet/>
      <dgm:spPr/>
      <dgm:t>
        <a:bodyPr/>
        <a:lstStyle/>
        <a:p>
          <a:pPr rtl="0"/>
          <a:r>
            <a:rPr lang="en-US" dirty="0"/>
            <a:t>Screening</a:t>
          </a:r>
          <a:endParaRPr lang="en-GB" dirty="0"/>
        </a:p>
      </dgm:t>
    </dgm:pt>
    <dgm:pt modelId="{8681928E-83E7-4AF2-8E75-A1FA280DFE6F}" cxnId="{9C98B7F9-53F8-4BAD-94FF-C9767B10EDC3}" type="parTrans">
      <dgm:prSet/>
      <dgm:spPr/>
      <dgm:t>
        <a:bodyPr/>
        <a:lstStyle/>
        <a:p>
          <a:endParaRPr lang="en-GB"/>
        </a:p>
      </dgm:t>
    </dgm:pt>
    <dgm:pt modelId="{D24FA532-5195-4CFD-BEED-75314DF50FBA}" cxnId="{9C98B7F9-53F8-4BAD-94FF-C9767B10EDC3}" type="sibTrans">
      <dgm:prSet/>
      <dgm:spPr/>
      <dgm:t>
        <a:bodyPr/>
        <a:lstStyle/>
        <a:p>
          <a:endParaRPr lang="en-GB"/>
        </a:p>
      </dgm:t>
    </dgm:pt>
    <dgm:pt modelId="{27000C5D-CEA0-4EF0-AD37-E60886DED103}">
      <dgm:prSet/>
      <dgm:spPr/>
      <dgm:t>
        <a:bodyPr/>
        <a:lstStyle/>
        <a:p>
          <a:pPr rtl="0"/>
          <a:r>
            <a:rPr lang="en-US" dirty="0"/>
            <a:t>Enrollment</a:t>
          </a:r>
          <a:endParaRPr lang="en-GB" dirty="0"/>
        </a:p>
      </dgm:t>
    </dgm:pt>
    <dgm:pt modelId="{60766029-FCF7-4530-842A-F984A6E3D9B1}" cxnId="{8D5F1C4B-C409-4686-B2C2-41226BF10DFD}" type="parTrans">
      <dgm:prSet/>
      <dgm:spPr/>
      <dgm:t>
        <a:bodyPr/>
        <a:lstStyle/>
        <a:p>
          <a:endParaRPr lang="en-GB"/>
        </a:p>
      </dgm:t>
    </dgm:pt>
    <dgm:pt modelId="{89D74448-2AD2-414F-BEF7-FF20CDBFE420}" cxnId="{8D5F1C4B-C409-4686-B2C2-41226BF10DFD}" type="sibTrans">
      <dgm:prSet/>
      <dgm:spPr/>
      <dgm:t>
        <a:bodyPr/>
        <a:lstStyle/>
        <a:p>
          <a:endParaRPr lang="en-GB"/>
        </a:p>
      </dgm:t>
    </dgm:pt>
    <dgm:pt modelId="{1A74FE27-CCC4-48B9-A3CC-EE7C994E3BD3}">
      <dgm:prSet/>
      <dgm:spPr/>
      <dgm:t>
        <a:bodyPr/>
        <a:lstStyle/>
        <a:p>
          <a:pPr rtl="0"/>
          <a:r>
            <a:rPr lang="en-US" dirty="0"/>
            <a:t>Randomization</a:t>
          </a:r>
        </a:p>
      </dgm:t>
    </dgm:pt>
    <dgm:pt modelId="{F216EE1A-F16B-4DEB-83CE-892A1AF97957}" cxnId="{8540AE6E-835F-4C8D-B347-D135D2D53C53}" type="parTrans">
      <dgm:prSet/>
      <dgm:spPr/>
      <dgm:t>
        <a:bodyPr/>
        <a:lstStyle/>
        <a:p>
          <a:endParaRPr lang="en-GB"/>
        </a:p>
      </dgm:t>
    </dgm:pt>
    <dgm:pt modelId="{A04860D9-7434-47D9-8B3A-1563414690EA}" cxnId="{8540AE6E-835F-4C8D-B347-D135D2D53C53}" type="sibTrans">
      <dgm:prSet/>
      <dgm:spPr/>
      <dgm:t>
        <a:bodyPr/>
        <a:lstStyle/>
        <a:p>
          <a:endParaRPr lang="en-GB"/>
        </a:p>
      </dgm:t>
    </dgm:pt>
    <dgm:pt modelId="{898B5074-CE71-4234-98DE-1E6D84A5E5CC}">
      <dgm:prSet/>
      <dgm:spPr/>
      <dgm:t>
        <a:bodyPr/>
        <a:lstStyle/>
        <a:p>
          <a:pPr rtl="0"/>
          <a:r>
            <a:rPr lang="en-US" dirty="0"/>
            <a:t>DP</a:t>
          </a:r>
          <a:endParaRPr lang="en-GB" dirty="0"/>
        </a:p>
      </dgm:t>
    </dgm:pt>
    <dgm:pt modelId="{F77FAF97-28DE-41AA-B971-2CDD080254B7}" cxnId="{71C5A5A9-29A8-4530-8C7A-5079D3390987}" type="parTrans">
      <dgm:prSet/>
      <dgm:spPr/>
      <dgm:t>
        <a:bodyPr/>
        <a:lstStyle/>
        <a:p>
          <a:endParaRPr lang="en-GB"/>
        </a:p>
      </dgm:t>
    </dgm:pt>
    <dgm:pt modelId="{CB4485F9-1BA0-414E-8F46-15E5FDD0498B}" cxnId="{71C5A5A9-29A8-4530-8C7A-5079D3390987}" type="sibTrans">
      <dgm:prSet/>
      <dgm:spPr/>
      <dgm:t>
        <a:bodyPr/>
        <a:lstStyle/>
        <a:p>
          <a:endParaRPr lang="en-GB"/>
        </a:p>
      </dgm:t>
    </dgm:pt>
    <dgm:pt modelId="{DB9A7BC2-9FAA-475C-AA53-CE7460824DD9}">
      <dgm:prSet/>
      <dgm:spPr/>
      <dgm:t>
        <a:bodyPr/>
        <a:lstStyle/>
        <a:p>
          <a:pPr rtl="0"/>
          <a:r>
            <a:rPr lang="en-GB" dirty="0"/>
            <a:t>ASAQ</a:t>
          </a:r>
        </a:p>
      </dgm:t>
    </dgm:pt>
    <dgm:pt modelId="{7CC5E4D4-EEBA-40F4-AA15-53C4A264A39A}" cxnId="{A761DA55-E78C-4301-A076-BE82028A0A7C}" type="parTrans">
      <dgm:prSet/>
      <dgm:spPr/>
      <dgm:t>
        <a:bodyPr/>
        <a:lstStyle/>
        <a:p>
          <a:endParaRPr lang="en-GB"/>
        </a:p>
      </dgm:t>
    </dgm:pt>
    <dgm:pt modelId="{226E0485-3690-4570-98E8-D4EA9A7BCB02}" cxnId="{A761DA55-E78C-4301-A076-BE82028A0A7C}" type="sibTrans">
      <dgm:prSet/>
      <dgm:spPr/>
      <dgm:t>
        <a:bodyPr/>
        <a:lstStyle/>
        <a:p>
          <a:endParaRPr lang="en-GB"/>
        </a:p>
      </dgm:t>
    </dgm:pt>
    <dgm:pt modelId="{0DFC1F43-C846-44E3-8AB3-8A88B645CF0C}">
      <dgm:prSet/>
      <dgm:spPr/>
      <dgm:t>
        <a:bodyPr/>
        <a:lstStyle/>
        <a:p>
          <a:pPr rtl="0"/>
          <a:r>
            <a:rPr lang="en-GB" dirty="0"/>
            <a:t>Control</a:t>
          </a:r>
        </a:p>
      </dgm:t>
    </dgm:pt>
    <dgm:pt modelId="{A704C36D-602F-4448-BE4D-9C40FD7A3777}" cxnId="{6E156F06-03C3-4D0A-9D27-339EEFA6D7BD}" type="parTrans">
      <dgm:prSet/>
      <dgm:spPr/>
      <dgm:t>
        <a:bodyPr/>
        <a:lstStyle/>
        <a:p>
          <a:endParaRPr lang="en-GB"/>
        </a:p>
      </dgm:t>
    </dgm:pt>
    <dgm:pt modelId="{48073F05-4440-42F9-928F-FEAD01006E83}" cxnId="{6E156F06-03C3-4D0A-9D27-339EEFA6D7BD}" type="sibTrans">
      <dgm:prSet/>
      <dgm:spPr/>
      <dgm:t>
        <a:bodyPr/>
        <a:lstStyle/>
        <a:p>
          <a:endParaRPr lang="en-GB"/>
        </a:p>
      </dgm:t>
    </dgm:pt>
    <dgm:pt modelId="{70C8A3D4-8BBC-459A-96BE-01AF18D8661E}" type="pres">
      <dgm:prSet presAssocID="{8C44083D-E741-4A24-8369-BB19B9DBE03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5AF3E37-44B9-4919-89EA-1D0A500B5028}" type="pres">
      <dgm:prSet presAssocID="{D2DF6FD8-F4B7-4EB9-9214-D24069846BF4}" presName="root1" presStyleCnt="0"/>
      <dgm:spPr/>
    </dgm:pt>
    <dgm:pt modelId="{72F06271-1548-42CD-8EEE-856F6BC87970}" type="pres">
      <dgm:prSet presAssocID="{D2DF6FD8-F4B7-4EB9-9214-D24069846BF4}" presName="LevelOneTextNode" presStyleLbl="node0" presStyleIdx="0" presStyleCnt="1">
        <dgm:presLayoutVars>
          <dgm:chPref val="3"/>
        </dgm:presLayoutVars>
      </dgm:prSet>
      <dgm:spPr/>
    </dgm:pt>
    <dgm:pt modelId="{A5045FDB-A9EC-4FD8-9BC1-A04799BA30CA}" type="pres">
      <dgm:prSet presAssocID="{D2DF6FD8-F4B7-4EB9-9214-D24069846BF4}" presName="level2hierChild" presStyleCnt="0"/>
      <dgm:spPr/>
    </dgm:pt>
    <dgm:pt modelId="{1D52622B-4962-4F8E-A6BC-7BEC7006643E}" type="pres">
      <dgm:prSet presAssocID="{60766029-FCF7-4530-842A-F984A6E3D9B1}" presName="conn2-1" presStyleLbl="parChTrans1D2" presStyleIdx="0" presStyleCnt="1"/>
      <dgm:spPr/>
    </dgm:pt>
    <dgm:pt modelId="{FC33ED15-1654-4001-8B09-9E19576C0355}" type="pres">
      <dgm:prSet presAssocID="{60766029-FCF7-4530-842A-F984A6E3D9B1}" presName="connTx" presStyleLbl="parChTrans1D2" presStyleIdx="0" presStyleCnt="1"/>
      <dgm:spPr/>
    </dgm:pt>
    <dgm:pt modelId="{5377C9CC-A514-41EE-BEF2-73CBBC8482A7}" type="pres">
      <dgm:prSet presAssocID="{27000C5D-CEA0-4EF0-AD37-E60886DED103}" presName="root2" presStyleCnt="0"/>
      <dgm:spPr/>
    </dgm:pt>
    <dgm:pt modelId="{7111FBCC-1F95-4C30-9D8B-FF0646ED950B}" type="pres">
      <dgm:prSet presAssocID="{27000C5D-CEA0-4EF0-AD37-E60886DED103}" presName="LevelTwoTextNode" presStyleLbl="node2" presStyleIdx="0" presStyleCnt="1">
        <dgm:presLayoutVars>
          <dgm:chPref val="3"/>
        </dgm:presLayoutVars>
      </dgm:prSet>
      <dgm:spPr/>
    </dgm:pt>
    <dgm:pt modelId="{FE46B132-5B29-4DCC-A4B2-A896B1765527}" type="pres">
      <dgm:prSet presAssocID="{27000C5D-CEA0-4EF0-AD37-E60886DED103}" presName="level3hierChild" presStyleCnt="0"/>
      <dgm:spPr/>
    </dgm:pt>
    <dgm:pt modelId="{177B688B-FD34-48E0-B5BD-15467AFC50D1}" type="pres">
      <dgm:prSet presAssocID="{F216EE1A-F16B-4DEB-83CE-892A1AF97957}" presName="conn2-1" presStyleLbl="parChTrans1D3" presStyleIdx="0" presStyleCnt="1"/>
      <dgm:spPr/>
    </dgm:pt>
    <dgm:pt modelId="{6A5E2EBD-E32B-4B11-AC31-B3E8422F2045}" type="pres">
      <dgm:prSet presAssocID="{F216EE1A-F16B-4DEB-83CE-892A1AF97957}" presName="connTx" presStyleLbl="parChTrans1D3" presStyleIdx="0" presStyleCnt="1"/>
      <dgm:spPr/>
    </dgm:pt>
    <dgm:pt modelId="{4AD27199-C28C-4990-A337-30B9AE7E6712}" type="pres">
      <dgm:prSet presAssocID="{1A74FE27-CCC4-48B9-A3CC-EE7C994E3BD3}" presName="root2" presStyleCnt="0"/>
      <dgm:spPr/>
    </dgm:pt>
    <dgm:pt modelId="{D8BBE03A-6886-40D9-AA9F-86BFEA922CF9}" type="pres">
      <dgm:prSet presAssocID="{1A74FE27-CCC4-48B9-A3CC-EE7C994E3BD3}" presName="LevelTwoTextNode" presStyleLbl="node3" presStyleIdx="0" presStyleCnt="1">
        <dgm:presLayoutVars>
          <dgm:chPref val="3"/>
        </dgm:presLayoutVars>
      </dgm:prSet>
      <dgm:spPr/>
    </dgm:pt>
    <dgm:pt modelId="{0CC4A632-BB64-42D0-B3A7-3DC45721C0C5}" type="pres">
      <dgm:prSet presAssocID="{1A74FE27-CCC4-48B9-A3CC-EE7C994E3BD3}" presName="level3hierChild" presStyleCnt="0"/>
      <dgm:spPr/>
    </dgm:pt>
    <dgm:pt modelId="{48156089-D73F-42F4-ACA6-78726CE26195}" type="pres">
      <dgm:prSet presAssocID="{F77FAF97-28DE-41AA-B971-2CDD080254B7}" presName="conn2-1" presStyleLbl="parChTrans1D4" presStyleIdx="0" presStyleCnt="3"/>
      <dgm:spPr/>
    </dgm:pt>
    <dgm:pt modelId="{052C1EFC-3D29-4922-89EF-F717A3449B2E}" type="pres">
      <dgm:prSet presAssocID="{F77FAF97-28DE-41AA-B971-2CDD080254B7}" presName="connTx" presStyleLbl="parChTrans1D4" presStyleIdx="0" presStyleCnt="3"/>
      <dgm:spPr/>
    </dgm:pt>
    <dgm:pt modelId="{1D9561F0-A4B8-44FB-B301-168889D03BA8}" type="pres">
      <dgm:prSet presAssocID="{898B5074-CE71-4234-98DE-1E6D84A5E5CC}" presName="root2" presStyleCnt="0"/>
      <dgm:spPr/>
    </dgm:pt>
    <dgm:pt modelId="{486A29E3-385F-4F4D-9B78-56E84176B1E6}" type="pres">
      <dgm:prSet presAssocID="{898B5074-CE71-4234-98DE-1E6D84A5E5CC}" presName="LevelTwoTextNode" presStyleLbl="node4" presStyleIdx="0" presStyleCnt="3">
        <dgm:presLayoutVars>
          <dgm:chPref val="3"/>
        </dgm:presLayoutVars>
      </dgm:prSet>
      <dgm:spPr/>
    </dgm:pt>
    <dgm:pt modelId="{DE8E4A84-F0C4-4E31-A199-2BB6EE3AB132}" type="pres">
      <dgm:prSet presAssocID="{898B5074-CE71-4234-98DE-1E6D84A5E5CC}" presName="level3hierChild" presStyleCnt="0"/>
      <dgm:spPr/>
    </dgm:pt>
    <dgm:pt modelId="{B1E8D233-D810-42F4-9A6C-B5AA8C9B80AB}" type="pres">
      <dgm:prSet presAssocID="{7CC5E4D4-EEBA-40F4-AA15-53C4A264A39A}" presName="conn2-1" presStyleLbl="parChTrans1D4" presStyleIdx="1" presStyleCnt="3"/>
      <dgm:spPr/>
    </dgm:pt>
    <dgm:pt modelId="{204901EB-33AE-4BEB-B621-76CDE91F1DAE}" type="pres">
      <dgm:prSet presAssocID="{7CC5E4D4-EEBA-40F4-AA15-53C4A264A39A}" presName="connTx" presStyleLbl="parChTrans1D4" presStyleIdx="1" presStyleCnt="3"/>
      <dgm:spPr/>
    </dgm:pt>
    <dgm:pt modelId="{F250A337-7ECA-4B1D-B0C7-463563F76F31}" type="pres">
      <dgm:prSet presAssocID="{DB9A7BC2-9FAA-475C-AA53-CE7460824DD9}" presName="root2" presStyleCnt="0"/>
      <dgm:spPr/>
    </dgm:pt>
    <dgm:pt modelId="{AF69C6F5-048E-48CB-AD89-6AC3412DF39D}" type="pres">
      <dgm:prSet presAssocID="{DB9A7BC2-9FAA-475C-AA53-CE7460824DD9}" presName="LevelTwoTextNode" presStyleLbl="node4" presStyleIdx="1" presStyleCnt="3">
        <dgm:presLayoutVars>
          <dgm:chPref val="3"/>
        </dgm:presLayoutVars>
      </dgm:prSet>
      <dgm:spPr/>
    </dgm:pt>
    <dgm:pt modelId="{7A479874-8EF1-4386-82D6-03C16752CA01}" type="pres">
      <dgm:prSet presAssocID="{DB9A7BC2-9FAA-475C-AA53-CE7460824DD9}" presName="level3hierChild" presStyleCnt="0"/>
      <dgm:spPr/>
    </dgm:pt>
    <dgm:pt modelId="{F8FAEF57-F83A-4809-9D0B-929690CF749B}" type="pres">
      <dgm:prSet presAssocID="{A704C36D-602F-4448-BE4D-9C40FD7A3777}" presName="conn2-1" presStyleLbl="parChTrans1D4" presStyleIdx="2" presStyleCnt="3"/>
      <dgm:spPr/>
    </dgm:pt>
    <dgm:pt modelId="{19FD9AAF-38F0-4F71-898B-74B1689F54CE}" type="pres">
      <dgm:prSet presAssocID="{A704C36D-602F-4448-BE4D-9C40FD7A3777}" presName="connTx" presStyleLbl="parChTrans1D4" presStyleIdx="2" presStyleCnt="3"/>
      <dgm:spPr/>
    </dgm:pt>
    <dgm:pt modelId="{E89B1C9B-3BBE-4FB9-8607-9A6D2537C978}" type="pres">
      <dgm:prSet presAssocID="{0DFC1F43-C846-44E3-8AB3-8A88B645CF0C}" presName="root2" presStyleCnt="0"/>
      <dgm:spPr/>
    </dgm:pt>
    <dgm:pt modelId="{DE44DBCA-7879-4119-A74A-A5214C0ACA19}" type="pres">
      <dgm:prSet presAssocID="{0DFC1F43-C846-44E3-8AB3-8A88B645CF0C}" presName="LevelTwoTextNode" presStyleLbl="node4" presStyleIdx="2" presStyleCnt="3" custLinFactNeighborX="2850" custLinFactNeighborY="1575">
        <dgm:presLayoutVars>
          <dgm:chPref val="3"/>
        </dgm:presLayoutVars>
      </dgm:prSet>
      <dgm:spPr/>
    </dgm:pt>
    <dgm:pt modelId="{CB1019A0-7243-4139-9775-96DF657327A4}" type="pres">
      <dgm:prSet presAssocID="{0DFC1F43-C846-44E3-8AB3-8A88B645CF0C}" presName="level3hierChild" presStyleCnt="0"/>
      <dgm:spPr/>
    </dgm:pt>
  </dgm:ptLst>
  <dgm:cxnLst>
    <dgm:cxn modelId="{B30F0002-782E-463C-A6D5-7A09B895C24E}" type="presOf" srcId="{7CC5E4D4-EEBA-40F4-AA15-53C4A264A39A}" destId="{B1E8D233-D810-42F4-9A6C-B5AA8C9B80AB}" srcOrd="0" destOrd="0" presId="urn:microsoft.com/office/officeart/2005/8/layout/hierarchy2"/>
    <dgm:cxn modelId="{6E156F06-03C3-4D0A-9D27-339EEFA6D7BD}" srcId="{1A74FE27-CCC4-48B9-A3CC-EE7C994E3BD3}" destId="{0DFC1F43-C846-44E3-8AB3-8A88B645CF0C}" srcOrd="2" destOrd="0" parTransId="{A704C36D-602F-4448-BE4D-9C40FD7A3777}" sibTransId="{48073F05-4440-42F9-928F-FEAD01006E83}"/>
    <dgm:cxn modelId="{D5E1E81A-E2D5-4B1D-8524-AF80D2A74AE6}" type="presOf" srcId="{60766029-FCF7-4530-842A-F984A6E3D9B1}" destId="{1D52622B-4962-4F8E-A6BC-7BEC7006643E}" srcOrd="0" destOrd="0" presId="urn:microsoft.com/office/officeart/2005/8/layout/hierarchy2"/>
    <dgm:cxn modelId="{5B56CD22-C501-4F0F-B957-E8F29AA9660F}" type="presOf" srcId="{F216EE1A-F16B-4DEB-83CE-892A1AF97957}" destId="{6A5E2EBD-E32B-4B11-AC31-B3E8422F2045}" srcOrd="1" destOrd="0" presId="urn:microsoft.com/office/officeart/2005/8/layout/hierarchy2"/>
    <dgm:cxn modelId="{460EE760-9F78-4B10-965E-2390069BB74A}" type="presOf" srcId="{7CC5E4D4-EEBA-40F4-AA15-53C4A264A39A}" destId="{204901EB-33AE-4BEB-B621-76CDE91F1DAE}" srcOrd="1" destOrd="0" presId="urn:microsoft.com/office/officeart/2005/8/layout/hierarchy2"/>
    <dgm:cxn modelId="{D9E93461-3B3A-41D9-815A-7C023A5DBD74}" type="presOf" srcId="{60766029-FCF7-4530-842A-F984A6E3D9B1}" destId="{FC33ED15-1654-4001-8B09-9E19576C0355}" srcOrd="1" destOrd="0" presId="urn:microsoft.com/office/officeart/2005/8/layout/hierarchy2"/>
    <dgm:cxn modelId="{47942166-071E-4BF0-A7CB-7DD06E242492}" type="presOf" srcId="{F77FAF97-28DE-41AA-B971-2CDD080254B7}" destId="{052C1EFC-3D29-4922-89EF-F717A3449B2E}" srcOrd="1" destOrd="0" presId="urn:microsoft.com/office/officeart/2005/8/layout/hierarchy2"/>
    <dgm:cxn modelId="{8D5F1C4B-C409-4686-B2C2-41226BF10DFD}" srcId="{D2DF6FD8-F4B7-4EB9-9214-D24069846BF4}" destId="{27000C5D-CEA0-4EF0-AD37-E60886DED103}" srcOrd="0" destOrd="0" parTransId="{60766029-FCF7-4530-842A-F984A6E3D9B1}" sibTransId="{89D74448-2AD2-414F-BEF7-FF20CDBFE420}"/>
    <dgm:cxn modelId="{7602996C-F047-42C2-B336-1D94C933B572}" type="presOf" srcId="{1A74FE27-CCC4-48B9-A3CC-EE7C994E3BD3}" destId="{D8BBE03A-6886-40D9-AA9F-86BFEA922CF9}" srcOrd="0" destOrd="0" presId="urn:microsoft.com/office/officeart/2005/8/layout/hierarchy2"/>
    <dgm:cxn modelId="{8540AE6E-835F-4C8D-B347-D135D2D53C53}" srcId="{27000C5D-CEA0-4EF0-AD37-E60886DED103}" destId="{1A74FE27-CCC4-48B9-A3CC-EE7C994E3BD3}" srcOrd="0" destOrd="0" parTransId="{F216EE1A-F16B-4DEB-83CE-892A1AF97957}" sibTransId="{A04860D9-7434-47D9-8B3A-1563414690EA}"/>
    <dgm:cxn modelId="{B2B4D953-8DB7-465A-B13E-246DEF03EA2E}" type="presOf" srcId="{898B5074-CE71-4234-98DE-1E6D84A5E5CC}" destId="{486A29E3-385F-4F4D-9B78-56E84176B1E6}" srcOrd="0" destOrd="0" presId="urn:microsoft.com/office/officeart/2005/8/layout/hierarchy2"/>
    <dgm:cxn modelId="{A761DA55-E78C-4301-A076-BE82028A0A7C}" srcId="{1A74FE27-CCC4-48B9-A3CC-EE7C994E3BD3}" destId="{DB9A7BC2-9FAA-475C-AA53-CE7460824DD9}" srcOrd="1" destOrd="0" parTransId="{7CC5E4D4-EEBA-40F4-AA15-53C4A264A39A}" sibTransId="{226E0485-3690-4570-98E8-D4EA9A7BCB02}"/>
    <dgm:cxn modelId="{7D39E183-4EDF-4B2B-9CD4-E7CF09C71005}" type="presOf" srcId="{0DFC1F43-C846-44E3-8AB3-8A88B645CF0C}" destId="{DE44DBCA-7879-4119-A74A-A5214C0ACA19}" srcOrd="0" destOrd="0" presId="urn:microsoft.com/office/officeart/2005/8/layout/hierarchy2"/>
    <dgm:cxn modelId="{7120EF93-B9F3-4BCE-B754-F5ACC0D66A4E}" type="presOf" srcId="{F216EE1A-F16B-4DEB-83CE-892A1AF97957}" destId="{177B688B-FD34-48E0-B5BD-15467AFC50D1}" srcOrd="0" destOrd="0" presId="urn:microsoft.com/office/officeart/2005/8/layout/hierarchy2"/>
    <dgm:cxn modelId="{71C5A5A9-29A8-4530-8C7A-5079D3390987}" srcId="{1A74FE27-CCC4-48B9-A3CC-EE7C994E3BD3}" destId="{898B5074-CE71-4234-98DE-1E6D84A5E5CC}" srcOrd="0" destOrd="0" parTransId="{F77FAF97-28DE-41AA-B971-2CDD080254B7}" sibTransId="{CB4485F9-1BA0-414E-8F46-15E5FDD0498B}"/>
    <dgm:cxn modelId="{CC4EB6AE-4643-4DA8-9FB1-05627D4420F5}" type="presOf" srcId="{27000C5D-CEA0-4EF0-AD37-E60886DED103}" destId="{7111FBCC-1F95-4C30-9D8B-FF0646ED950B}" srcOrd="0" destOrd="0" presId="urn:microsoft.com/office/officeart/2005/8/layout/hierarchy2"/>
    <dgm:cxn modelId="{3696F4C8-E0EC-431C-9AC7-C04DFC3A461C}" type="presOf" srcId="{8C44083D-E741-4A24-8369-BB19B9DBE039}" destId="{70C8A3D4-8BBC-459A-96BE-01AF18D8661E}" srcOrd="0" destOrd="0" presId="urn:microsoft.com/office/officeart/2005/8/layout/hierarchy2"/>
    <dgm:cxn modelId="{B3FFB9D2-837C-4315-94F1-63981E37995C}" type="presOf" srcId="{D2DF6FD8-F4B7-4EB9-9214-D24069846BF4}" destId="{72F06271-1548-42CD-8EEE-856F6BC87970}" srcOrd="0" destOrd="0" presId="urn:microsoft.com/office/officeart/2005/8/layout/hierarchy2"/>
    <dgm:cxn modelId="{3EFBF5D5-E866-42AE-941F-96F8E333CC0B}" type="presOf" srcId="{A704C36D-602F-4448-BE4D-9C40FD7A3777}" destId="{F8FAEF57-F83A-4809-9D0B-929690CF749B}" srcOrd="0" destOrd="0" presId="urn:microsoft.com/office/officeart/2005/8/layout/hierarchy2"/>
    <dgm:cxn modelId="{036576D9-760E-4555-9AC4-F037889C98E5}" type="presOf" srcId="{A704C36D-602F-4448-BE4D-9C40FD7A3777}" destId="{19FD9AAF-38F0-4F71-898B-74B1689F54CE}" srcOrd="1" destOrd="0" presId="urn:microsoft.com/office/officeart/2005/8/layout/hierarchy2"/>
    <dgm:cxn modelId="{0D76E9DD-A962-40A9-9F23-9F92424EC9CB}" type="presOf" srcId="{F77FAF97-28DE-41AA-B971-2CDD080254B7}" destId="{48156089-D73F-42F4-ACA6-78726CE26195}" srcOrd="0" destOrd="0" presId="urn:microsoft.com/office/officeart/2005/8/layout/hierarchy2"/>
    <dgm:cxn modelId="{183BFCDF-DE5A-42CF-B900-3B2A42DD37C1}" type="presOf" srcId="{DB9A7BC2-9FAA-475C-AA53-CE7460824DD9}" destId="{AF69C6F5-048E-48CB-AD89-6AC3412DF39D}" srcOrd="0" destOrd="0" presId="urn:microsoft.com/office/officeart/2005/8/layout/hierarchy2"/>
    <dgm:cxn modelId="{9C98B7F9-53F8-4BAD-94FF-C9767B10EDC3}" srcId="{8C44083D-E741-4A24-8369-BB19B9DBE039}" destId="{D2DF6FD8-F4B7-4EB9-9214-D24069846BF4}" srcOrd="0" destOrd="0" parTransId="{8681928E-83E7-4AF2-8E75-A1FA280DFE6F}" sibTransId="{D24FA532-5195-4CFD-BEED-75314DF50FBA}"/>
    <dgm:cxn modelId="{42F5AC0C-BD3E-467B-B8DC-06B44254EBAE}" type="presParOf" srcId="{70C8A3D4-8BBC-459A-96BE-01AF18D8661E}" destId="{B5AF3E37-44B9-4919-89EA-1D0A500B5028}" srcOrd="0" destOrd="0" presId="urn:microsoft.com/office/officeart/2005/8/layout/hierarchy2"/>
    <dgm:cxn modelId="{49B8B857-1CE8-4E1F-9647-AD8C8E48CF2F}" type="presParOf" srcId="{B5AF3E37-44B9-4919-89EA-1D0A500B5028}" destId="{72F06271-1548-42CD-8EEE-856F6BC87970}" srcOrd="0" destOrd="0" presId="urn:microsoft.com/office/officeart/2005/8/layout/hierarchy2"/>
    <dgm:cxn modelId="{F3D43859-9046-4D16-8CE7-8DE6580BC9D6}" type="presParOf" srcId="{B5AF3E37-44B9-4919-89EA-1D0A500B5028}" destId="{A5045FDB-A9EC-4FD8-9BC1-A04799BA30CA}" srcOrd="1" destOrd="0" presId="urn:microsoft.com/office/officeart/2005/8/layout/hierarchy2"/>
    <dgm:cxn modelId="{1929AD94-6470-4AF8-90CB-DB6C7E6BEB98}" type="presParOf" srcId="{A5045FDB-A9EC-4FD8-9BC1-A04799BA30CA}" destId="{1D52622B-4962-4F8E-A6BC-7BEC7006643E}" srcOrd="0" destOrd="0" presId="urn:microsoft.com/office/officeart/2005/8/layout/hierarchy2"/>
    <dgm:cxn modelId="{AE446A2E-7B39-462B-9D38-43DD68B69AC5}" type="presParOf" srcId="{1D52622B-4962-4F8E-A6BC-7BEC7006643E}" destId="{FC33ED15-1654-4001-8B09-9E19576C0355}" srcOrd="0" destOrd="0" presId="urn:microsoft.com/office/officeart/2005/8/layout/hierarchy2"/>
    <dgm:cxn modelId="{5F77B471-4AF3-4BD0-B3C4-68D91729519F}" type="presParOf" srcId="{A5045FDB-A9EC-4FD8-9BC1-A04799BA30CA}" destId="{5377C9CC-A514-41EE-BEF2-73CBBC8482A7}" srcOrd="1" destOrd="0" presId="urn:microsoft.com/office/officeart/2005/8/layout/hierarchy2"/>
    <dgm:cxn modelId="{253B4A71-0B78-423D-94F9-0DE70831E606}" type="presParOf" srcId="{5377C9CC-A514-41EE-BEF2-73CBBC8482A7}" destId="{7111FBCC-1F95-4C30-9D8B-FF0646ED950B}" srcOrd="0" destOrd="0" presId="urn:microsoft.com/office/officeart/2005/8/layout/hierarchy2"/>
    <dgm:cxn modelId="{9F30FAF8-BF70-48FF-A47E-2311C6B8021C}" type="presParOf" srcId="{5377C9CC-A514-41EE-BEF2-73CBBC8482A7}" destId="{FE46B132-5B29-4DCC-A4B2-A896B1765527}" srcOrd="1" destOrd="0" presId="urn:microsoft.com/office/officeart/2005/8/layout/hierarchy2"/>
    <dgm:cxn modelId="{73A0C326-F0F7-4688-B146-9EDCF91FDE1F}" type="presParOf" srcId="{FE46B132-5B29-4DCC-A4B2-A896B1765527}" destId="{177B688B-FD34-48E0-B5BD-15467AFC50D1}" srcOrd="0" destOrd="0" presId="urn:microsoft.com/office/officeart/2005/8/layout/hierarchy2"/>
    <dgm:cxn modelId="{601260A9-A1EF-4C85-8AF2-998421133F03}" type="presParOf" srcId="{177B688B-FD34-48E0-B5BD-15467AFC50D1}" destId="{6A5E2EBD-E32B-4B11-AC31-B3E8422F2045}" srcOrd="0" destOrd="0" presId="urn:microsoft.com/office/officeart/2005/8/layout/hierarchy2"/>
    <dgm:cxn modelId="{1C37023F-A4FD-4247-81AF-706594DD4E48}" type="presParOf" srcId="{FE46B132-5B29-4DCC-A4B2-A896B1765527}" destId="{4AD27199-C28C-4990-A337-30B9AE7E6712}" srcOrd="1" destOrd="0" presId="urn:microsoft.com/office/officeart/2005/8/layout/hierarchy2"/>
    <dgm:cxn modelId="{5F01B067-CCD9-493C-8E3C-1091F62BBECC}" type="presParOf" srcId="{4AD27199-C28C-4990-A337-30B9AE7E6712}" destId="{D8BBE03A-6886-40D9-AA9F-86BFEA922CF9}" srcOrd="0" destOrd="0" presId="urn:microsoft.com/office/officeart/2005/8/layout/hierarchy2"/>
    <dgm:cxn modelId="{847D4D00-A8D4-4A37-99E8-A921FEF7D529}" type="presParOf" srcId="{4AD27199-C28C-4990-A337-30B9AE7E6712}" destId="{0CC4A632-BB64-42D0-B3A7-3DC45721C0C5}" srcOrd="1" destOrd="0" presId="urn:microsoft.com/office/officeart/2005/8/layout/hierarchy2"/>
    <dgm:cxn modelId="{E1A3ADD0-1CC3-4C39-A309-D5ED06C6F16F}" type="presParOf" srcId="{0CC4A632-BB64-42D0-B3A7-3DC45721C0C5}" destId="{48156089-D73F-42F4-ACA6-78726CE26195}" srcOrd="0" destOrd="0" presId="urn:microsoft.com/office/officeart/2005/8/layout/hierarchy2"/>
    <dgm:cxn modelId="{8FCFDC40-32B9-431D-A594-11A978A269FD}" type="presParOf" srcId="{48156089-D73F-42F4-ACA6-78726CE26195}" destId="{052C1EFC-3D29-4922-89EF-F717A3449B2E}" srcOrd="0" destOrd="0" presId="urn:microsoft.com/office/officeart/2005/8/layout/hierarchy2"/>
    <dgm:cxn modelId="{DE73E598-BE22-4B0C-B441-6CD881A9B429}" type="presParOf" srcId="{0CC4A632-BB64-42D0-B3A7-3DC45721C0C5}" destId="{1D9561F0-A4B8-44FB-B301-168889D03BA8}" srcOrd="1" destOrd="0" presId="urn:microsoft.com/office/officeart/2005/8/layout/hierarchy2"/>
    <dgm:cxn modelId="{23166C63-80D0-4937-9E44-EB676965144D}" type="presParOf" srcId="{1D9561F0-A4B8-44FB-B301-168889D03BA8}" destId="{486A29E3-385F-4F4D-9B78-56E84176B1E6}" srcOrd="0" destOrd="0" presId="urn:microsoft.com/office/officeart/2005/8/layout/hierarchy2"/>
    <dgm:cxn modelId="{9992009C-A3D5-4378-92E9-5C9923A50B49}" type="presParOf" srcId="{1D9561F0-A4B8-44FB-B301-168889D03BA8}" destId="{DE8E4A84-F0C4-4E31-A199-2BB6EE3AB132}" srcOrd="1" destOrd="0" presId="urn:microsoft.com/office/officeart/2005/8/layout/hierarchy2"/>
    <dgm:cxn modelId="{9B511BDD-52B5-4407-A9FA-B0744A09FE89}" type="presParOf" srcId="{0CC4A632-BB64-42D0-B3A7-3DC45721C0C5}" destId="{B1E8D233-D810-42F4-9A6C-B5AA8C9B80AB}" srcOrd="2" destOrd="0" presId="urn:microsoft.com/office/officeart/2005/8/layout/hierarchy2"/>
    <dgm:cxn modelId="{58BBBCED-37B9-4BC4-B403-330D8B1BBCC0}" type="presParOf" srcId="{B1E8D233-D810-42F4-9A6C-B5AA8C9B80AB}" destId="{204901EB-33AE-4BEB-B621-76CDE91F1DAE}" srcOrd="0" destOrd="0" presId="urn:microsoft.com/office/officeart/2005/8/layout/hierarchy2"/>
    <dgm:cxn modelId="{02489F62-48D8-47A3-AA55-51E1943BAEF4}" type="presParOf" srcId="{0CC4A632-BB64-42D0-B3A7-3DC45721C0C5}" destId="{F250A337-7ECA-4B1D-B0C7-463563F76F31}" srcOrd="3" destOrd="0" presId="urn:microsoft.com/office/officeart/2005/8/layout/hierarchy2"/>
    <dgm:cxn modelId="{399396FF-8B38-4A9B-9570-A58A780439FE}" type="presParOf" srcId="{F250A337-7ECA-4B1D-B0C7-463563F76F31}" destId="{AF69C6F5-048E-48CB-AD89-6AC3412DF39D}" srcOrd="0" destOrd="0" presId="urn:microsoft.com/office/officeart/2005/8/layout/hierarchy2"/>
    <dgm:cxn modelId="{59852ECA-88A4-4855-92A8-D1D6DA48746E}" type="presParOf" srcId="{F250A337-7ECA-4B1D-B0C7-463563F76F31}" destId="{7A479874-8EF1-4386-82D6-03C16752CA01}" srcOrd="1" destOrd="0" presId="urn:microsoft.com/office/officeart/2005/8/layout/hierarchy2"/>
    <dgm:cxn modelId="{1A88581F-6666-4365-9EA7-2DA287C6151A}" type="presParOf" srcId="{0CC4A632-BB64-42D0-B3A7-3DC45721C0C5}" destId="{F8FAEF57-F83A-4809-9D0B-929690CF749B}" srcOrd="4" destOrd="0" presId="urn:microsoft.com/office/officeart/2005/8/layout/hierarchy2"/>
    <dgm:cxn modelId="{88E6108E-889A-4118-9D2F-E6CCCEA82583}" type="presParOf" srcId="{F8FAEF57-F83A-4809-9D0B-929690CF749B}" destId="{19FD9AAF-38F0-4F71-898B-74B1689F54CE}" srcOrd="0" destOrd="0" presId="urn:microsoft.com/office/officeart/2005/8/layout/hierarchy2"/>
    <dgm:cxn modelId="{7551CD86-0B4E-4F18-A2C4-67AEFAF958EE}" type="presParOf" srcId="{0CC4A632-BB64-42D0-B3A7-3DC45721C0C5}" destId="{E89B1C9B-3BBE-4FB9-8607-9A6D2537C978}" srcOrd="5" destOrd="0" presId="urn:microsoft.com/office/officeart/2005/8/layout/hierarchy2"/>
    <dgm:cxn modelId="{00491E5A-390E-4946-BF4F-EC61E6848E00}" type="presParOf" srcId="{E89B1C9B-3BBE-4FB9-8607-9A6D2537C978}" destId="{DE44DBCA-7879-4119-A74A-A5214C0ACA19}" srcOrd="0" destOrd="0" presId="urn:microsoft.com/office/officeart/2005/8/layout/hierarchy2"/>
    <dgm:cxn modelId="{E59349FE-CBC0-4FBE-B112-05E2A4352E1A}" type="presParOf" srcId="{E89B1C9B-3BBE-4FB9-8607-9A6D2537C978}" destId="{CB1019A0-7243-4139-9775-96DF657327A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399B0F0-735D-49CA-B3DF-2DE5D80215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A113F1B-B421-4942-87B7-89DB9E06A49C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i="0" dirty="0">
              <a:solidFill>
                <a:schemeClr val="tx1"/>
              </a:solidFill>
            </a:rPr>
            <a:t>Develop approaches for sustainable capture of age-disaggregated clinical data </a:t>
          </a:r>
          <a:endParaRPr lang="en-GB" dirty="0">
            <a:solidFill>
              <a:schemeClr val="tx1"/>
            </a:solidFill>
          </a:endParaRPr>
        </a:p>
      </dgm:t>
    </dgm:pt>
    <dgm:pt modelId="{41006415-4209-43DF-B1FD-702DF17A480D}" cxnId="{D206792F-4F5D-4EA3-963A-D25CF3B2731A}" type="parTrans">
      <dgm:prSet/>
      <dgm:spPr/>
      <dgm:t>
        <a:bodyPr/>
        <a:lstStyle/>
        <a:p>
          <a:endParaRPr lang="en-GB"/>
        </a:p>
      </dgm:t>
    </dgm:pt>
    <dgm:pt modelId="{606932AA-16C0-446F-8988-7B5BFD226B46}" cxnId="{D206792F-4F5D-4EA3-963A-D25CF3B2731A}" type="sibTrans">
      <dgm:prSet/>
      <dgm:spPr/>
      <dgm:t>
        <a:bodyPr/>
        <a:lstStyle/>
        <a:p>
          <a:endParaRPr lang="en-GB"/>
        </a:p>
      </dgm:t>
    </dgm:pt>
    <dgm:pt modelId="{3DA8740E-46E4-4B06-BA24-6EB65E666143}">
      <dgm:prSet/>
      <dgm:spPr/>
      <dgm:t>
        <a:bodyPr/>
        <a:lstStyle/>
        <a:p>
          <a:r>
            <a:rPr lang="en-US" dirty="0"/>
            <a:t>This will help capture not only cases in the school aged children but also the community at large</a:t>
          </a:r>
          <a:endParaRPr lang="en-GB" dirty="0"/>
        </a:p>
      </dgm:t>
    </dgm:pt>
    <dgm:pt modelId="{8D224BFD-4E4D-43A6-9EAC-55772A80272B}" cxnId="{999A3B46-4E80-493F-9C17-BE00FBBC0134}" type="parTrans">
      <dgm:prSet/>
      <dgm:spPr/>
      <dgm:t>
        <a:bodyPr/>
        <a:lstStyle/>
        <a:p>
          <a:endParaRPr lang="en-GB"/>
        </a:p>
      </dgm:t>
    </dgm:pt>
    <dgm:pt modelId="{ED9877E8-7A64-4AE3-A142-5BFE9FD2CE3B}" cxnId="{999A3B46-4E80-493F-9C17-BE00FBBC0134}" type="sibTrans">
      <dgm:prSet/>
      <dgm:spPr/>
      <dgm:t>
        <a:bodyPr/>
        <a:lstStyle/>
        <a:p>
          <a:endParaRPr lang="en-GB"/>
        </a:p>
      </dgm:t>
    </dgm:pt>
    <dgm:pt modelId="{E6063DED-4B33-494C-A6AE-E1B3133C13D4}">
      <dgm:prSet/>
      <dgm:spPr/>
      <dgm:t>
        <a:bodyPr/>
        <a:lstStyle/>
        <a:p>
          <a:r>
            <a:rPr lang="en-US" b="1" dirty="0"/>
            <a:t>Digitize IPTsc implementation and M&amp;E tools-</a:t>
          </a:r>
          <a:r>
            <a:rPr lang="en-US" dirty="0"/>
            <a:t>Linking to available malaria composite database</a:t>
          </a:r>
          <a:endParaRPr lang="en-GB" dirty="0"/>
        </a:p>
      </dgm:t>
    </dgm:pt>
    <dgm:pt modelId="{1F2A10BD-FD6B-4660-A4D4-95E7FB833324}" cxnId="{B0FE02B2-0C28-41B3-B9F0-FF753D2FE257}" type="parTrans">
      <dgm:prSet/>
      <dgm:spPr/>
      <dgm:t>
        <a:bodyPr/>
        <a:lstStyle/>
        <a:p>
          <a:endParaRPr lang="en-GB"/>
        </a:p>
      </dgm:t>
    </dgm:pt>
    <dgm:pt modelId="{FA0935A8-A578-47E6-ABED-274EC3FC5C7A}" cxnId="{B0FE02B2-0C28-41B3-B9F0-FF753D2FE257}" type="sibTrans">
      <dgm:prSet/>
      <dgm:spPr/>
      <dgm:t>
        <a:bodyPr/>
        <a:lstStyle/>
        <a:p>
          <a:endParaRPr lang="en-GB"/>
        </a:p>
      </dgm:t>
    </dgm:pt>
    <dgm:pt modelId="{64E5C419-54D6-4D1B-9871-70FFE17A1AD6}">
      <dgm:prSet/>
      <dgm:spPr/>
      <dgm:t>
        <a:bodyPr/>
        <a:lstStyle/>
        <a:p>
          <a:r>
            <a:rPr lang="en-US" b="1" dirty="0"/>
            <a:t>Link to school enrollment system </a:t>
          </a:r>
          <a:r>
            <a:rPr lang="en-US" dirty="0"/>
            <a:t>–capturing other interventions such as </a:t>
          </a:r>
          <a:r>
            <a:rPr lang="en-US" b="1" dirty="0" err="1"/>
            <a:t>bednets</a:t>
          </a:r>
          <a:r>
            <a:rPr lang="en-US" b="1" dirty="0"/>
            <a:t> distribution, MDA for NTDs and other nutritional assessments</a:t>
          </a:r>
          <a:endParaRPr lang="en-GB" b="1" dirty="0"/>
        </a:p>
      </dgm:t>
    </dgm:pt>
    <dgm:pt modelId="{FBB683A0-D998-426E-8C06-B95F1F713752}" cxnId="{23F2780B-29DB-4062-99C5-BFF4CF5A38B7}" type="parTrans">
      <dgm:prSet/>
      <dgm:spPr/>
      <dgm:t>
        <a:bodyPr/>
        <a:lstStyle/>
        <a:p>
          <a:endParaRPr lang="en-GB"/>
        </a:p>
      </dgm:t>
    </dgm:pt>
    <dgm:pt modelId="{1CD50432-FD75-4C7B-8F0B-2FCE1704460D}" cxnId="{23F2780B-29DB-4062-99C5-BFF4CF5A38B7}" type="sibTrans">
      <dgm:prSet/>
      <dgm:spPr/>
      <dgm:t>
        <a:bodyPr/>
        <a:lstStyle/>
        <a:p>
          <a:endParaRPr lang="en-GB"/>
        </a:p>
      </dgm:t>
    </dgm:pt>
    <dgm:pt modelId="{7CC14EB9-F031-4277-BEBD-3F87D4CE11E6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i="0" dirty="0">
              <a:solidFill>
                <a:schemeClr val="tx1"/>
              </a:solidFill>
            </a:rPr>
            <a:t>Measure the direct impact of programmatic IPTsc on the health of school-age children</a:t>
          </a:r>
          <a:endParaRPr lang="en-GB" dirty="0">
            <a:solidFill>
              <a:schemeClr val="tx1"/>
            </a:solidFill>
          </a:endParaRPr>
        </a:p>
      </dgm:t>
    </dgm:pt>
    <dgm:pt modelId="{361C338D-BD17-4835-A5E5-FA6D4552CA58}" cxnId="{73AAAF0F-5A9B-4E96-AB37-BFD6756A842D}" type="parTrans">
      <dgm:prSet/>
      <dgm:spPr/>
      <dgm:t>
        <a:bodyPr/>
        <a:lstStyle/>
        <a:p>
          <a:endParaRPr lang="en-GB"/>
        </a:p>
      </dgm:t>
    </dgm:pt>
    <dgm:pt modelId="{4AB1764D-E9D5-4473-A18A-148D4087BDC6}" cxnId="{73AAAF0F-5A9B-4E96-AB37-BFD6756A842D}" type="sibTrans">
      <dgm:prSet/>
      <dgm:spPr/>
      <dgm:t>
        <a:bodyPr/>
        <a:lstStyle/>
        <a:p>
          <a:endParaRPr lang="en-GB"/>
        </a:p>
      </dgm:t>
    </dgm:pt>
    <dgm:pt modelId="{627DE3D6-C632-49B6-A2EE-DE321376BDD3}">
      <dgm:prSet/>
      <dgm:spPr/>
      <dgm:t>
        <a:bodyPr/>
        <a:lstStyle/>
        <a:p>
          <a:r>
            <a:rPr lang="en-GB" dirty="0"/>
            <a:t>Using cross sectional (SMPS-parasitaemia and </a:t>
          </a:r>
          <a:r>
            <a:rPr lang="en-GB" dirty="0" err="1"/>
            <a:t>anemia</a:t>
          </a:r>
          <a:r>
            <a:rPr lang="en-GB" dirty="0"/>
            <a:t>) and longitudinal outcomes (facility based –incidence)</a:t>
          </a:r>
        </a:p>
      </dgm:t>
    </dgm:pt>
    <dgm:pt modelId="{DDE18C59-8A89-4A27-8951-BD109CF60654}" cxnId="{6C77E00F-9144-4E9B-B997-1399FC199B35}" type="parTrans">
      <dgm:prSet/>
      <dgm:spPr/>
      <dgm:t>
        <a:bodyPr/>
        <a:lstStyle/>
        <a:p>
          <a:endParaRPr lang="en-GB"/>
        </a:p>
      </dgm:t>
    </dgm:pt>
    <dgm:pt modelId="{491F2958-3D53-4C9F-9BDE-2D84C48856CD}" cxnId="{6C77E00F-9144-4E9B-B997-1399FC199B35}" type="sibTrans">
      <dgm:prSet/>
      <dgm:spPr/>
      <dgm:t>
        <a:bodyPr/>
        <a:lstStyle/>
        <a:p>
          <a:endParaRPr lang="en-GB"/>
        </a:p>
      </dgm:t>
    </dgm:pt>
    <dgm:pt modelId="{62B57C91-B79C-4EAE-BDB7-A61D3ECCB610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i="0" dirty="0">
              <a:solidFill>
                <a:schemeClr val="tx1"/>
              </a:solidFill>
            </a:rPr>
            <a:t>Measure the indirect impact of programmatic IPTsc on education</a:t>
          </a:r>
          <a:endParaRPr lang="en-GB" dirty="0">
            <a:solidFill>
              <a:schemeClr val="tx1"/>
            </a:solidFill>
          </a:endParaRPr>
        </a:p>
      </dgm:t>
    </dgm:pt>
    <dgm:pt modelId="{D91E21C5-67B9-4A55-A362-8B9A00CDDEF7}" cxnId="{79011EBA-7A60-4C18-922F-780E38D0D8B0}" type="parTrans">
      <dgm:prSet/>
      <dgm:spPr/>
      <dgm:t>
        <a:bodyPr/>
        <a:lstStyle/>
        <a:p>
          <a:endParaRPr lang="en-GB"/>
        </a:p>
      </dgm:t>
    </dgm:pt>
    <dgm:pt modelId="{41F7C12A-19AB-4AED-8941-94C71A3E830C}" cxnId="{79011EBA-7A60-4C18-922F-780E38D0D8B0}" type="sibTrans">
      <dgm:prSet/>
      <dgm:spPr/>
      <dgm:t>
        <a:bodyPr/>
        <a:lstStyle/>
        <a:p>
          <a:endParaRPr lang="en-GB"/>
        </a:p>
      </dgm:t>
    </dgm:pt>
    <dgm:pt modelId="{3EED7280-C502-4A74-A6CD-0C8C7E14FDA0}">
      <dgm:prSet/>
      <dgm:spPr/>
      <dgm:t>
        <a:bodyPr/>
        <a:lstStyle/>
        <a:p>
          <a:r>
            <a:rPr lang="en-US" dirty="0"/>
            <a:t>Education indicators </a:t>
          </a:r>
          <a:r>
            <a:rPr lang="en-US" b="1" dirty="0"/>
            <a:t>(performance, absenteeism, cognitive and psychomotor scores)</a:t>
          </a:r>
          <a:endParaRPr lang="en-GB" b="1" dirty="0"/>
        </a:p>
      </dgm:t>
    </dgm:pt>
    <dgm:pt modelId="{830C0F3F-8B2F-4BF0-9E38-6030FC07699C}" cxnId="{8CD7A344-C725-4C92-BA17-4923A7287D5D}" type="parTrans">
      <dgm:prSet/>
      <dgm:spPr/>
      <dgm:t>
        <a:bodyPr/>
        <a:lstStyle/>
        <a:p>
          <a:endParaRPr lang="en-GB"/>
        </a:p>
      </dgm:t>
    </dgm:pt>
    <dgm:pt modelId="{BBBA1AC6-77C7-4844-8624-85424CD1AFFD}" cxnId="{8CD7A344-C725-4C92-BA17-4923A7287D5D}" type="sibTrans">
      <dgm:prSet/>
      <dgm:spPr/>
      <dgm:t>
        <a:bodyPr/>
        <a:lstStyle/>
        <a:p>
          <a:endParaRPr lang="en-GB"/>
        </a:p>
      </dgm:t>
    </dgm:pt>
    <dgm:pt modelId="{51A929CA-0D79-484C-AE3D-A299EF26249D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i="0" dirty="0">
              <a:solidFill>
                <a:schemeClr val="tx1"/>
              </a:solidFill>
            </a:rPr>
            <a:t>Measure the impact of programmatic IPTsc on transmission</a:t>
          </a:r>
          <a:endParaRPr lang="en-GB" dirty="0">
            <a:solidFill>
              <a:schemeClr val="tx1"/>
            </a:solidFill>
          </a:endParaRPr>
        </a:p>
      </dgm:t>
    </dgm:pt>
    <dgm:pt modelId="{EFBFA30B-537E-41EF-916C-D9456497EC10}" cxnId="{0396EBAF-76B2-455F-B827-57BF72D2489C}" type="parTrans">
      <dgm:prSet/>
      <dgm:spPr/>
      <dgm:t>
        <a:bodyPr/>
        <a:lstStyle/>
        <a:p>
          <a:endParaRPr lang="en-GB"/>
        </a:p>
      </dgm:t>
    </dgm:pt>
    <dgm:pt modelId="{65FEE061-4B2C-4D68-947B-0B98C58F819A}" cxnId="{0396EBAF-76B2-455F-B827-57BF72D2489C}" type="sibTrans">
      <dgm:prSet/>
      <dgm:spPr/>
      <dgm:t>
        <a:bodyPr/>
        <a:lstStyle/>
        <a:p>
          <a:endParaRPr lang="en-GB"/>
        </a:p>
      </dgm:t>
    </dgm:pt>
    <dgm:pt modelId="{F654ECFC-1379-4432-BB22-4A45D4B27C39}">
      <dgm:prSet/>
      <dgm:spPr/>
      <dgm:t>
        <a:bodyPr/>
        <a:lstStyle/>
        <a:p>
          <a:r>
            <a:rPr lang="en-US" dirty="0"/>
            <a:t>Using data captured on age disaggregated data</a:t>
          </a:r>
          <a:endParaRPr lang="en-GB" dirty="0"/>
        </a:p>
      </dgm:t>
    </dgm:pt>
    <dgm:pt modelId="{2F19D41B-47CA-4E92-826F-366B3A64CE9E}" cxnId="{21794F12-2D82-4B6A-B8BF-DE4DA331D78F}" type="parTrans">
      <dgm:prSet/>
      <dgm:spPr/>
      <dgm:t>
        <a:bodyPr/>
        <a:lstStyle/>
        <a:p>
          <a:endParaRPr lang="en-GB"/>
        </a:p>
      </dgm:t>
    </dgm:pt>
    <dgm:pt modelId="{F246D468-754B-4B3D-81FD-36A0A1F2A25E}" cxnId="{21794F12-2D82-4B6A-B8BF-DE4DA331D78F}" type="sibTrans">
      <dgm:prSet/>
      <dgm:spPr/>
      <dgm:t>
        <a:bodyPr/>
        <a:lstStyle/>
        <a:p>
          <a:endParaRPr lang="en-GB"/>
        </a:p>
      </dgm:t>
    </dgm:pt>
    <dgm:pt modelId="{2DE29755-6243-4F39-84A7-21B00B3C1CE8}">
      <dgm:prSet/>
      <dgm:spPr/>
      <dgm:t>
        <a:bodyPr/>
        <a:lstStyle/>
        <a:p>
          <a:r>
            <a:rPr lang="en-US" dirty="0"/>
            <a:t>Community wide survey at least once in a year or two years to assess level of </a:t>
          </a:r>
          <a:r>
            <a:rPr lang="en-US" dirty="0" err="1"/>
            <a:t>parasitaemia</a:t>
          </a:r>
          <a:r>
            <a:rPr lang="en-US" dirty="0"/>
            <a:t> and transmission in the community</a:t>
          </a:r>
          <a:endParaRPr lang="en-GB" dirty="0"/>
        </a:p>
      </dgm:t>
    </dgm:pt>
    <dgm:pt modelId="{531B2CBD-6181-4869-9E99-E9373386B01B}" cxnId="{BD4125C4-D532-43AF-BBE9-A332803E86FC}" type="parTrans">
      <dgm:prSet/>
      <dgm:spPr/>
      <dgm:t>
        <a:bodyPr/>
        <a:lstStyle/>
        <a:p>
          <a:endParaRPr lang="en-GB"/>
        </a:p>
      </dgm:t>
    </dgm:pt>
    <dgm:pt modelId="{3EAF6E77-E6EF-44A5-8288-7251BEB199B5}" cxnId="{BD4125C4-D532-43AF-BBE9-A332803E86FC}" type="sibTrans">
      <dgm:prSet/>
      <dgm:spPr/>
      <dgm:t>
        <a:bodyPr/>
        <a:lstStyle/>
        <a:p>
          <a:endParaRPr lang="en-GB"/>
        </a:p>
      </dgm:t>
    </dgm:pt>
    <dgm:pt modelId="{5A444B2A-BA75-4185-950B-4A5FC9078BD1}">
      <dgm:prSet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i="0" dirty="0">
              <a:solidFill>
                <a:schemeClr val="tx1"/>
              </a:solidFill>
            </a:rPr>
            <a:t>Capacity building-biostatistics, molecular epidemiology , health economics, and implementation research</a:t>
          </a:r>
          <a:endParaRPr lang="en-GB" dirty="0">
            <a:solidFill>
              <a:schemeClr val="tx1"/>
            </a:solidFill>
          </a:endParaRPr>
        </a:p>
      </dgm:t>
    </dgm:pt>
    <dgm:pt modelId="{F944C3C5-E65B-4379-872E-91291FA12A86}" cxnId="{337860BC-D9B2-4A91-942A-AC7159595CB8}" type="parTrans">
      <dgm:prSet/>
      <dgm:spPr/>
      <dgm:t>
        <a:bodyPr/>
        <a:lstStyle/>
        <a:p>
          <a:endParaRPr lang="en-GB"/>
        </a:p>
      </dgm:t>
    </dgm:pt>
    <dgm:pt modelId="{FCE947D3-CB4C-4618-AEDB-EEB40195F4FF}" cxnId="{337860BC-D9B2-4A91-942A-AC7159595CB8}" type="sibTrans">
      <dgm:prSet/>
      <dgm:spPr/>
      <dgm:t>
        <a:bodyPr/>
        <a:lstStyle/>
        <a:p>
          <a:endParaRPr lang="en-GB"/>
        </a:p>
      </dgm:t>
    </dgm:pt>
    <dgm:pt modelId="{805C53CE-A53C-4251-87BD-79EB0F7538FA}" type="pres">
      <dgm:prSet presAssocID="{A399B0F0-735D-49CA-B3DF-2DE5D802158C}" presName="linear" presStyleCnt="0">
        <dgm:presLayoutVars>
          <dgm:animLvl val="lvl"/>
          <dgm:resizeHandles val="exact"/>
        </dgm:presLayoutVars>
      </dgm:prSet>
      <dgm:spPr/>
    </dgm:pt>
    <dgm:pt modelId="{B050D368-D141-433D-916C-F61C1F1F3760}" type="pres">
      <dgm:prSet presAssocID="{4A113F1B-B421-4942-87B7-89DB9E06A49C}" presName="parentText" presStyleLbl="node1" presStyleIdx="0" presStyleCnt="5" custLinFactNeighborY="-24965">
        <dgm:presLayoutVars>
          <dgm:chMax val="0"/>
          <dgm:bulletEnabled val="1"/>
        </dgm:presLayoutVars>
      </dgm:prSet>
      <dgm:spPr/>
    </dgm:pt>
    <dgm:pt modelId="{2A161F83-9929-4308-9280-80A28C2AE5EE}" type="pres">
      <dgm:prSet presAssocID="{4A113F1B-B421-4942-87B7-89DB9E06A49C}" presName="childText" presStyleLbl="revTx" presStyleIdx="0" presStyleCnt="4" custLinFactNeighborY="-8046">
        <dgm:presLayoutVars>
          <dgm:bulletEnabled val="1"/>
        </dgm:presLayoutVars>
      </dgm:prSet>
      <dgm:spPr/>
    </dgm:pt>
    <dgm:pt modelId="{87297A0A-1A85-467D-857A-1129CA79E11A}" type="pres">
      <dgm:prSet presAssocID="{7CC14EB9-F031-4277-BEBD-3F87D4CE11E6}" presName="parentText" presStyleLbl="node1" presStyleIdx="1" presStyleCnt="5" custLinFactNeighborY="-15670">
        <dgm:presLayoutVars>
          <dgm:chMax val="0"/>
          <dgm:bulletEnabled val="1"/>
        </dgm:presLayoutVars>
      </dgm:prSet>
      <dgm:spPr/>
    </dgm:pt>
    <dgm:pt modelId="{DD2DF7F7-CA60-4C73-AD06-25757042B760}" type="pres">
      <dgm:prSet presAssocID="{7CC14EB9-F031-4277-BEBD-3F87D4CE11E6}" presName="childText" presStyleLbl="revTx" presStyleIdx="1" presStyleCnt="4">
        <dgm:presLayoutVars>
          <dgm:bulletEnabled val="1"/>
        </dgm:presLayoutVars>
      </dgm:prSet>
      <dgm:spPr/>
    </dgm:pt>
    <dgm:pt modelId="{809B5DFB-D183-47EF-BB19-BF9DDD5193D4}" type="pres">
      <dgm:prSet presAssocID="{62B57C91-B79C-4EAE-BDB7-A61D3ECCB610}" presName="parentText" presStyleLbl="node1" presStyleIdx="2" presStyleCnt="5" custScaleY="77304" custLinFactNeighborX="39" custLinFactNeighborY="4247">
        <dgm:presLayoutVars>
          <dgm:chMax val="0"/>
          <dgm:bulletEnabled val="1"/>
        </dgm:presLayoutVars>
      </dgm:prSet>
      <dgm:spPr/>
    </dgm:pt>
    <dgm:pt modelId="{40B9ADC6-54A5-4452-AE01-AFE9EECF71F2}" type="pres">
      <dgm:prSet presAssocID="{62B57C91-B79C-4EAE-BDB7-A61D3ECCB610}" presName="childText" presStyleLbl="revTx" presStyleIdx="2" presStyleCnt="4">
        <dgm:presLayoutVars>
          <dgm:bulletEnabled val="1"/>
        </dgm:presLayoutVars>
      </dgm:prSet>
      <dgm:spPr/>
    </dgm:pt>
    <dgm:pt modelId="{71333E81-0AA7-43C6-9FA6-EDD3A2B95767}" type="pres">
      <dgm:prSet presAssocID="{51A929CA-0D79-484C-AE3D-A299EF26249D}" presName="parentText" presStyleLbl="node1" presStyleIdx="3" presStyleCnt="5" custScaleY="77555" custLinFactNeighborY="16990">
        <dgm:presLayoutVars>
          <dgm:chMax val="0"/>
          <dgm:bulletEnabled val="1"/>
        </dgm:presLayoutVars>
      </dgm:prSet>
      <dgm:spPr/>
    </dgm:pt>
    <dgm:pt modelId="{71ABE8BD-8922-4EF9-8FFD-BBE7354B99D1}" type="pres">
      <dgm:prSet presAssocID="{51A929CA-0D79-484C-AE3D-A299EF26249D}" presName="childText" presStyleLbl="revTx" presStyleIdx="3" presStyleCnt="4" custLinFactNeighborY="26523">
        <dgm:presLayoutVars>
          <dgm:bulletEnabled val="1"/>
        </dgm:presLayoutVars>
      </dgm:prSet>
      <dgm:spPr/>
    </dgm:pt>
    <dgm:pt modelId="{5EF0A2C1-A36B-4174-872B-CE7B7509CC6F}" type="pres">
      <dgm:prSet presAssocID="{5A444B2A-BA75-4185-950B-4A5FC9078BD1}" presName="parentText" presStyleLbl="node1" presStyleIdx="4" presStyleCnt="5" custLinFactNeighborY="33980">
        <dgm:presLayoutVars>
          <dgm:chMax val="0"/>
          <dgm:bulletEnabled val="1"/>
        </dgm:presLayoutVars>
      </dgm:prSet>
      <dgm:spPr/>
    </dgm:pt>
  </dgm:ptLst>
  <dgm:cxnLst>
    <dgm:cxn modelId="{43791407-52FC-4EEF-94CB-E962952D3759}" type="presOf" srcId="{3DA8740E-46E4-4B06-BA24-6EB65E666143}" destId="{2A161F83-9929-4308-9280-80A28C2AE5EE}" srcOrd="0" destOrd="0" presId="urn:microsoft.com/office/officeart/2005/8/layout/vList2"/>
    <dgm:cxn modelId="{23F2780B-29DB-4062-99C5-BFF4CF5A38B7}" srcId="{4A113F1B-B421-4942-87B7-89DB9E06A49C}" destId="{64E5C419-54D6-4D1B-9871-70FFE17A1AD6}" srcOrd="2" destOrd="0" parTransId="{FBB683A0-D998-426E-8C06-B95F1F713752}" sibTransId="{1CD50432-FD75-4C7B-8F0B-2FCE1704460D}"/>
    <dgm:cxn modelId="{73AAAF0F-5A9B-4E96-AB37-BFD6756A842D}" srcId="{A399B0F0-735D-49CA-B3DF-2DE5D802158C}" destId="{7CC14EB9-F031-4277-BEBD-3F87D4CE11E6}" srcOrd="1" destOrd="0" parTransId="{361C338D-BD17-4835-A5E5-FA6D4552CA58}" sibTransId="{4AB1764D-E9D5-4473-A18A-148D4087BDC6}"/>
    <dgm:cxn modelId="{6C77E00F-9144-4E9B-B997-1399FC199B35}" srcId="{7CC14EB9-F031-4277-BEBD-3F87D4CE11E6}" destId="{627DE3D6-C632-49B6-A2EE-DE321376BDD3}" srcOrd="0" destOrd="0" parTransId="{DDE18C59-8A89-4A27-8951-BD109CF60654}" sibTransId="{491F2958-3D53-4C9F-9BDE-2D84C48856CD}"/>
    <dgm:cxn modelId="{4F555A10-A765-4751-94E3-40DF27D187ED}" type="presOf" srcId="{62B57C91-B79C-4EAE-BDB7-A61D3ECCB610}" destId="{809B5DFB-D183-47EF-BB19-BF9DDD5193D4}" srcOrd="0" destOrd="0" presId="urn:microsoft.com/office/officeart/2005/8/layout/vList2"/>
    <dgm:cxn modelId="{21794F12-2D82-4B6A-B8BF-DE4DA331D78F}" srcId="{51A929CA-0D79-484C-AE3D-A299EF26249D}" destId="{F654ECFC-1379-4432-BB22-4A45D4B27C39}" srcOrd="0" destOrd="0" parTransId="{2F19D41B-47CA-4E92-826F-366B3A64CE9E}" sibTransId="{F246D468-754B-4B3D-81FD-36A0A1F2A25E}"/>
    <dgm:cxn modelId="{887E111D-89F0-46E8-AF78-E8C1F1AE91AD}" type="presOf" srcId="{51A929CA-0D79-484C-AE3D-A299EF26249D}" destId="{71333E81-0AA7-43C6-9FA6-EDD3A2B95767}" srcOrd="0" destOrd="0" presId="urn:microsoft.com/office/officeart/2005/8/layout/vList2"/>
    <dgm:cxn modelId="{D7AC4820-175F-4433-8BFD-F087691EC47E}" type="presOf" srcId="{4A113F1B-B421-4942-87B7-89DB9E06A49C}" destId="{B050D368-D141-433D-916C-F61C1F1F3760}" srcOrd="0" destOrd="0" presId="urn:microsoft.com/office/officeart/2005/8/layout/vList2"/>
    <dgm:cxn modelId="{D206792F-4F5D-4EA3-963A-D25CF3B2731A}" srcId="{A399B0F0-735D-49CA-B3DF-2DE5D802158C}" destId="{4A113F1B-B421-4942-87B7-89DB9E06A49C}" srcOrd="0" destOrd="0" parTransId="{41006415-4209-43DF-B1FD-702DF17A480D}" sibTransId="{606932AA-16C0-446F-8988-7B5BFD226B46}"/>
    <dgm:cxn modelId="{42F2A43C-A27B-4E4F-89D8-CA9F47E167A1}" type="presOf" srcId="{7CC14EB9-F031-4277-BEBD-3F87D4CE11E6}" destId="{87297A0A-1A85-467D-857A-1129CA79E11A}" srcOrd="0" destOrd="0" presId="urn:microsoft.com/office/officeart/2005/8/layout/vList2"/>
    <dgm:cxn modelId="{8CD7A344-C725-4C92-BA17-4923A7287D5D}" srcId="{62B57C91-B79C-4EAE-BDB7-A61D3ECCB610}" destId="{3EED7280-C502-4A74-A6CD-0C8C7E14FDA0}" srcOrd="0" destOrd="0" parTransId="{830C0F3F-8B2F-4BF0-9E38-6030FC07699C}" sibTransId="{BBBA1AC6-77C7-4844-8624-85424CD1AFFD}"/>
    <dgm:cxn modelId="{999A3B46-4E80-493F-9C17-BE00FBBC0134}" srcId="{4A113F1B-B421-4942-87B7-89DB9E06A49C}" destId="{3DA8740E-46E4-4B06-BA24-6EB65E666143}" srcOrd="0" destOrd="0" parTransId="{8D224BFD-4E4D-43A6-9EAC-55772A80272B}" sibTransId="{ED9877E8-7A64-4AE3-A142-5BFE9FD2CE3B}"/>
    <dgm:cxn modelId="{7041C847-5B80-427E-A0C7-90466071B25F}" type="presOf" srcId="{64E5C419-54D6-4D1B-9871-70FFE17A1AD6}" destId="{2A161F83-9929-4308-9280-80A28C2AE5EE}" srcOrd="0" destOrd="2" presId="urn:microsoft.com/office/officeart/2005/8/layout/vList2"/>
    <dgm:cxn modelId="{66C4186A-1F37-4721-9780-6850C0FC43C1}" type="presOf" srcId="{F654ECFC-1379-4432-BB22-4A45D4B27C39}" destId="{71ABE8BD-8922-4EF9-8FFD-BBE7354B99D1}" srcOrd="0" destOrd="0" presId="urn:microsoft.com/office/officeart/2005/8/layout/vList2"/>
    <dgm:cxn modelId="{F4138C57-0E6C-464D-9181-4CE6F24430FC}" type="presOf" srcId="{2DE29755-6243-4F39-84A7-21B00B3C1CE8}" destId="{71ABE8BD-8922-4EF9-8FFD-BBE7354B99D1}" srcOrd="0" destOrd="1" presId="urn:microsoft.com/office/officeart/2005/8/layout/vList2"/>
    <dgm:cxn modelId="{71865589-04BD-459C-BEE5-35D727F6BDB4}" type="presOf" srcId="{A399B0F0-735D-49CA-B3DF-2DE5D802158C}" destId="{805C53CE-A53C-4251-87BD-79EB0F7538FA}" srcOrd="0" destOrd="0" presId="urn:microsoft.com/office/officeart/2005/8/layout/vList2"/>
    <dgm:cxn modelId="{BAAD39A4-764C-4E73-8E3F-A1D24972CF67}" type="presOf" srcId="{5A444B2A-BA75-4185-950B-4A5FC9078BD1}" destId="{5EF0A2C1-A36B-4174-872B-CE7B7509CC6F}" srcOrd="0" destOrd="0" presId="urn:microsoft.com/office/officeart/2005/8/layout/vList2"/>
    <dgm:cxn modelId="{0396EBAF-76B2-455F-B827-57BF72D2489C}" srcId="{A399B0F0-735D-49CA-B3DF-2DE5D802158C}" destId="{51A929CA-0D79-484C-AE3D-A299EF26249D}" srcOrd="3" destOrd="0" parTransId="{EFBFA30B-537E-41EF-916C-D9456497EC10}" sibTransId="{65FEE061-4B2C-4D68-947B-0B98C58F819A}"/>
    <dgm:cxn modelId="{B0FE02B2-0C28-41B3-B9F0-FF753D2FE257}" srcId="{4A113F1B-B421-4942-87B7-89DB9E06A49C}" destId="{E6063DED-4B33-494C-A6AE-E1B3133C13D4}" srcOrd="1" destOrd="0" parTransId="{1F2A10BD-FD6B-4660-A4D4-95E7FB833324}" sibTransId="{FA0935A8-A578-47E6-ABED-274EC3FC5C7A}"/>
    <dgm:cxn modelId="{296779B8-BD65-4351-BD2A-213AC281F472}" type="presOf" srcId="{3EED7280-C502-4A74-A6CD-0C8C7E14FDA0}" destId="{40B9ADC6-54A5-4452-AE01-AFE9EECF71F2}" srcOrd="0" destOrd="0" presId="urn:microsoft.com/office/officeart/2005/8/layout/vList2"/>
    <dgm:cxn modelId="{79011EBA-7A60-4C18-922F-780E38D0D8B0}" srcId="{A399B0F0-735D-49CA-B3DF-2DE5D802158C}" destId="{62B57C91-B79C-4EAE-BDB7-A61D3ECCB610}" srcOrd="2" destOrd="0" parTransId="{D91E21C5-67B9-4A55-A362-8B9A00CDDEF7}" sibTransId="{41F7C12A-19AB-4AED-8941-94C71A3E830C}"/>
    <dgm:cxn modelId="{3D6583BB-1992-4428-9F24-A57CFDB1FA0D}" type="presOf" srcId="{E6063DED-4B33-494C-A6AE-E1B3133C13D4}" destId="{2A161F83-9929-4308-9280-80A28C2AE5EE}" srcOrd="0" destOrd="1" presId="urn:microsoft.com/office/officeart/2005/8/layout/vList2"/>
    <dgm:cxn modelId="{337860BC-D9B2-4A91-942A-AC7159595CB8}" srcId="{A399B0F0-735D-49CA-B3DF-2DE5D802158C}" destId="{5A444B2A-BA75-4185-950B-4A5FC9078BD1}" srcOrd="4" destOrd="0" parTransId="{F944C3C5-E65B-4379-872E-91291FA12A86}" sibTransId="{FCE947D3-CB4C-4618-AEDB-EEB40195F4FF}"/>
    <dgm:cxn modelId="{BD4125C4-D532-43AF-BBE9-A332803E86FC}" srcId="{51A929CA-0D79-484C-AE3D-A299EF26249D}" destId="{2DE29755-6243-4F39-84A7-21B00B3C1CE8}" srcOrd="1" destOrd="0" parTransId="{531B2CBD-6181-4869-9E99-E9373386B01B}" sibTransId="{3EAF6E77-E6EF-44A5-8288-7251BEB199B5}"/>
    <dgm:cxn modelId="{38FE8FDA-15BF-412B-987E-4394685926FD}" type="presOf" srcId="{627DE3D6-C632-49B6-A2EE-DE321376BDD3}" destId="{DD2DF7F7-CA60-4C73-AD06-25757042B760}" srcOrd="0" destOrd="0" presId="urn:microsoft.com/office/officeart/2005/8/layout/vList2"/>
    <dgm:cxn modelId="{7C57721C-31A4-4E0C-90DF-F768B91F7556}" type="presParOf" srcId="{805C53CE-A53C-4251-87BD-79EB0F7538FA}" destId="{B050D368-D141-433D-916C-F61C1F1F3760}" srcOrd="0" destOrd="0" presId="urn:microsoft.com/office/officeart/2005/8/layout/vList2"/>
    <dgm:cxn modelId="{02A9BB1F-AD13-4C65-9108-9CA6869668FC}" type="presParOf" srcId="{805C53CE-A53C-4251-87BD-79EB0F7538FA}" destId="{2A161F83-9929-4308-9280-80A28C2AE5EE}" srcOrd="1" destOrd="0" presId="urn:microsoft.com/office/officeart/2005/8/layout/vList2"/>
    <dgm:cxn modelId="{BB35D984-141D-4219-8EA8-6AE713C524AC}" type="presParOf" srcId="{805C53CE-A53C-4251-87BD-79EB0F7538FA}" destId="{87297A0A-1A85-467D-857A-1129CA79E11A}" srcOrd="2" destOrd="0" presId="urn:microsoft.com/office/officeart/2005/8/layout/vList2"/>
    <dgm:cxn modelId="{3B79EC81-6A70-4E55-8715-8A666308B380}" type="presParOf" srcId="{805C53CE-A53C-4251-87BD-79EB0F7538FA}" destId="{DD2DF7F7-CA60-4C73-AD06-25757042B760}" srcOrd="3" destOrd="0" presId="urn:microsoft.com/office/officeart/2005/8/layout/vList2"/>
    <dgm:cxn modelId="{967B86B9-1F5E-4AE0-8AA4-21DFB283C3E5}" type="presParOf" srcId="{805C53CE-A53C-4251-87BD-79EB0F7538FA}" destId="{809B5DFB-D183-47EF-BB19-BF9DDD5193D4}" srcOrd="4" destOrd="0" presId="urn:microsoft.com/office/officeart/2005/8/layout/vList2"/>
    <dgm:cxn modelId="{B58A519A-5298-4D3B-A00E-A738612EAEEB}" type="presParOf" srcId="{805C53CE-A53C-4251-87BD-79EB0F7538FA}" destId="{40B9ADC6-54A5-4452-AE01-AFE9EECF71F2}" srcOrd="5" destOrd="0" presId="urn:microsoft.com/office/officeart/2005/8/layout/vList2"/>
    <dgm:cxn modelId="{4E359CC0-55E2-4376-B89B-44B2433639A8}" type="presParOf" srcId="{805C53CE-A53C-4251-87BD-79EB0F7538FA}" destId="{71333E81-0AA7-43C6-9FA6-EDD3A2B95767}" srcOrd="6" destOrd="0" presId="urn:microsoft.com/office/officeart/2005/8/layout/vList2"/>
    <dgm:cxn modelId="{16A0829B-0213-4131-9077-44E6AF82806C}" type="presParOf" srcId="{805C53CE-A53C-4251-87BD-79EB0F7538FA}" destId="{71ABE8BD-8922-4EF9-8FFD-BBE7354B99D1}" srcOrd="7" destOrd="0" presId="urn:microsoft.com/office/officeart/2005/8/layout/vList2"/>
    <dgm:cxn modelId="{1C1162C0-4C7E-486D-ABE3-BE0AB1D5C456}" type="presParOf" srcId="{805C53CE-A53C-4251-87BD-79EB0F7538FA}" destId="{5EF0A2C1-A36B-4174-872B-CE7B7509CC6F}" srcOrd="8" destOrd="0" presId="urn:microsoft.com/office/officeart/2005/8/layout/vList2"/>
  </dgm:cxnLst>
  <dgm:bg/>
  <dgm:whole>
    <a:ln>
      <a:solidFill>
        <a:schemeClr val="accent6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22A2029-A285-7849-BF91-B831F46F49D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B73126-EF4C-D04D-B990-D70995B69099}">
      <dgm:prSet custT="1"/>
      <dgm:spPr/>
      <dgm:t>
        <a:bodyPr/>
        <a:lstStyle/>
        <a:p>
          <a:r>
            <a:rPr lang="en-US" sz="2000" b="0" i="0" dirty="0"/>
            <a:t>2025:</a:t>
          </a:r>
          <a:endParaRPr lang="en-US" sz="2000" dirty="0"/>
        </a:p>
      </dgm:t>
    </dgm:pt>
    <dgm:pt modelId="{F57F30BD-F812-514B-ACB7-A98340F8D493}" cxnId="{06C1D0A8-2010-CA42-9304-F5024F00DDEE}" type="parTrans">
      <dgm:prSet/>
      <dgm:spPr/>
      <dgm:t>
        <a:bodyPr/>
        <a:lstStyle/>
        <a:p>
          <a:endParaRPr lang="en-US"/>
        </a:p>
      </dgm:t>
    </dgm:pt>
    <dgm:pt modelId="{08D16CE2-88B1-FD4A-890A-346016C1A171}" cxnId="{06C1D0A8-2010-CA42-9304-F5024F00DDEE}" type="sibTrans">
      <dgm:prSet/>
      <dgm:spPr/>
      <dgm:t>
        <a:bodyPr/>
        <a:lstStyle/>
        <a:p>
          <a:endParaRPr lang="en-US"/>
        </a:p>
      </dgm:t>
    </dgm:pt>
    <dgm:pt modelId="{BEBFE0F6-A210-C14A-BF31-9DB73E81409E}">
      <dgm:prSet custT="1"/>
      <dgm:spPr/>
      <dgm:t>
        <a:bodyPr/>
        <a:lstStyle/>
        <a:p>
          <a:r>
            <a:rPr lang="en-US" sz="1500" b="0" i="0" dirty="0"/>
            <a:t>New consignment of DP drug to arrive end of March 2025</a:t>
          </a:r>
          <a:endParaRPr lang="en-US" sz="1500" dirty="0"/>
        </a:p>
      </dgm:t>
    </dgm:pt>
    <dgm:pt modelId="{DB3FD21C-D574-4C42-910C-A6A922CCA2FB}" cxnId="{4693ECF1-AEE1-424D-84E4-1A073B6E526D}" type="parTrans">
      <dgm:prSet/>
      <dgm:spPr/>
      <dgm:t>
        <a:bodyPr/>
        <a:lstStyle/>
        <a:p>
          <a:endParaRPr lang="en-US"/>
        </a:p>
      </dgm:t>
    </dgm:pt>
    <dgm:pt modelId="{4FF0BA2F-E52C-3C48-A899-2F2C0E8555D8}" cxnId="{4693ECF1-AEE1-424D-84E4-1A073B6E526D}" type="sibTrans">
      <dgm:prSet/>
      <dgm:spPr/>
      <dgm:t>
        <a:bodyPr/>
        <a:lstStyle/>
        <a:p>
          <a:endParaRPr lang="en-US"/>
        </a:p>
      </dgm:t>
    </dgm:pt>
    <dgm:pt modelId="{9BDB4AEE-4794-C540-8FDB-E1CEBFFFFE4E}">
      <dgm:prSet custT="1"/>
      <dgm:spPr/>
      <dgm:t>
        <a:bodyPr/>
        <a:lstStyle/>
        <a:p>
          <a:r>
            <a:rPr lang="en-US" sz="1500" b="0" i="0"/>
            <a:t>In 2025 all 5 councils will start round 1 of the year on April 2025, then July/Aug and then Nov/Dec</a:t>
          </a:r>
          <a:endParaRPr lang="en-US" sz="1500"/>
        </a:p>
      </dgm:t>
    </dgm:pt>
    <dgm:pt modelId="{2BC5EA36-DCBE-BC49-89A5-82E1AB582017}" cxnId="{7754053D-8C20-2441-9C6B-5E1264F5ACC5}" type="parTrans">
      <dgm:prSet/>
      <dgm:spPr/>
      <dgm:t>
        <a:bodyPr/>
        <a:lstStyle/>
        <a:p>
          <a:endParaRPr lang="en-US"/>
        </a:p>
      </dgm:t>
    </dgm:pt>
    <dgm:pt modelId="{4C874C20-F2D4-7B44-8C59-4061CE8ECF4A}" cxnId="{7754053D-8C20-2441-9C6B-5E1264F5ACC5}" type="sibTrans">
      <dgm:prSet/>
      <dgm:spPr/>
      <dgm:t>
        <a:bodyPr/>
        <a:lstStyle/>
        <a:p>
          <a:endParaRPr lang="en-US"/>
        </a:p>
      </dgm:t>
    </dgm:pt>
    <dgm:pt modelId="{6192504A-9CE4-9A43-B06B-4C81DD289C7B}">
      <dgm:prSet custT="1"/>
      <dgm:spPr/>
      <dgm:t>
        <a:bodyPr/>
        <a:lstStyle/>
        <a:p>
          <a:r>
            <a:rPr lang="en-US" sz="1500" b="0" i="0" dirty="0"/>
            <a:t>In each district there is a need to train more supervisors to help ensure teachers and communities are well informed and implement IPTsc well [Supervisors include health facility in charges and ward education officers]</a:t>
          </a:r>
          <a:endParaRPr lang="en-US" sz="1500" dirty="0"/>
        </a:p>
      </dgm:t>
    </dgm:pt>
    <dgm:pt modelId="{4E01C43E-C02C-B149-A0A0-6C2E171745DA}" cxnId="{712EC298-96D9-8B4C-97B0-0B0EE6A4B2C7}" type="parTrans">
      <dgm:prSet/>
      <dgm:spPr/>
      <dgm:t>
        <a:bodyPr/>
        <a:lstStyle/>
        <a:p>
          <a:endParaRPr lang="en-US"/>
        </a:p>
      </dgm:t>
    </dgm:pt>
    <dgm:pt modelId="{A7D93D78-017F-B348-A58E-F60F2BC4E496}" cxnId="{712EC298-96D9-8B4C-97B0-0B0EE6A4B2C7}" type="sibTrans">
      <dgm:prSet/>
      <dgm:spPr/>
      <dgm:t>
        <a:bodyPr/>
        <a:lstStyle/>
        <a:p>
          <a:endParaRPr lang="en-US"/>
        </a:p>
      </dgm:t>
    </dgm:pt>
    <dgm:pt modelId="{05035632-28B4-1544-B043-9AF06829E617}">
      <dgm:prSet custT="1"/>
      <dgm:spPr/>
      <dgm:t>
        <a:bodyPr/>
        <a:lstStyle/>
        <a:p>
          <a:r>
            <a:rPr lang="en-US" sz="2000" b="0" i="0" dirty="0"/>
            <a:t>Documents:</a:t>
          </a:r>
          <a:endParaRPr lang="en-US" sz="2000" dirty="0"/>
        </a:p>
      </dgm:t>
    </dgm:pt>
    <dgm:pt modelId="{47C801DC-E472-1B48-9C3F-C19F7FEA8193}" cxnId="{A8840828-F074-7F45-B12C-BDDEEB3543E4}" type="parTrans">
      <dgm:prSet/>
      <dgm:spPr/>
      <dgm:t>
        <a:bodyPr/>
        <a:lstStyle/>
        <a:p>
          <a:endParaRPr lang="en-US"/>
        </a:p>
      </dgm:t>
    </dgm:pt>
    <dgm:pt modelId="{D272AF13-5401-A14D-B3EF-48381B71EE86}" cxnId="{A8840828-F074-7F45-B12C-BDDEEB3543E4}" type="sibTrans">
      <dgm:prSet/>
      <dgm:spPr/>
      <dgm:t>
        <a:bodyPr/>
        <a:lstStyle/>
        <a:p>
          <a:endParaRPr lang="en-US"/>
        </a:p>
      </dgm:t>
    </dgm:pt>
    <dgm:pt modelId="{697D8788-8540-4749-98B3-DC7A905E331D}">
      <dgm:prSet custT="1"/>
      <dgm:spPr/>
      <dgm:t>
        <a:bodyPr/>
        <a:lstStyle/>
        <a:p>
          <a:r>
            <a:rPr lang="en-US" sz="1500" b="0" i="0" dirty="0"/>
            <a:t>Posters for awareness and SOP for drug dispensing</a:t>
          </a:r>
          <a:endParaRPr lang="en-US" sz="1500" dirty="0"/>
        </a:p>
      </dgm:t>
    </dgm:pt>
    <dgm:pt modelId="{26FD8C48-79CE-D349-ACD1-3F9D1BFD7638}" cxnId="{B2284A36-4ABA-5648-B1FB-A659E4286381}" type="parTrans">
      <dgm:prSet/>
      <dgm:spPr/>
      <dgm:t>
        <a:bodyPr/>
        <a:lstStyle/>
        <a:p>
          <a:endParaRPr lang="en-US"/>
        </a:p>
      </dgm:t>
    </dgm:pt>
    <dgm:pt modelId="{FCA14E91-BB8C-7A42-A331-5A5D5306DFF7}" cxnId="{B2284A36-4ABA-5648-B1FB-A659E4286381}" type="sibTrans">
      <dgm:prSet/>
      <dgm:spPr/>
      <dgm:t>
        <a:bodyPr/>
        <a:lstStyle/>
        <a:p>
          <a:endParaRPr lang="en-US"/>
        </a:p>
      </dgm:t>
    </dgm:pt>
    <dgm:pt modelId="{72062ED3-9E6C-8A4E-A448-E3D475B6D545}">
      <dgm:prSet custT="1"/>
      <dgm:spPr/>
      <dgm:t>
        <a:bodyPr/>
        <a:lstStyle/>
        <a:p>
          <a:r>
            <a:rPr lang="en-US" sz="1500" b="0" i="0" dirty="0"/>
            <a:t>Algorithms on case management in an area already deploying IPTsc</a:t>
          </a:r>
          <a:endParaRPr lang="en-US" sz="1500" dirty="0"/>
        </a:p>
      </dgm:t>
    </dgm:pt>
    <dgm:pt modelId="{F77B1F04-75FB-1340-833C-F1AFAC994AB2}" cxnId="{9B2AB5FD-5538-F841-9CB9-B876AC69730B}" type="parTrans">
      <dgm:prSet/>
      <dgm:spPr/>
      <dgm:t>
        <a:bodyPr/>
        <a:lstStyle/>
        <a:p>
          <a:endParaRPr lang="en-US"/>
        </a:p>
      </dgm:t>
    </dgm:pt>
    <dgm:pt modelId="{74931859-5A36-8444-BC55-CCE3C5069EA6}" cxnId="{9B2AB5FD-5538-F841-9CB9-B876AC69730B}" type="sibTrans">
      <dgm:prSet/>
      <dgm:spPr/>
      <dgm:t>
        <a:bodyPr/>
        <a:lstStyle/>
        <a:p>
          <a:endParaRPr lang="en-US"/>
        </a:p>
      </dgm:t>
    </dgm:pt>
    <dgm:pt modelId="{0D487CF5-A38B-B64F-9429-47E91B6E67DF}">
      <dgm:prSet custT="1"/>
      <dgm:spPr/>
      <dgm:t>
        <a:bodyPr/>
        <a:lstStyle/>
        <a:p>
          <a:r>
            <a:rPr lang="en-US" sz="2800" b="0" i="0" dirty="0"/>
            <a:t>IPTsc rounds:</a:t>
          </a:r>
          <a:endParaRPr lang="en-US" sz="2800" dirty="0"/>
        </a:p>
      </dgm:t>
    </dgm:pt>
    <dgm:pt modelId="{1F9BA5EA-2D3D-B14B-BA83-BB11E59BFC13}" cxnId="{1630FB47-DBE6-D84C-90CF-256DD79BD815}" type="parTrans">
      <dgm:prSet/>
      <dgm:spPr/>
      <dgm:t>
        <a:bodyPr/>
        <a:lstStyle/>
        <a:p>
          <a:endParaRPr lang="en-US"/>
        </a:p>
      </dgm:t>
    </dgm:pt>
    <dgm:pt modelId="{3F46CC0F-2F9F-F044-84E5-FA1F565ADEDF}" cxnId="{1630FB47-DBE6-D84C-90CF-256DD79BD815}" type="sibTrans">
      <dgm:prSet/>
      <dgm:spPr/>
      <dgm:t>
        <a:bodyPr/>
        <a:lstStyle/>
        <a:p>
          <a:endParaRPr lang="en-US"/>
        </a:p>
      </dgm:t>
    </dgm:pt>
    <dgm:pt modelId="{5CF418FF-8713-0B4C-A8A0-ADABE2ED6C95}">
      <dgm:prSet custT="1"/>
      <dgm:spPr/>
      <dgm:t>
        <a:bodyPr/>
        <a:lstStyle/>
        <a:p>
          <a:r>
            <a:rPr lang="en-US" sz="1500" b="0" i="0" dirty="0"/>
            <a:t>Currently we run on 3 rounds strategy as piloted</a:t>
          </a:r>
          <a:endParaRPr lang="en-US" sz="1500" dirty="0"/>
        </a:p>
      </dgm:t>
    </dgm:pt>
    <dgm:pt modelId="{FA19BCCD-5756-2A4B-B881-2AB3F8972440}" cxnId="{48E9836A-EC1E-7A4D-B5C1-9B6FAE75794A}" type="parTrans">
      <dgm:prSet/>
      <dgm:spPr/>
      <dgm:t>
        <a:bodyPr/>
        <a:lstStyle/>
        <a:p>
          <a:endParaRPr lang="en-US"/>
        </a:p>
      </dgm:t>
    </dgm:pt>
    <dgm:pt modelId="{24CE1FA2-A0E8-A64A-866E-866B7E504FA6}" cxnId="{48E9836A-EC1E-7A4D-B5C1-9B6FAE75794A}" type="sibTrans">
      <dgm:prSet/>
      <dgm:spPr/>
      <dgm:t>
        <a:bodyPr/>
        <a:lstStyle/>
        <a:p>
          <a:endParaRPr lang="en-US"/>
        </a:p>
      </dgm:t>
    </dgm:pt>
    <dgm:pt modelId="{2EC80B43-A45D-2F40-A851-27D5DBD7B833}">
      <dgm:prSet custT="1"/>
      <dgm:spPr/>
      <dgm:t>
        <a:bodyPr/>
        <a:lstStyle/>
        <a:p>
          <a:r>
            <a:rPr lang="en-US" sz="1500" b="0" i="0" dirty="0"/>
            <a:t>Depending on drug we use in the future the number of rounds might be modified, however with consideration not to interfere educational calendar</a:t>
          </a:r>
          <a:endParaRPr lang="en-US" sz="1500" dirty="0"/>
        </a:p>
      </dgm:t>
    </dgm:pt>
    <dgm:pt modelId="{03BC2022-A0F1-ED44-8994-0DF4BA028462}" cxnId="{844089DF-0363-2F47-BE95-B6010534F430}" type="parTrans">
      <dgm:prSet/>
      <dgm:spPr/>
      <dgm:t>
        <a:bodyPr/>
        <a:lstStyle/>
        <a:p>
          <a:endParaRPr lang="en-US"/>
        </a:p>
      </dgm:t>
    </dgm:pt>
    <dgm:pt modelId="{776C5FD5-0AEB-B745-9580-801501FA94E9}" cxnId="{844089DF-0363-2F47-BE95-B6010534F430}" type="sibTrans">
      <dgm:prSet/>
      <dgm:spPr/>
      <dgm:t>
        <a:bodyPr/>
        <a:lstStyle/>
        <a:p>
          <a:endParaRPr lang="en-US"/>
        </a:p>
      </dgm:t>
    </dgm:pt>
    <dgm:pt modelId="{7E998CD6-3D12-4A45-B7E1-07B55BC1843A}">
      <dgm:prSet custT="1"/>
      <dgm:spPr/>
      <dgm:t>
        <a:bodyPr/>
        <a:lstStyle/>
        <a:p>
          <a:r>
            <a:rPr lang="en-US" sz="1500" dirty="0"/>
            <a:t>Registers, summary reporting forms, AE monitoring forms, Drug accountability forms</a:t>
          </a:r>
        </a:p>
      </dgm:t>
    </dgm:pt>
    <dgm:pt modelId="{1D40EBBA-27CD-FB4C-9E45-1B7F2CD3DA85}" cxnId="{B83C48B5-BD65-4348-9EA6-FF8411D7F625}" type="parTrans">
      <dgm:prSet/>
      <dgm:spPr/>
      <dgm:t>
        <a:bodyPr/>
        <a:lstStyle/>
        <a:p>
          <a:endParaRPr lang="en-US"/>
        </a:p>
      </dgm:t>
    </dgm:pt>
    <dgm:pt modelId="{3715CE3A-4D93-554A-BD99-95DB0D765CC5}" cxnId="{B83C48B5-BD65-4348-9EA6-FF8411D7F625}" type="sibTrans">
      <dgm:prSet/>
      <dgm:spPr/>
      <dgm:t>
        <a:bodyPr/>
        <a:lstStyle/>
        <a:p>
          <a:endParaRPr lang="en-US"/>
        </a:p>
      </dgm:t>
    </dgm:pt>
    <dgm:pt modelId="{2F1C6317-18A6-4DE4-8382-D35712387802}" type="pres">
      <dgm:prSet presAssocID="{522A2029-A285-7849-BF91-B831F46F49D3}" presName="vert0" presStyleCnt="0">
        <dgm:presLayoutVars>
          <dgm:dir/>
          <dgm:animOne val="branch"/>
          <dgm:animLvl val="lvl"/>
        </dgm:presLayoutVars>
      </dgm:prSet>
      <dgm:spPr/>
    </dgm:pt>
    <dgm:pt modelId="{1F9566F1-E5D4-4E03-ABAD-C5EDC2E50E55}" type="pres">
      <dgm:prSet presAssocID="{54B73126-EF4C-D04D-B990-D70995B69099}" presName="thickLine" presStyleLbl="alignNode1" presStyleIdx="0" presStyleCnt="3"/>
      <dgm:spPr/>
    </dgm:pt>
    <dgm:pt modelId="{4D9CD571-E70A-4FAA-A03A-056DA78CF51C}" type="pres">
      <dgm:prSet presAssocID="{54B73126-EF4C-D04D-B990-D70995B69099}" presName="horz1" presStyleCnt="0"/>
      <dgm:spPr/>
    </dgm:pt>
    <dgm:pt modelId="{17E8E22E-C7BA-4291-8B8A-BFF37ED94903}" type="pres">
      <dgm:prSet presAssocID="{54B73126-EF4C-D04D-B990-D70995B69099}" presName="tx1" presStyleLbl="revTx" presStyleIdx="0" presStyleCnt="11" custScaleX="76123"/>
      <dgm:spPr/>
    </dgm:pt>
    <dgm:pt modelId="{A0627F59-1634-4E6B-B512-51E7CE51ABAD}" type="pres">
      <dgm:prSet presAssocID="{54B73126-EF4C-D04D-B990-D70995B69099}" presName="vert1" presStyleCnt="0"/>
      <dgm:spPr/>
    </dgm:pt>
    <dgm:pt modelId="{E0A03813-4F19-4400-AD2E-BFFFA0DFF6CF}" type="pres">
      <dgm:prSet presAssocID="{BEBFE0F6-A210-C14A-BF31-9DB73E81409E}" presName="vertSpace2a" presStyleCnt="0"/>
      <dgm:spPr/>
    </dgm:pt>
    <dgm:pt modelId="{A6F11538-1E1B-4828-A5A5-339CD2CBB8DD}" type="pres">
      <dgm:prSet presAssocID="{BEBFE0F6-A210-C14A-BF31-9DB73E81409E}" presName="horz2" presStyleCnt="0"/>
      <dgm:spPr/>
    </dgm:pt>
    <dgm:pt modelId="{3D3E3437-B32C-488B-92F8-56762825AB12}" type="pres">
      <dgm:prSet presAssocID="{BEBFE0F6-A210-C14A-BF31-9DB73E81409E}" presName="horzSpace2" presStyleCnt="0"/>
      <dgm:spPr/>
    </dgm:pt>
    <dgm:pt modelId="{82C09CFB-77C8-4365-A155-930CB2B40325}" type="pres">
      <dgm:prSet presAssocID="{BEBFE0F6-A210-C14A-BF31-9DB73E81409E}" presName="tx2" presStyleLbl="revTx" presStyleIdx="1" presStyleCnt="11" custScaleX="124407"/>
      <dgm:spPr/>
    </dgm:pt>
    <dgm:pt modelId="{5F9352AE-B27F-4E88-B0A2-FC127136FC3E}" type="pres">
      <dgm:prSet presAssocID="{BEBFE0F6-A210-C14A-BF31-9DB73E81409E}" presName="vert2" presStyleCnt="0"/>
      <dgm:spPr/>
    </dgm:pt>
    <dgm:pt modelId="{F90F48E5-2A8B-4942-95AC-0AABB40FA645}" type="pres">
      <dgm:prSet presAssocID="{BEBFE0F6-A210-C14A-BF31-9DB73E81409E}" presName="thinLine2b" presStyleLbl="callout" presStyleIdx="0" presStyleCnt="8"/>
      <dgm:spPr/>
    </dgm:pt>
    <dgm:pt modelId="{89023420-580A-4ED8-BC17-275554271632}" type="pres">
      <dgm:prSet presAssocID="{BEBFE0F6-A210-C14A-BF31-9DB73E81409E}" presName="vertSpace2b" presStyleCnt="0"/>
      <dgm:spPr/>
    </dgm:pt>
    <dgm:pt modelId="{DBD786A3-02DD-43CB-B203-D7D16D0E6E13}" type="pres">
      <dgm:prSet presAssocID="{9BDB4AEE-4794-C540-8FDB-E1CEBFFFFE4E}" presName="horz2" presStyleCnt="0"/>
      <dgm:spPr/>
    </dgm:pt>
    <dgm:pt modelId="{E8F4D76D-2856-4B93-8B60-4A8CD5C99BC0}" type="pres">
      <dgm:prSet presAssocID="{9BDB4AEE-4794-C540-8FDB-E1CEBFFFFE4E}" presName="horzSpace2" presStyleCnt="0"/>
      <dgm:spPr/>
    </dgm:pt>
    <dgm:pt modelId="{CEAC584B-8209-456C-B3FA-4F5D29AC5434}" type="pres">
      <dgm:prSet presAssocID="{9BDB4AEE-4794-C540-8FDB-E1CEBFFFFE4E}" presName="tx2" presStyleLbl="revTx" presStyleIdx="2" presStyleCnt="11" custScaleX="124407"/>
      <dgm:spPr/>
    </dgm:pt>
    <dgm:pt modelId="{10A7494E-A10B-440C-8C4A-52E1DBCF0E07}" type="pres">
      <dgm:prSet presAssocID="{9BDB4AEE-4794-C540-8FDB-E1CEBFFFFE4E}" presName="vert2" presStyleCnt="0"/>
      <dgm:spPr/>
    </dgm:pt>
    <dgm:pt modelId="{8FAEDD80-B9FF-4631-86D5-4A8669230EDC}" type="pres">
      <dgm:prSet presAssocID="{9BDB4AEE-4794-C540-8FDB-E1CEBFFFFE4E}" presName="thinLine2b" presStyleLbl="callout" presStyleIdx="1" presStyleCnt="8"/>
      <dgm:spPr/>
    </dgm:pt>
    <dgm:pt modelId="{5B64B723-AE50-4E91-8343-73768D19DACB}" type="pres">
      <dgm:prSet presAssocID="{9BDB4AEE-4794-C540-8FDB-E1CEBFFFFE4E}" presName="vertSpace2b" presStyleCnt="0"/>
      <dgm:spPr/>
    </dgm:pt>
    <dgm:pt modelId="{A06E4978-59E4-42A3-A07A-2937E7FD6642}" type="pres">
      <dgm:prSet presAssocID="{6192504A-9CE4-9A43-B06B-4C81DD289C7B}" presName="horz2" presStyleCnt="0"/>
      <dgm:spPr/>
    </dgm:pt>
    <dgm:pt modelId="{282BC0FE-59DB-4824-A7D9-BA79C63C1A15}" type="pres">
      <dgm:prSet presAssocID="{6192504A-9CE4-9A43-B06B-4C81DD289C7B}" presName="horzSpace2" presStyleCnt="0"/>
      <dgm:spPr/>
    </dgm:pt>
    <dgm:pt modelId="{335A33B4-1B4E-4B50-A3A6-A17578106B17}" type="pres">
      <dgm:prSet presAssocID="{6192504A-9CE4-9A43-B06B-4C81DD289C7B}" presName="tx2" presStyleLbl="revTx" presStyleIdx="3" presStyleCnt="11" custScaleX="124407"/>
      <dgm:spPr/>
    </dgm:pt>
    <dgm:pt modelId="{6A1B076A-BA40-428E-9FC5-80D6CFF1B603}" type="pres">
      <dgm:prSet presAssocID="{6192504A-9CE4-9A43-B06B-4C81DD289C7B}" presName="vert2" presStyleCnt="0"/>
      <dgm:spPr/>
    </dgm:pt>
    <dgm:pt modelId="{B49633AA-BCED-406F-B3AC-C0EF181B8637}" type="pres">
      <dgm:prSet presAssocID="{6192504A-9CE4-9A43-B06B-4C81DD289C7B}" presName="thinLine2b" presStyleLbl="callout" presStyleIdx="2" presStyleCnt="8"/>
      <dgm:spPr/>
    </dgm:pt>
    <dgm:pt modelId="{AB0D5421-6894-4F40-885C-57B4D907EF93}" type="pres">
      <dgm:prSet presAssocID="{6192504A-9CE4-9A43-B06B-4C81DD289C7B}" presName="vertSpace2b" presStyleCnt="0"/>
      <dgm:spPr/>
    </dgm:pt>
    <dgm:pt modelId="{03DC35DA-4538-45FC-A2CC-6B2FEE4C9596}" type="pres">
      <dgm:prSet presAssocID="{05035632-28B4-1544-B043-9AF06829E617}" presName="thickLine" presStyleLbl="alignNode1" presStyleIdx="1" presStyleCnt="3"/>
      <dgm:spPr/>
    </dgm:pt>
    <dgm:pt modelId="{AD3305EE-0BED-4666-818A-53DD733746CD}" type="pres">
      <dgm:prSet presAssocID="{05035632-28B4-1544-B043-9AF06829E617}" presName="horz1" presStyleCnt="0"/>
      <dgm:spPr/>
    </dgm:pt>
    <dgm:pt modelId="{B98B52F3-113A-40BF-A9DB-9D4DA7A82CE9}" type="pres">
      <dgm:prSet presAssocID="{05035632-28B4-1544-B043-9AF06829E617}" presName="tx1" presStyleLbl="revTx" presStyleIdx="4" presStyleCnt="11" custScaleX="84860"/>
      <dgm:spPr/>
    </dgm:pt>
    <dgm:pt modelId="{8B4F45BF-8187-4D89-B1B6-A48B3826270E}" type="pres">
      <dgm:prSet presAssocID="{05035632-28B4-1544-B043-9AF06829E617}" presName="vert1" presStyleCnt="0"/>
      <dgm:spPr/>
    </dgm:pt>
    <dgm:pt modelId="{BA1DE486-BAA1-4E2D-BE0D-7531C101C0F6}" type="pres">
      <dgm:prSet presAssocID="{697D8788-8540-4749-98B3-DC7A905E331D}" presName="vertSpace2a" presStyleCnt="0"/>
      <dgm:spPr/>
    </dgm:pt>
    <dgm:pt modelId="{D7F1F94F-CCB9-49CA-9C76-E66740E633D7}" type="pres">
      <dgm:prSet presAssocID="{697D8788-8540-4749-98B3-DC7A905E331D}" presName="horz2" presStyleCnt="0"/>
      <dgm:spPr/>
    </dgm:pt>
    <dgm:pt modelId="{34512AC1-5BE1-4438-BA2F-E6F55C84A3F3}" type="pres">
      <dgm:prSet presAssocID="{697D8788-8540-4749-98B3-DC7A905E331D}" presName="horzSpace2" presStyleCnt="0"/>
      <dgm:spPr/>
    </dgm:pt>
    <dgm:pt modelId="{18FE78AC-CE6E-4AC9-BDE2-1284CE9C83CA}" type="pres">
      <dgm:prSet presAssocID="{697D8788-8540-4749-98B3-DC7A905E331D}" presName="tx2" presStyleLbl="revTx" presStyleIdx="5" presStyleCnt="11" custScaleX="124407"/>
      <dgm:spPr/>
    </dgm:pt>
    <dgm:pt modelId="{D26FA116-8BE0-46CD-9DE7-AB1E240B8A70}" type="pres">
      <dgm:prSet presAssocID="{697D8788-8540-4749-98B3-DC7A905E331D}" presName="vert2" presStyleCnt="0"/>
      <dgm:spPr/>
    </dgm:pt>
    <dgm:pt modelId="{DE2D7AD4-0BFB-4514-9591-E9C647079B01}" type="pres">
      <dgm:prSet presAssocID="{697D8788-8540-4749-98B3-DC7A905E331D}" presName="thinLine2b" presStyleLbl="callout" presStyleIdx="3" presStyleCnt="8"/>
      <dgm:spPr/>
    </dgm:pt>
    <dgm:pt modelId="{FDFA8ECB-C905-44D0-8F1A-BF73B0F4DFEF}" type="pres">
      <dgm:prSet presAssocID="{697D8788-8540-4749-98B3-DC7A905E331D}" presName="vertSpace2b" presStyleCnt="0"/>
      <dgm:spPr/>
    </dgm:pt>
    <dgm:pt modelId="{48BD5508-3358-4622-9061-4D4679E04173}" type="pres">
      <dgm:prSet presAssocID="{72062ED3-9E6C-8A4E-A448-E3D475B6D545}" presName="horz2" presStyleCnt="0"/>
      <dgm:spPr/>
    </dgm:pt>
    <dgm:pt modelId="{DF43845D-43A4-48BD-80B4-A2C86CCECCF6}" type="pres">
      <dgm:prSet presAssocID="{72062ED3-9E6C-8A4E-A448-E3D475B6D545}" presName="horzSpace2" presStyleCnt="0"/>
      <dgm:spPr/>
    </dgm:pt>
    <dgm:pt modelId="{5AE9D146-9AD6-4F7D-9EDF-24F5E144DC1D}" type="pres">
      <dgm:prSet presAssocID="{72062ED3-9E6C-8A4E-A448-E3D475B6D545}" presName="tx2" presStyleLbl="revTx" presStyleIdx="6" presStyleCnt="11" custScaleX="124407"/>
      <dgm:spPr/>
    </dgm:pt>
    <dgm:pt modelId="{4B2C4E39-2224-4208-A3ED-AD7B88183249}" type="pres">
      <dgm:prSet presAssocID="{72062ED3-9E6C-8A4E-A448-E3D475B6D545}" presName="vert2" presStyleCnt="0"/>
      <dgm:spPr/>
    </dgm:pt>
    <dgm:pt modelId="{EF943F0F-7518-464D-806E-D000543CA2F2}" type="pres">
      <dgm:prSet presAssocID="{72062ED3-9E6C-8A4E-A448-E3D475B6D545}" presName="thinLine2b" presStyleLbl="callout" presStyleIdx="4" presStyleCnt="8"/>
      <dgm:spPr/>
    </dgm:pt>
    <dgm:pt modelId="{54BEDC90-5191-4F80-89C6-FCF87AECB711}" type="pres">
      <dgm:prSet presAssocID="{72062ED3-9E6C-8A4E-A448-E3D475B6D545}" presName="vertSpace2b" presStyleCnt="0"/>
      <dgm:spPr/>
    </dgm:pt>
    <dgm:pt modelId="{76655622-5054-40F0-AEC1-FF39E21D2F50}" type="pres">
      <dgm:prSet presAssocID="{7E998CD6-3D12-4A45-B7E1-07B55BC1843A}" presName="horz2" presStyleCnt="0"/>
      <dgm:spPr/>
    </dgm:pt>
    <dgm:pt modelId="{63BE9690-9318-45DC-808B-595EBBA3C5E7}" type="pres">
      <dgm:prSet presAssocID="{7E998CD6-3D12-4A45-B7E1-07B55BC1843A}" presName="horzSpace2" presStyleCnt="0"/>
      <dgm:spPr/>
    </dgm:pt>
    <dgm:pt modelId="{DC873857-C776-4C07-BCA8-18839FA434FF}" type="pres">
      <dgm:prSet presAssocID="{7E998CD6-3D12-4A45-B7E1-07B55BC1843A}" presName="tx2" presStyleLbl="revTx" presStyleIdx="7" presStyleCnt="11" custScaleX="124407"/>
      <dgm:spPr/>
    </dgm:pt>
    <dgm:pt modelId="{B02DA495-F081-4FF4-8AEE-146C050DE91F}" type="pres">
      <dgm:prSet presAssocID="{7E998CD6-3D12-4A45-B7E1-07B55BC1843A}" presName="vert2" presStyleCnt="0"/>
      <dgm:spPr/>
    </dgm:pt>
    <dgm:pt modelId="{F266D4D4-F2E8-4A92-977A-712578E92213}" type="pres">
      <dgm:prSet presAssocID="{7E998CD6-3D12-4A45-B7E1-07B55BC1843A}" presName="thinLine2b" presStyleLbl="callout" presStyleIdx="5" presStyleCnt="8"/>
      <dgm:spPr/>
    </dgm:pt>
    <dgm:pt modelId="{2D4CC1A7-73FA-412A-9AA7-97C655E88911}" type="pres">
      <dgm:prSet presAssocID="{7E998CD6-3D12-4A45-B7E1-07B55BC1843A}" presName="vertSpace2b" presStyleCnt="0"/>
      <dgm:spPr/>
    </dgm:pt>
    <dgm:pt modelId="{3BD904AE-4117-49A0-A1BB-E33908D26A8A}" type="pres">
      <dgm:prSet presAssocID="{0D487CF5-A38B-B64F-9429-47E91B6E67DF}" presName="thickLine" presStyleLbl="alignNode1" presStyleIdx="2" presStyleCnt="3"/>
      <dgm:spPr/>
    </dgm:pt>
    <dgm:pt modelId="{E400D498-2532-41D4-B1CE-C7695E76F1C9}" type="pres">
      <dgm:prSet presAssocID="{0D487CF5-A38B-B64F-9429-47E91B6E67DF}" presName="horz1" presStyleCnt="0"/>
      <dgm:spPr/>
    </dgm:pt>
    <dgm:pt modelId="{BFC6E9EE-B289-4ED0-A44C-9A8CC9D34C49}" type="pres">
      <dgm:prSet presAssocID="{0D487CF5-A38B-B64F-9429-47E91B6E67DF}" presName="tx1" presStyleLbl="revTx" presStyleIdx="8" presStyleCnt="11" custScaleX="82895"/>
      <dgm:spPr/>
    </dgm:pt>
    <dgm:pt modelId="{4F4393BD-B457-400A-818E-2469B5ADCDC6}" type="pres">
      <dgm:prSet presAssocID="{0D487CF5-A38B-B64F-9429-47E91B6E67DF}" presName="vert1" presStyleCnt="0"/>
      <dgm:spPr/>
    </dgm:pt>
    <dgm:pt modelId="{FB9E04FD-AD83-49F3-8F18-EF49C867E5A3}" type="pres">
      <dgm:prSet presAssocID="{5CF418FF-8713-0B4C-A8A0-ADABE2ED6C95}" presName="vertSpace2a" presStyleCnt="0"/>
      <dgm:spPr/>
    </dgm:pt>
    <dgm:pt modelId="{6325842E-702E-4602-ADDE-21E9BC77ED6C}" type="pres">
      <dgm:prSet presAssocID="{5CF418FF-8713-0B4C-A8A0-ADABE2ED6C95}" presName="horz2" presStyleCnt="0"/>
      <dgm:spPr/>
    </dgm:pt>
    <dgm:pt modelId="{9090EA72-F538-4D69-9470-6212C4385EA3}" type="pres">
      <dgm:prSet presAssocID="{5CF418FF-8713-0B4C-A8A0-ADABE2ED6C95}" presName="horzSpace2" presStyleCnt="0"/>
      <dgm:spPr/>
    </dgm:pt>
    <dgm:pt modelId="{0EA03869-ED75-4EBB-8E92-0F5368498A0C}" type="pres">
      <dgm:prSet presAssocID="{5CF418FF-8713-0B4C-A8A0-ADABE2ED6C95}" presName="tx2" presStyleLbl="revTx" presStyleIdx="9" presStyleCnt="11" custScaleX="124407"/>
      <dgm:spPr/>
    </dgm:pt>
    <dgm:pt modelId="{CDE6427D-DBFA-45DB-A8FF-973B97098C6D}" type="pres">
      <dgm:prSet presAssocID="{5CF418FF-8713-0B4C-A8A0-ADABE2ED6C95}" presName="vert2" presStyleCnt="0"/>
      <dgm:spPr/>
    </dgm:pt>
    <dgm:pt modelId="{36479768-9055-4643-B470-315F169F7D2B}" type="pres">
      <dgm:prSet presAssocID="{5CF418FF-8713-0B4C-A8A0-ADABE2ED6C95}" presName="thinLine2b" presStyleLbl="callout" presStyleIdx="6" presStyleCnt="8"/>
      <dgm:spPr/>
    </dgm:pt>
    <dgm:pt modelId="{987F6991-3DC2-4620-8AA3-8744D24AE697}" type="pres">
      <dgm:prSet presAssocID="{5CF418FF-8713-0B4C-A8A0-ADABE2ED6C95}" presName="vertSpace2b" presStyleCnt="0"/>
      <dgm:spPr/>
    </dgm:pt>
    <dgm:pt modelId="{8A2F5CB9-A4E4-4639-8616-C1134F49A54E}" type="pres">
      <dgm:prSet presAssocID="{2EC80B43-A45D-2F40-A851-27D5DBD7B833}" presName="horz2" presStyleCnt="0"/>
      <dgm:spPr/>
    </dgm:pt>
    <dgm:pt modelId="{F0A836D2-92D7-4BFA-9D25-3F87FA2240BF}" type="pres">
      <dgm:prSet presAssocID="{2EC80B43-A45D-2F40-A851-27D5DBD7B833}" presName="horzSpace2" presStyleCnt="0"/>
      <dgm:spPr/>
    </dgm:pt>
    <dgm:pt modelId="{52614594-4663-422B-8596-92D837678F37}" type="pres">
      <dgm:prSet presAssocID="{2EC80B43-A45D-2F40-A851-27D5DBD7B833}" presName="tx2" presStyleLbl="revTx" presStyleIdx="10" presStyleCnt="11" custScaleX="124407"/>
      <dgm:spPr/>
    </dgm:pt>
    <dgm:pt modelId="{78E30701-28DC-4FE1-97BE-EBF9632E1417}" type="pres">
      <dgm:prSet presAssocID="{2EC80B43-A45D-2F40-A851-27D5DBD7B833}" presName="vert2" presStyleCnt="0"/>
      <dgm:spPr/>
    </dgm:pt>
    <dgm:pt modelId="{9AFFD0D1-D27E-4BE2-AE36-1D93A4828312}" type="pres">
      <dgm:prSet presAssocID="{2EC80B43-A45D-2F40-A851-27D5DBD7B833}" presName="thinLine2b" presStyleLbl="callout" presStyleIdx="7" presStyleCnt="8"/>
      <dgm:spPr/>
    </dgm:pt>
    <dgm:pt modelId="{4A83E003-05DC-4DC1-A759-0B9B7B878178}" type="pres">
      <dgm:prSet presAssocID="{2EC80B43-A45D-2F40-A851-27D5DBD7B833}" presName="vertSpace2b" presStyleCnt="0"/>
      <dgm:spPr/>
    </dgm:pt>
  </dgm:ptLst>
  <dgm:cxnLst>
    <dgm:cxn modelId="{AD972907-2DAD-4ED0-8140-F8C11133FF42}" type="presOf" srcId="{2EC80B43-A45D-2F40-A851-27D5DBD7B833}" destId="{52614594-4663-422B-8596-92D837678F37}" srcOrd="0" destOrd="0" presId="urn:microsoft.com/office/officeart/2008/layout/LinedList"/>
    <dgm:cxn modelId="{A8840828-F074-7F45-B12C-BDDEEB3543E4}" srcId="{522A2029-A285-7849-BF91-B831F46F49D3}" destId="{05035632-28B4-1544-B043-9AF06829E617}" srcOrd="1" destOrd="0" parTransId="{47C801DC-E472-1B48-9C3F-C19F7FEA8193}" sibTransId="{D272AF13-5401-A14D-B3EF-48381B71EE86}"/>
    <dgm:cxn modelId="{AE8A9B2B-1F49-4556-8544-9B285F9BC5ED}" type="presOf" srcId="{BEBFE0F6-A210-C14A-BF31-9DB73E81409E}" destId="{82C09CFB-77C8-4365-A155-930CB2B40325}" srcOrd="0" destOrd="0" presId="urn:microsoft.com/office/officeart/2008/layout/LinedList"/>
    <dgm:cxn modelId="{E30F912F-ED96-44C0-B575-603ACF320596}" type="presOf" srcId="{54B73126-EF4C-D04D-B990-D70995B69099}" destId="{17E8E22E-C7BA-4291-8B8A-BFF37ED94903}" srcOrd="0" destOrd="0" presId="urn:microsoft.com/office/officeart/2008/layout/LinedList"/>
    <dgm:cxn modelId="{B2284A36-4ABA-5648-B1FB-A659E4286381}" srcId="{05035632-28B4-1544-B043-9AF06829E617}" destId="{697D8788-8540-4749-98B3-DC7A905E331D}" srcOrd="0" destOrd="0" parTransId="{26FD8C48-79CE-D349-ACD1-3F9D1BFD7638}" sibTransId="{FCA14E91-BB8C-7A42-A331-5A5D5306DFF7}"/>
    <dgm:cxn modelId="{7754053D-8C20-2441-9C6B-5E1264F5ACC5}" srcId="{54B73126-EF4C-D04D-B990-D70995B69099}" destId="{9BDB4AEE-4794-C540-8FDB-E1CEBFFFFE4E}" srcOrd="1" destOrd="0" parTransId="{2BC5EA36-DCBE-BC49-89A5-82E1AB582017}" sibTransId="{4C874C20-F2D4-7B44-8C59-4061CE8ECF4A}"/>
    <dgm:cxn modelId="{1630FB47-DBE6-D84C-90CF-256DD79BD815}" srcId="{522A2029-A285-7849-BF91-B831F46F49D3}" destId="{0D487CF5-A38B-B64F-9429-47E91B6E67DF}" srcOrd="2" destOrd="0" parTransId="{1F9BA5EA-2D3D-B14B-BA83-BB11E59BFC13}" sibTransId="{3F46CC0F-2F9F-F044-84E5-FA1F565ADEDF}"/>
    <dgm:cxn modelId="{48E9836A-EC1E-7A4D-B5C1-9B6FAE75794A}" srcId="{0D487CF5-A38B-B64F-9429-47E91B6E67DF}" destId="{5CF418FF-8713-0B4C-A8A0-ADABE2ED6C95}" srcOrd="0" destOrd="0" parTransId="{FA19BCCD-5756-2A4B-B881-2AB3F8972440}" sibTransId="{24CE1FA2-A0E8-A64A-866E-866B7E504FA6}"/>
    <dgm:cxn modelId="{D2990476-6D6A-4871-833A-230A104D16F8}" type="presOf" srcId="{6192504A-9CE4-9A43-B06B-4C81DD289C7B}" destId="{335A33B4-1B4E-4B50-A3A6-A17578106B17}" srcOrd="0" destOrd="0" presId="urn:microsoft.com/office/officeart/2008/layout/LinedList"/>
    <dgm:cxn modelId="{FCB52F8C-F10C-409E-AB6D-6ADB9A1A9260}" type="presOf" srcId="{522A2029-A285-7849-BF91-B831F46F49D3}" destId="{2F1C6317-18A6-4DE4-8382-D35712387802}" srcOrd="0" destOrd="0" presId="urn:microsoft.com/office/officeart/2008/layout/LinedList"/>
    <dgm:cxn modelId="{712EC298-96D9-8B4C-97B0-0B0EE6A4B2C7}" srcId="{54B73126-EF4C-D04D-B990-D70995B69099}" destId="{6192504A-9CE4-9A43-B06B-4C81DD289C7B}" srcOrd="2" destOrd="0" parTransId="{4E01C43E-C02C-B149-A0A0-6C2E171745DA}" sibTransId="{A7D93D78-017F-B348-A58E-F60F2BC4E496}"/>
    <dgm:cxn modelId="{11F190A4-D631-4334-994E-DE411C58D3C8}" type="presOf" srcId="{697D8788-8540-4749-98B3-DC7A905E331D}" destId="{18FE78AC-CE6E-4AC9-BDE2-1284CE9C83CA}" srcOrd="0" destOrd="0" presId="urn:microsoft.com/office/officeart/2008/layout/LinedList"/>
    <dgm:cxn modelId="{06C1D0A8-2010-CA42-9304-F5024F00DDEE}" srcId="{522A2029-A285-7849-BF91-B831F46F49D3}" destId="{54B73126-EF4C-D04D-B990-D70995B69099}" srcOrd="0" destOrd="0" parTransId="{F57F30BD-F812-514B-ACB7-A98340F8D493}" sibTransId="{08D16CE2-88B1-FD4A-890A-346016C1A171}"/>
    <dgm:cxn modelId="{2B6561B4-5DC3-4DCA-924F-C7DFA8023F38}" type="presOf" srcId="{9BDB4AEE-4794-C540-8FDB-E1CEBFFFFE4E}" destId="{CEAC584B-8209-456C-B3FA-4F5D29AC5434}" srcOrd="0" destOrd="0" presId="urn:microsoft.com/office/officeart/2008/layout/LinedList"/>
    <dgm:cxn modelId="{9F9486B4-96FD-40A5-94B5-A3B1D43B3B63}" type="presOf" srcId="{5CF418FF-8713-0B4C-A8A0-ADABE2ED6C95}" destId="{0EA03869-ED75-4EBB-8E92-0F5368498A0C}" srcOrd="0" destOrd="0" presId="urn:microsoft.com/office/officeart/2008/layout/LinedList"/>
    <dgm:cxn modelId="{B83C48B5-BD65-4348-9EA6-FF8411D7F625}" srcId="{05035632-28B4-1544-B043-9AF06829E617}" destId="{7E998CD6-3D12-4A45-B7E1-07B55BC1843A}" srcOrd="2" destOrd="0" parTransId="{1D40EBBA-27CD-FB4C-9E45-1B7F2CD3DA85}" sibTransId="{3715CE3A-4D93-554A-BD99-95DB0D765CC5}"/>
    <dgm:cxn modelId="{EF4FB1CE-66EE-4AB4-AFDA-2F1844CFE61D}" type="presOf" srcId="{0D487CF5-A38B-B64F-9429-47E91B6E67DF}" destId="{BFC6E9EE-B289-4ED0-A44C-9A8CC9D34C49}" srcOrd="0" destOrd="0" presId="urn:microsoft.com/office/officeart/2008/layout/LinedList"/>
    <dgm:cxn modelId="{844089DF-0363-2F47-BE95-B6010534F430}" srcId="{0D487CF5-A38B-B64F-9429-47E91B6E67DF}" destId="{2EC80B43-A45D-2F40-A851-27D5DBD7B833}" srcOrd="1" destOrd="0" parTransId="{03BC2022-A0F1-ED44-8994-0DF4BA028462}" sibTransId="{776C5FD5-0AEB-B745-9580-801501FA94E9}"/>
    <dgm:cxn modelId="{33A887EF-0EA7-4DEB-A611-CA220564BF93}" type="presOf" srcId="{7E998CD6-3D12-4A45-B7E1-07B55BC1843A}" destId="{DC873857-C776-4C07-BCA8-18839FA434FF}" srcOrd="0" destOrd="0" presId="urn:microsoft.com/office/officeart/2008/layout/LinedList"/>
    <dgm:cxn modelId="{3800F4F0-7FB7-43BA-8454-B349DF170CD0}" type="presOf" srcId="{72062ED3-9E6C-8A4E-A448-E3D475B6D545}" destId="{5AE9D146-9AD6-4F7D-9EDF-24F5E144DC1D}" srcOrd="0" destOrd="0" presId="urn:microsoft.com/office/officeart/2008/layout/LinedList"/>
    <dgm:cxn modelId="{4693ECF1-AEE1-424D-84E4-1A073B6E526D}" srcId="{54B73126-EF4C-D04D-B990-D70995B69099}" destId="{BEBFE0F6-A210-C14A-BF31-9DB73E81409E}" srcOrd="0" destOrd="0" parTransId="{DB3FD21C-D574-4C42-910C-A6A922CCA2FB}" sibTransId="{4FF0BA2F-E52C-3C48-A899-2F2C0E8555D8}"/>
    <dgm:cxn modelId="{40D110FA-864C-4144-87E8-3BE9404E5822}" type="presOf" srcId="{05035632-28B4-1544-B043-9AF06829E617}" destId="{B98B52F3-113A-40BF-A9DB-9D4DA7A82CE9}" srcOrd="0" destOrd="0" presId="urn:microsoft.com/office/officeart/2008/layout/LinedList"/>
    <dgm:cxn modelId="{9B2AB5FD-5538-F841-9CB9-B876AC69730B}" srcId="{05035632-28B4-1544-B043-9AF06829E617}" destId="{72062ED3-9E6C-8A4E-A448-E3D475B6D545}" srcOrd="1" destOrd="0" parTransId="{F77B1F04-75FB-1340-833C-F1AFAC994AB2}" sibTransId="{74931859-5A36-8444-BC55-CCE3C5069EA6}"/>
    <dgm:cxn modelId="{64AF6035-75ED-4E5C-91AF-825C178A6AD5}" type="presParOf" srcId="{2F1C6317-18A6-4DE4-8382-D35712387802}" destId="{1F9566F1-E5D4-4E03-ABAD-C5EDC2E50E55}" srcOrd="0" destOrd="0" presId="urn:microsoft.com/office/officeart/2008/layout/LinedList"/>
    <dgm:cxn modelId="{B4D5F668-1DC0-41F7-B496-62FEADECD71E}" type="presParOf" srcId="{2F1C6317-18A6-4DE4-8382-D35712387802}" destId="{4D9CD571-E70A-4FAA-A03A-056DA78CF51C}" srcOrd="1" destOrd="0" presId="urn:microsoft.com/office/officeart/2008/layout/LinedList"/>
    <dgm:cxn modelId="{9C68D857-E9C6-4BC5-8705-7B2799BC44D7}" type="presParOf" srcId="{4D9CD571-E70A-4FAA-A03A-056DA78CF51C}" destId="{17E8E22E-C7BA-4291-8B8A-BFF37ED94903}" srcOrd="0" destOrd="0" presId="urn:microsoft.com/office/officeart/2008/layout/LinedList"/>
    <dgm:cxn modelId="{AB1465C9-CCA1-4E1B-93C8-D7404BE58D9E}" type="presParOf" srcId="{4D9CD571-E70A-4FAA-A03A-056DA78CF51C}" destId="{A0627F59-1634-4E6B-B512-51E7CE51ABAD}" srcOrd="1" destOrd="0" presId="urn:microsoft.com/office/officeart/2008/layout/LinedList"/>
    <dgm:cxn modelId="{574ED737-5DA7-435E-9986-0F6B6C095880}" type="presParOf" srcId="{A0627F59-1634-4E6B-B512-51E7CE51ABAD}" destId="{E0A03813-4F19-4400-AD2E-BFFFA0DFF6CF}" srcOrd="0" destOrd="0" presId="urn:microsoft.com/office/officeart/2008/layout/LinedList"/>
    <dgm:cxn modelId="{8A5C6986-CCA8-4C14-89BB-183FB3DDB0FF}" type="presParOf" srcId="{A0627F59-1634-4E6B-B512-51E7CE51ABAD}" destId="{A6F11538-1E1B-4828-A5A5-339CD2CBB8DD}" srcOrd="1" destOrd="0" presId="urn:microsoft.com/office/officeart/2008/layout/LinedList"/>
    <dgm:cxn modelId="{8AEA8B28-418F-4D54-921B-05C08CBD3BEA}" type="presParOf" srcId="{A6F11538-1E1B-4828-A5A5-339CD2CBB8DD}" destId="{3D3E3437-B32C-488B-92F8-56762825AB12}" srcOrd="0" destOrd="0" presId="urn:microsoft.com/office/officeart/2008/layout/LinedList"/>
    <dgm:cxn modelId="{63120C2C-B8D3-4F82-8101-966F049545D2}" type="presParOf" srcId="{A6F11538-1E1B-4828-A5A5-339CD2CBB8DD}" destId="{82C09CFB-77C8-4365-A155-930CB2B40325}" srcOrd="1" destOrd="0" presId="urn:microsoft.com/office/officeart/2008/layout/LinedList"/>
    <dgm:cxn modelId="{73F25202-D55B-401D-9159-D281804119DF}" type="presParOf" srcId="{A6F11538-1E1B-4828-A5A5-339CD2CBB8DD}" destId="{5F9352AE-B27F-4E88-B0A2-FC127136FC3E}" srcOrd="2" destOrd="0" presId="urn:microsoft.com/office/officeart/2008/layout/LinedList"/>
    <dgm:cxn modelId="{6060566D-5848-445A-8F84-F24AE805A6C0}" type="presParOf" srcId="{A0627F59-1634-4E6B-B512-51E7CE51ABAD}" destId="{F90F48E5-2A8B-4942-95AC-0AABB40FA645}" srcOrd="2" destOrd="0" presId="urn:microsoft.com/office/officeart/2008/layout/LinedList"/>
    <dgm:cxn modelId="{F633F5F7-4E16-499E-883D-21F5D9B2D8A4}" type="presParOf" srcId="{A0627F59-1634-4E6B-B512-51E7CE51ABAD}" destId="{89023420-580A-4ED8-BC17-275554271632}" srcOrd="3" destOrd="0" presId="urn:microsoft.com/office/officeart/2008/layout/LinedList"/>
    <dgm:cxn modelId="{C1DDA34F-C20B-442D-A030-531FC3603B0A}" type="presParOf" srcId="{A0627F59-1634-4E6B-B512-51E7CE51ABAD}" destId="{DBD786A3-02DD-43CB-B203-D7D16D0E6E13}" srcOrd="4" destOrd="0" presId="urn:microsoft.com/office/officeart/2008/layout/LinedList"/>
    <dgm:cxn modelId="{B2F12586-F415-45C1-85A5-48C115110B88}" type="presParOf" srcId="{DBD786A3-02DD-43CB-B203-D7D16D0E6E13}" destId="{E8F4D76D-2856-4B93-8B60-4A8CD5C99BC0}" srcOrd="0" destOrd="0" presId="urn:microsoft.com/office/officeart/2008/layout/LinedList"/>
    <dgm:cxn modelId="{63E46217-A8C0-43A1-84FE-4D817271693A}" type="presParOf" srcId="{DBD786A3-02DD-43CB-B203-D7D16D0E6E13}" destId="{CEAC584B-8209-456C-B3FA-4F5D29AC5434}" srcOrd="1" destOrd="0" presId="urn:microsoft.com/office/officeart/2008/layout/LinedList"/>
    <dgm:cxn modelId="{37046963-398B-4F63-9AE6-0988AB43C086}" type="presParOf" srcId="{DBD786A3-02DD-43CB-B203-D7D16D0E6E13}" destId="{10A7494E-A10B-440C-8C4A-52E1DBCF0E07}" srcOrd="2" destOrd="0" presId="urn:microsoft.com/office/officeart/2008/layout/LinedList"/>
    <dgm:cxn modelId="{84C59BA0-D4D5-42CE-835C-A27C50E5B5E9}" type="presParOf" srcId="{A0627F59-1634-4E6B-B512-51E7CE51ABAD}" destId="{8FAEDD80-B9FF-4631-86D5-4A8669230EDC}" srcOrd="5" destOrd="0" presId="urn:microsoft.com/office/officeart/2008/layout/LinedList"/>
    <dgm:cxn modelId="{F338D94E-F36D-4628-BD46-102F6FFCD0BE}" type="presParOf" srcId="{A0627F59-1634-4E6B-B512-51E7CE51ABAD}" destId="{5B64B723-AE50-4E91-8343-73768D19DACB}" srcOrd="6" destOrd="0" presId="urn:microsoft.com/office/officeart/2008/layout/LinedList"/>
    <dgm:cxn modelId="{83DC8F74-99AE-4993-915C-8BB21BDAB8A2}" type="presParOf" srcId="{A0627F59-1634-4E6B-B512-51E7CE51ABAD}" destId="{A06E4978-59E4-42A3-A07A-2937E7FD6642}" srcOrd="7" destOrd="0" presId="urn:microsoft.com/office/officeart/2008/layout/LinedList"/>
    <dgm:cxn modelId="{FAEE0876-38DA-4249-8B38-033C1D4D9A6C}" type="presParOf" srcId="{A06E4978-59E4-42A3-A07A-2937E7FD6642}" destId="{282BC0FE-59DB-4824-A7D9-BA79C63C1A15}" srcOrd="0" destOrd="0" presId="urn:microsoft.com/office/officeart/2008/layout/LinedList"/>
    <dgm:cxn modelId="{1D2FAF29-C57F-46AD-8BB2-FF93B8BB406F}" type="presParOf" srcId="{A06E4978-59E4-42A3-A07A-2937E7FD6642}" destId="{335A33B4-1B4E-4B50-A3A6-A17578106B17}" srcOrd="1" destOrd="0" presId="urn:microsoft.com/office/officeart/2008/layout/LinedList"/>
    <dgm:cxn modelId="{1DBF2AD7-5FD8-47DB-A8DD-A04ABE04AA38}" type="presParOf" srcId="{A06E4978-59E4-42A3-A07A-2937E7FD6642}" destId="{6A1B076A-BA40-428E-9FC5-80D6CFF1B603}" srcOrd="2" destOrd="0" presId="urn:microsoft.com/office/officeart/2008/layout/LinedList"/>
    <dgm:cxn modelId="{AE276026-B81D-4B61-99C4-C12863A68600}" type="presParOf" srcId="{A0627F59-1634-4E6B-B512-51E7CE51ABAD}" destId="{B49633AA-BCED-406F-B3AC-C0EF181B8637}" srcOrd="8" destOrd="0" presId="urn:microsoft.com/office/officeart/2008/layout/LinedList"/>
    <dgm:cxn modelId="{E031C2D9-C1E3-4E46-AD90-9DA365494548}" type="presParOf" srcId="{A0627F59-1634-4E6B-B512-51E7CE51ABAD}" destId="{AB0D5421-6894-4F40-885C-57B4D907EF93}" srcOrd="9" destOrd="0" presId="urn:microsoft.com/office/officeart/2008/layout/LinedList"/>
    <dgm:cxn modelId="{D7AD63B2-C132-4F0C-8A40-573D90966500}" type="presParOf" srcId="{2F1C6317-18A6-4DE4-8382-D35712387802}" destId="{03DC35DA-4538-45FC-A2CC-6B2FEE4C9596}" srcOrd="2" destOrd="0" presId="urn:microsoft.com/office/officeart/2008/layout/LinedList"/>
    <dgm:cxn modelId="{59A01458-ED85-4C67-A4E9-422136CD5A49}" type="presParOf" srcId="{2F1C6317-18A6-4DE4-8382-D35712387802}" destId="{AD3305EE-0BED-4666-818A-53DD733746CD}" srcOrd="3" destOrd="0" presId="urn:microsoft.com/office/officeart/2008/layout/LinedList"/>
    <dgm:cxn modelId="{8680626F-7CD7-42E0-AC8B-F4D5CB93879B}" type="presParOf" srcId="{AD3305EE-0BED-4666-818A-53DD733746CD}" destId="{B98B52F3-113A-40BF-A9DB-9D4DA7A82CE9}" srcOrd="0" destOrd="0" presId="urn:microsoft.com/office/officeart/2008/layout/LinedList"/>
    <dgm:cxn modelId="{C989816F-8C11-406A-910A-F13716E0344A}" type="presParOf" srcId="{AD3305EE-0BED-4666-818A-53DD733746CD}" destId="{8B4F45BF-8187-4D89-B1B6-A48B3826270E}" srcOrd="1" destOrd="0" presId="urn:microsoft.com/office/officeart/2008/layout/LinedList"/>
    <dgm:cxn modelId="{659D91C1-B35F-4879-A3B4-4FF9D577EDA5}" type="presParOf" srcId="{8B4F45BF-8187-4D89-B1B6-A48B3826270E}" destId="{BA1DE486-BAA1-4E2D-BE0D-7531C101C0F6}" srcOrd="0" destOrd="0" presId="urn:microsoft.com/office/officeart/2008/layout/LinedList"/>
    <dgm:cxn modelId="{0E6947C8-2BA0-4609-96C1-21FB12FEA4FC}" type="presParOf" srcId="{8B4F45BF-8187-4D89-B1B6-A48B3826270E}" destId="{D7F1F94F-CCB9-49CA-9C76-E66740E633D7}" srcOrd="1" destOrd="0" presId="urn:microsoft.com/office/officeart/2008/layout/LinedList"/>
    <dgm:cxn modelId="{66704DA3-7E17-4DA1-97DC-57D3D66247AF}" type="presParOf" srcId="{D7F1F94F-CCB9-49CA-9C76-E66740E633D7}" destId="{34512AC1-5BE1-4438-BA2F-E6F55C84A3F3}" srcOrd="0" destOrd="0" presId="urn:microsoft.com/office/officeart/2008/layout/LinedList"/>
    <dgm:cxn modelId="{4CDA771A-DEC9-4B55-9769-AFF059C2AA7B}" type="presParOf" srcId="{D7F1F94F-CCB9-49CA-9C76-E66740E633D7}" destId="{18FE78AC-CE6E-4AC9-BDE2-1284CE9C83CA}" srcOrd="1" destOrd="0" presId="urn:microsoft.com/office/officeart/2008/layout/LinedList"/>
    <dgm:cxn modelId="{B248E148-960C-423F-A296-A02BBBEF9881}" type="presParOf" srcId="{D7F1F94F-CCB9-49CA-9C76-E66740E633D7}" destId="{D26FA116-8BE0-46CD-9DE7-AB1E240B8A70}" srcOrd="2" destOrd="0" presId="urn:microsoft.com/office/officeart/2008/layout/LinedList"/>
    <dgm:cxn modelId="{23330F8C-FB3E-479D-BCA2-18223DD6A107}" type="presParOf" srcId="{8B4F45BF-8187-4D89-B1B6-A48B3826270E}" destId="{DE2D7AD4-0BFB-4514-9591-E9C647079B01}" srcOrd="2" destOrd="0" presId="urn:microsoft.com/office/officeart/2008/layout/LinedList"/>
    <dgm:cxn modelId="{2C7B72DF-3F90-4601-8534-32D62E855F21}" type="presParOf" srcId="{8B4F45BF-8187-4D89-B1B6-A48B3826270E}" destId="{FDFA8ECB-C905-44D0-8F1A-BF73B0F4DFEF}" srcOrd="3" destOrd="0" presId="urn:microsoft.com/office/officeart/2008/layout/LinedList"/>
    <dgm:cxn modelId="{E9D4BB36-5A92-44C2-B358-651DA6C1FB43}" type="presParOf" srcId="{8B4F45BF-8187-4D89-B1B6-A48B3826270E}" destId="{48BD5508-3358-4622-9061-4D4679E04173}" srcOrd="4" destOrd="0" presId="urn:microsoft.com/office/officeart/2008/layout/LinedList"/>
    <dgm:cxn modelId="{D91C054B-F471-4A0C-B67A-C90AD11EC344}" type="presParOf" srcId="{48BD5508-3358-4622-9061-4D4679E04173}" destId="{DF43845D-43A4-48BD-80B4-A2C86CCECCF6}" srcOrd="0" destOrd="0" presId="urn:microsoft.com/office/officeart/2008/layout/LinedList"/>
    <dgm:cxn modelId="{F09F891F-036D-4689-A80A-873FAB131C4F}" type="presParOf" srcId="{48BD5508-3358-4622-9061-4D4679E04173}" destId="{5AE9D146-9AD6-4F7D-9EDF-24F5E144DC1D}" srcOrd="1" destOrd="0" presId="urn:microsoft.com/office/officeart/2008/layout/LinedList"/>
    <dgm:cxn modelId="{59C03CD2-35BF-48DD-846F-BAB3F2DB4BE6}" type="presParOf" srcId="{48BD5508-3358-4622-9061-4D4679E04173}" destId="{4B2C4E39-2224-4208-A3ED-AD7B88183249}" srcOrd="2" destOrd="0" presId="urn:microsoft.com/office/officeart/2008/layout/LinedList"/>
    <dgm:cxn modelId="{B40430DD-DC18-4420-8531-67C817C114D8}" type="presParOf" srcId="{8B4F45BF-8187-4D89-B1B6-A48B3826270E}" destId="{EF943F0F-7518-464D-806E-D000543CA2F2}" srcOrd="5" destOrd="0" presId="urn:microsoft.com/office/officeart/2008/layout/LinedList"/>
    <dgm:cxn modelId="{5C27EBD8-0BD8-4FD3-8286-3BD579E84A02}" type="presParOf" srcId="{8B4F45BF-8187-4D89-B1B6-A48B3826270E}" destId="{54BEDC90-5191-4F80-89C6-FCF87AECB711}" srcOrd="6" destOrd="0" presId="urn:microsoft.com/office/officeart/2008/layout/LinedList"/>
    <dgm:cxn modelId="{044C497E-677F-4B9B-B8CE-B766E7E78031}" type="presParOf" srcId="{8B4F45BF-8187-4D89-B1B6-A48B3826270E}" destId="{76655622-5054-40F0-AEC1-FF39E21D2F50}" srcOrd="7" destOrd="0" presId="urn:microsoft.com/office/officeart/2008/layout/LinedList"/>
    <dgm:cxn modelId="{660C36CA-FC80-4B30-B684-872C788415ED}" type="presParOf" srcId="{76655622-5054-40F0-AEC1-FF39E21D2F50}" destId="{63BE9690-9318-45DC-808B-595EBBA3C5E7}" srcOrd="0" destOrd="0" presId="urn:microsoft.com/office/officeart/2008/layout/LinedList"/>
    <dgm:cxn modelId="{3373B6ED-0C98-4462-8DA1-7909B10D1ACD}" type="presParOf" srcId="{76655622-5054-40F0-AEC1-FF39E21D2F50}" destId="{DC873857-C776-4C07-BCA8-18839FA434FF}" srcOrd="1" destOrd="0" presId="urn:microsoft.com/office/officeart/2008/layout/LinedList"/>
    <dgm:cxn modelId="{4898CC69-CAE8-4B58-A83A-A62ADB9AE54C}" type="presParOf" srcId="{76655622-5054-40F0-AEC1-FF39E21D2F50}" destId="{B02DA495-F081-4FF4-8AEE-146C050DE91F}" srcOrd="2" destOrd="0" presId="urn:microsoft.com/office/officeart/2008/layout/LinedList"/>
    <dgm:cxn modelId="{58E2DB82-4A18-45F5-B7A4-352FD049333E}" type="presParOf" srcId="{8B4F45BF-8187-4D89-B1B6-A48B3826270E}" destId="{F266D4D4-F2E8-4A92-977A-712578E92213}" srcOrd="8" destOrd="0" presId="urn:microsoft.com/office/officeart/2008/layout/LinedList"/>
    <dgm:cxn modelId="{E795B742-5668-4C7D-A1F1-C953EF1873B1}" type="presParOf" srcId="{8B4F45BF-8187-4D89-B1B6-A48B3826270E}" destId="{2D4CC1A7-73FA-412A-9AA7-97C655E88911}" srcOrd="9" destOrd="0" presId="urn:microsoft.com/office/officeart/2008/layout/LinedList"/>
    <dgm:cxn modelId="{376B52AC-F573-4530-B54D-C485D518CA69}" type="presParOf" srcId="{2F1C6317-18A6-4DE4-8382-D35712387802}" destId="{3BD904AE-4117-49A0-A1BB-E33908D26A8A}" srcOrd="4" destOrd="0" presId="urn:microsoft.com/office/officeart/2008/layout/LinedList"/>
    <dgm:cxn modelId="{B54216ED-B3D8-4F28-B950-FDF6B09C7EFA}" type="presParOf" srcId="{2F1C6317-18A6-4DE4-8382-D35712387802}" destId="{E400D498-2532-41D4-B1CE-C7695E76F1C9}" srcOrd="5" destOrd="0" presId="urn:microsoft.com/office/officeart/2008/layout/LinedList"/>
    <dgm:cxn modelId="{173532D6-1459-4262-B6E5-38E3F2FA4FD8}" type="presParOf" srcId="{E400D498-2532-41D4-B1CE-C7695E76F1C9}" destId="{BFC6E9EE-B289-4ED0-A44C-9A8CC9D34C49}" srcOrd="0" destOrd="0" presId="urn:microsoft.com/office/officeart/2008/layout/LinedList"/>
    <dgm:cxn modelId="{6DC4FE20-6FA5-4142-9D9F-1B5AF25F91E8}" type="presParOf" srcId="{E400D498-2532-41D4-B1CE-C7695E76F1C9}" destId="{4F4393BD-B457-400A-818E-2469B5ADCDC6}" srcOrd="1" destOrd="0" presId="urn:microsoft.com/office/officeart/2008/layout/LinedList"/>
    <dgm:cxn modelId="{4EDFDD4F-2728-4162-BEB4-8D6DEE9922A1}" type="presParOf" srcId="{4F4393BD-B457-400A-818E-2469B5ADCDC6}" destId="{FB9E04FD-AD83-49F3-8F18-EF49C867E5A3}" srcOrd="0" destOrd="0" presId="urn:microsoft.com/office/officeart/2008/layout/LinedList"/>
    <dgm:cxn modelId="{16E771B3-4281-4A63-A625-9305528C77C2}" type="presParOf" srcId="{4F4393BD-B457-400A-818E-2469B5ADCDC6}" destId="{6325842E-702E-4602-ADDE-21E9BC77ED6C}" srcOrd="1" destOrd="0" presId="urn:microsoft.com/office/officeart/2008/layout/LinedList"/>
    <dgm:cxn modelId="{55618603-2D73-4BB8-B189-E61B880CA541}" type="presParOf" srcId="{6325842E-702E-4602-ADDE-21E9BC77ED6C}" destId="{9090EA72-F538-4D69-9470-6212C4385EA3}" srcOrd="0" destOrd="0" presId="urn:microsoft.com/office/officeart/2008/layout/LinedList"/>
    <dgm:cxn modelId="{B7778E64-CFD1-497F-98A6-A046BA15D658}" type="presParOf" srcId="{6325842E-702E-4602-ADDE-21E9BC77ED6C}" destId="{0EA03869-ED75-4EBB-8E92-0F5368498A0C}" srcOrd="1" destOrd="0" presId="urn:microsoft.com/office/officeart/2008/layout/LinedList"/>
    <dgm:cxn modelId="{BFE6CAC1-265D-4948-91CA-819382A82E2B}" type="presParOf" srcId="{6325842E-702E-4602-ADDE-21E9BC77ED6C}" destId="{CDE6427D-DBFA-45DB-A8FF-973B97098C6D}" srcOrd="2" destOrd="0" presId="urn:microsoft.com/office/officeart/2008/layout/LinedList"/>
    <dgm:cxn modelId="{7222F6ED-5213-4DF3-953E-564B9C817EF1}" type="presParOf" srcId="{4F4393BD-B457-400A-818E-2469B5ADCDC6}" destId="{36479768-9055-4643-B470-315F169F7D2B}" srcOrd="2" destOrd="0" presId="urn:microsoft.com/office/officeart/2008/layout/LinedList"/>
    <dgm:cxn modelId="{51B8F493-E822-4A38-B616-D723441BA9AB}" type="presParOf" srcId="{4F4393BD-B457-400A-818E-2469B5ADCDC6}" destId="{987F6991-3DC2-4620-8AA3-8744D24AE697}" srcOrd="3" destOrd="0" presId="urn:microsoft.com/office/officeart/2008/layout/LinedList"/>
    <dgm:cxn modelId="{AC06BED0-4CB8-4EFD-B946-CB08CB8EB0DD}" type="presParOf" srcId="{4F4393BD-B457-400A-818E-2469B5ADCDC6}" destId="{8A2F5CB9-A4E4-4639-8616-C1134F49A54E}" srcOrd="4" destOrd="0" presId="urn:microsoft.com/office/officeart/2008/layout/LinedList"/>
    <dgm:cxn modelId="{18403128-140A-4D8E-9943-DAA4781F7425}" type="presParOf" srcId="{8A2F5CB9-A4E4-4639-8616-C1134F49A54E}" destId="{F0A836D2-92D7-4BFA-9D25-3F87FA2240BF}" srcOrd="0" destOrd="0" presId="urn:microsoft.com/office/officeart/2008/layout/LinedList"/>
    <dgm:cxn modelId="{21341A92-4DCB-4BCF-AC7B-30623D211DFD}" type="presParOf" srcId="{8A2F5CB9-A4E4-4639-8616-C1134F49A54E}" destId="{52614594-4663-422B-8596-92D837678F37}" srcOrd="1" destOrd="0" presId="urn:microsoft.com/office/officeart/2008/layout/LinedList"/>
    <dgm:cxn modelId="{B5EBB2E0-9A51-43D5-9ED4-B64B0912A266}" type="presParOf" srcId="{8A2F5CB9-A4E4-4639-8616-C1134F49A54E}" destId="{78E30701-28DC-4FE1-97BE-EBF9632E1417}" srcOrd="2" destOrd="0" presId="urn:microsoft.com/office/officeart/2008/layout/LinedList"/>
    <dgm:cxn modelId="{749A59D2-AA2C-4C56-B6F4-70877356EFD2}" type="presParOf" srcId="{4F4393BD-B457-400A-818E-2469B5ADCDC6}" destId="{9AFFD0D1-D27E-4BE2-AE36-1D93A4828312}" srcOrd="5" destOrd="0" presId="urn:microsoft.com/office/officeart/2008/layout/LinedList"/>
    <dgm:cxn modelId="{87116245-0DDA-48B2-AC90-561D6671FFF7}" type="presParOf" srcId="{4F4393BD-B457-400A-818E-2469B5ADCDC6}" destId="{4A83E003-05DC-4DC1-A759-0B9B7B878178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C9C47CD-E2CF-4772-B179-F177491B2B6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0701BAC-8060-40DC-B9E8-04DE99C86CA2}">
      <dgm:prSet custT="1"/>
      <dgm:spPr/>
      <dgm:t>
        <a:bodyPr/>
        <a:lstStyle/>
        <a:p>
          <a:r>
            <a:rPr lang="en-US" sz="1800" b="0" i="0"/>
            <a:t>To increase more eligible councils</a:t>
          </a:r>
          <a:endParaRPr lang="en-GB" sz="1800"/>
        </a:p>
      </dgm:t>
    </dgm:pt>
    <dgm:pt modelId="{84B32201-BC8E-445D-AA73-6AF7231B8C26}" cxnId="{C61E0E70-15B5-4859-8B5F-44EE5DDA4984}" type="parTrans">
      <dgm:prSet/>
      <dgm:spPr/>
      <dgm:t>
        <a:bodyPr/>
        <a:lstStyle/>
        <a:p>
          <a:endParaRPr lang="en-GB" sz="1400"/>
        </a:p>
      </dgm:t>
    </dgm:pt>
    <dgm:pt modelId="{97EE4AB2-976C-4796-B534-DE9887EFBB18}" cxnId="{C61E0E70-15B5-4859-8B5F-44EE5DDA4984}" type="sibTrans">
      <dgm:prSet/>
      <dgm:spPr/>
      <dgm:t>
        <a:bodyPr/>
        <a:lstStyle/>
        <a:p>
          <a:endParaRPr lang="en-GB" sz="1400"/>
        </a:p>
      </dgm:t>
    </dgm:pt>
    <dgm:pt modelId="{D85857EA-9E8A-474A-A56C-A27E688D0D68}">
      <dgm:prSet custT="1"/>
      <dgm:spPr/>
      <dgm:t>
        <a:bodyPr/>
        <a:lstStyle/>
        <a:p>
          <a:r>
            <a:rPr lang="en-US" sz="1800" b="0" i="0" dirty="0"/>
            <a:t>Use of / collaborating with implementing partners on implementation</a:t>
          </a:r>
          <a:endParaRPr lang="en-GB" sz="1800" dirty="0"/>
        </a:p>
      </dgm:t>
    </dgm:pt>
    <dgm:pt modelId="{F7EC2C87-5570-46FE-A9E0-06D1629CE94A}" cxnId="{D93A6465-050D-42CB-A3F8-C1200C5FCCB0}" type="parTrans">
      <dgm:prSet/>
      <dgm:spPr/>
      <dgm:t>
        <a:bodyPr/>
        <a:lstStyle/>
        <a:p>
          <a:endParaRPr lang="en-GB" sz="1400"/>
        </a:p>
      </dgm:t>
    </dgm:pt>
    <dgm:pt modelId="{F2F3128E-AD8C-48BD-B32E-5AF5F43FBB03}" cxnId="{D93A6465-050D-42CB-A3F8-C1200C5FCCB0}" type="sibTrans">
      <dgm:prSet/>
      <dgm:spPr/>
      <dgm:t>
        <a:bodyPr/>
        <a:lstStyle/>
        <a:p>
          <a:endParaRPr lang="en-GB" sz="1400"/>
        </a:p>
      </dgm:t>
    </dgm:pt>
    <dgm:pt modelId="{E182ECDF-6A50-4B98-AFCA-D4113DD83378}">
      <dgm:prSet custT="1"/>
      <dgm:spPr/>
      <dgm:t>
        <a:bodyPr/>
        <a:lstStyle/>
        <a:p>
          <a:r>
            <a:rPr lang="en-US" sz="1800" b="0" i="0" dirty="0"/>
            <a:t>We are grateful that CRS supported implementation in 2/5 councils in the last year</a:t>
          </a:r>
          <a:endParaRPr lang="en-GB" sz="1800" dirty="0"/>
        </a:p>
      </dgm:t>
    </dgm:pt>
    <dgm:pt modelId="{7ECAB17C-7C2A-414F-8C90-ABBAE6476DB0}" cxnId="{2E33EB90-A313-47AA-BEEA-6AF12A71A7E0}" type="parTrans">
      <dgm:prSet/>
      <dgm:spPr/>
      <dgm:t>
        <a:bodyPr/>
        <a:lstStyle/>
        <a:p>
          <a:endParaRPr lang="en-GB" sz="1400"/>
        </a:p>
      </dgm:t>
    </dgm:pt>
    <dgm:pt modelId="{8277FD6B-895D-4694-9DBD-B2C1A3F8A5D7}" cxnId="{2E33EB90-A313-47AA-BEEA-6AF12A71A7E0}" type="sibTrans">
      <dgm:prSet/>
      <dgm:spPr/>
      <dgm:t>
        <a:bodyPr/>
        <a:lstStyle/>
        <a:p>
          <a:endParaRPr lang="en-GB" sz="1400"/>
        </a:p>
      </dgm:t>
    </dgm:pt>
    <dgm:pt modelId="{0976CFF0-694A-4AA0-B6FA-EDC4885CA311}">
      <dgm:prSet custT="1"/>
      <dgm:spPr/>
      <dgm:t>
        <a:bodyPr/>
        <a:lstStyle/>
        <a:p>
          <a:r>
            <a:rPr lang="en-US" sz="1800" b="0" i="0" dirty="0"/>
            <a:t>We hope more partners can join us for other councils as well, given the tangible need</a:t>
          </a:r>
          <a:endParaRPr lang="en-GB" sz="1800" dirty="0"/>
        </a:p>
      </dgm:t>
    </dgm:pt>
    <dgm:pt modelId="{EEF49B1C-ADF8-42A3-B1E6-2DF932467648}" cxnId="{8FF20C21-3615-4BDB-8C78-2A87B86FE621}" type="parTrans">
      <dgm:prSet/>
      <dgm:spPr/>
      <dgm:t>
        <a:bodyPr/>
        <a:lstStyle/>
        <a:p>
          <a:endParaRPr lang="en-GB" sz="1400"/>
        </a:p>
      </dgm:t>
    </dgm:pt>
    <dgm:pt modelId="{977E8157-EFD8-46F5-A908-243F93BDB83B}" cxnId="{8FF20C21-3615-4BDB-8C78-2A87B86FE621}" type="sibTrans">
      <dgm:prSet/>
      <dgm:spPr/>
      <dgm:t>
        <a:bodyPr/>
        <a:lstStyle/>
        <a:p>
          <a:endParaRPr lang="en-GB" sz="1400"/>
        </a:p>
      </dgm:t>
    </dgm:pt>
    <dgm:pt modelId="{03E1491E-3596-4B7E-A799-87A3C4BA13FC}">
      <dgm:prSet custT="1"/>
      <dgm:spPr/>
      <dgm:t>
        <a:bodyPr/>
        <a:lstStyle/>
        <a:p>
          <a:r>
            <a:rPr lang="en-US" sz="1800" b="0" i="0"/>
            <a:t>Strengthen M&amp; E plan</a:t>
          </a:r>
          <a:endParaRPr lang="en-GB" sz="1800"/>
        </a:p>
      </dgm:t>
    </dgm:pt>
    <dgm:pt modelId="{A92D6287-8F5C-4013-9A0D-FDC33D0D1CC9}" cxnId="{F3902DDA-89D4-469A-8107-0E5C4D5F68BA}" type="parTrans">
      <dgm:prSet/>
      <dgm:spPr/>
      <dgm:t>
        <a:bodyPr/>
        <a:lstStyle/>
        <a:p>
          <a:endParaRPr lang="en-GB" sz="1400"/>
        </a:p>
      </dgm:t>
    </dgm:pt>
    <dgm:pt modelId="{5B28C354-D20F-40F1-8B1A-3B36C5784446}" cxnId="{F3902DDA-89D4-469A-8107-0E5C4D5F68BA}" type="sibTrans">
      <dgm:prSet/>
      <dgm:spPr/>
      <dgm:t>
        <a:bodyPr/>
        <a:lstStyle/>
        <a:p>
          <a:endParaRPr lang="en-GB" sz="1400"/>
        </a:p>
      </dgm:t>
    </dgm:pt>
    <dgm:pt modelId="{A81DD6F8-452F-4089-9B2D-8F1EE76ECA79}">
      <dgm:prSet custT="1"/>
      <dgm:spPr/>
      <dgm:t>
        <a:bodyPr/>
        <a:lstStyle/>
        <a:p>
          <a:r>
            <a:rPr lang="en-US" sz="1800" b="0" i="0" dirty="0"/>
            <a:t>Improve health system DHIS2 system –capture age disaggregated data</a:t>
          </a:r>
          <a:endParaRPr lang="en-GB" sz="1800" dirty="0"/>
        </a:p>
      </dgm:t>
    </dgm:pt>
    <dgm:pt modelId="{81DDD791-1FA0-4269-B913-550180BC7109}" cxnId="{969CB9B5-49FE-44B7-ABF5-C02F06A1DEFD}" type="parTrans">
      <dgm:prSet/>
      <dgm:spPr/>
      <dgm:t>
        <a:bodyPr/>
        <a:lstStyle/>
        <a:p>
          <a:endParaRPr lang="en-GB" sz="1400"/>
        </a:p>
      </dgm:t>
    </dgm:pt>
    <dgm:pt modelId="{1C8644BD-1DCF-4C19-9F91-701A87AA525A}" cxnId="{969CB9B5-49FE-44B7-ABF5-C02F06A1DEFD}" type="sibTrans">
      <dgm:prSet/>
      <dgm:spPr/>
      <dgm:t>
        <a:bodyPr/>
        <a:lstStyle/>
        <a:p>
          <a:endParaRPr lang="en-GB" sz="1400"/>
        </a:p>
      </dgm:t>
    </dgm:pt>
    <dgm:pt modelId="{BD5C12C8-4265-4365-8D3B-150BB1EE2FF6}">
      <dgm:prSet custT="1"/>
      <dgm:spPr/>
      <dgm:t>
        <a:bodyPr/>
        <a:lstStyle/>
        <a:p>
          <a:endParaRPr lang="en-GB" sz="1800" dirty="0"/>
        </a:p>
      </dgm:t>
    </dgm:pt>
    <dgm:pt modelId="{DC950649-9E13-4406-9F6F-22A7E3B0A74F}" cxnId="{12ACB463-A7E7-4BDB-AF86-2C96CB239626}" type="parTrans">
      <dgm:prSet/>
      <dgm:spPr/>
      <dgm:t>
        <a:bodyPr/>
        <a:lstStyle/>
        <a:p>
          <a:endParaRPr lang="en-GB"/>
        </a:p>
      </dgm:t>
    </dgm:pt>
    <dgm:pt modelId="{C28AA68C-39D4-4238-BE5A-9C9298BA4209}" cxnId="{12ACB463-A7E7-4BDB-AF86-2C96CB239626}" type="sibTrans">
      <dgm:prSet/>
      <dgm:spPr/>
      <dgm:t>
        <a:bodyPr/>
        <a:lstStyle/>
        <a:p>
          <a:endParaRPr lang="en-GB"/>
        </a:p>
      </dgm:t>
    </dgm:pt>
    <dgm:pt modelId="{B5C02B14-0B01-4908-B333-79303635064A}">
      <dgm:prSet custT="1"/>
      <dgm:spPr/>
      <dgm:t>
        <a:bodyPr/>
        <a:lstStyle/>
        <a:p>
          <a:r>
            <a:rPr lang="en-US" sz="1800" b="0" i="0" dirty="0"/>
            <a:t>To enhance a more stable environment for implementation</a:t>
          </a:r>
          <a:endParaRPr lang="en-GB" sz="1800" dirty="0"/>
        </a:p>
      </dgm:t>
    </dgm:pt>
    <dgm:pt modelId="{4C2ADD5A-ED7C-41C8-A012-7F4DEA7B06AF}" cxnId="{40EF9CEE-370C-4D31-A022-03EDD8CA53AD}" type="parTrans">
      <dgm:prSet/>
      <dgm:spPr/>
      <dgm:t>
        <a:bodyPr/>
        <a:lstStyle/>
        <a:p>
          <a:endParaRPr lang="en-GB"/>
        </a:p>
      </dgm:t>
    </dgm:pt>
    <dgm:pt modelId="{3939E02F-25DA-4EA4-8F33-D299821161CD}" cxnId="{40EF9CEE-370C-4D31-A022-03EDD8CA53AD}" type="sibTrans">
      <dgm:prSet/>
      <dgm:spPr/>
      <dgm:t>
        <a:bodyPr/>
        <a:lstStyle/>
        <a:p>
          <a:endParaRPr lang="en-GB"/>
        </a:p>
      </dgm:t>
    </dgm:pt>
    <dgm:pt modelId="{E37A65C7-A828-4735-88C0-50A22451624E}">
      <dgm:prSet custT="1"/>
      <dgm:spPr/>
      <dgm:t>
        <a:bodyPr/>
        <a:lstStyle/>
        <a:p>
          <a:r>
            <a:rPr lang="en-GB" sz="1800" dirty="0"/>
            <a:t>Utilising the biannual SMPS  and malaria stratification practice to identify eligible councils.</a:t>
          </a:r>
        </a:p>
      </dgm:t>
    </dgm:pt>
    <dgm:pt modelId="{F6BECA63-8C04-48E0-9E12-F429CBD984C0}" cxnId="{9FCD74D1-889E-41E3-84C9-CE637C9A26A5}" type="parTrans">
      <dgm:prSet/>
      <dgm:spPr/>
      <dgm:t>
        <a:bodyPr/>
        <a:lstStyle/>
        <a:p>
          <a:endParaRPr lang="en-GB"/>
        </a:p>
      </dgm:t>
    </dgm:pt>
    <dgm:pt modelId="{A49C8B8A-7089-4A78-9E87-DF842CFCE480}" cxnId="{9FCD74D1-889E-41E3-84C9-CE637C9A26A5}" type="sibTrans">
      <dgm:prSet/>
      <dgm:spPr/>
      <dgm:t>
        <a:bodyPr/>
        <a:lstStyle/>
        <a:p>
          <a:endParaRPr lang="en-GB"/>
        </a:p>
      </dgm:t>
    </dgm:pt>
    <dgm:pt modelId="{ED51815F-3628-431C-A8A1-0F1BC8BE32F3}">
      <dgm:prSet custT="1"/>
      <dgm:spPr/>
      <dgm:t>
        <a:bodyPr/>
        <a:lstStyle/>
        <a:p>
          <a:endParaRPr lang="en-GB" sz="1800" dirty="0"/>
        </a:p>
      </dgm:t>
    </dgm:pt>
    <dgm:pt modelId="{D8FBFF2C-651A-4959-B3C4-0CD5729E35FE}" cxnId="{61283394-AA62-4819-BAD7-D9E9A4867579}" type="parTrans">
      <dgm:prSet/>
      <dgm:spPr/>
      <dgm:t>
        <a:bodyPr/>
        <a:lstStyle/>
        <a:p>
          <a:endParaRPr lang="en-GB"/>
        </a:p>
      </dgm:t>
    </dgm:pt>
    <dgm:pt modelId="{063502FE-8EB3-4F37-AE13-5EB79D840B03}" cxnId="{61283394-AA62-4819-BAD7-D9E9A4867579}" type="sibTrans">
      <dgm:prSet/>
      <dgm:spPr/>
      <dgm:t>
        <a:bodyPr/>
        <a:lstStyle/>
        <a:p>
          <a:endParaRPr lang="en-GB"/>
        </a:p>
      </dgm:t>
    </dgm:pt>
    <dgm:pt modelId="{1FD8801B-C762-474D-BC43-5C88EC703050}">
      <dgm:prSet custT="1"/>
      <dgm:spPr/>
      <dgm:t>
        <a:bodyPr/>
        <a:lstStyle/>
        <a:p>
          <a:r>
            <a:rPr lang="en-GB" sz="1800" dirty="0"/>
            <a:t>Utilise available surveys for assessment of community impact and transmission</a:t>
          </a:r>
        </a:p>
      </dgm:t>
    </dgm:pt>
    <dgm:pt modelId="{0B768937-2AE5-4861-A307-37AC016F2712}" cxnId="{653FE149-0FF7-44D7-BFE9-34BE5E65BDA5}" type="parTrans">
      <dgm:prSet/>
      <dgm:spPr/>
      <dgm:t>
        <a:bodyPr/>
        <a:lstStyle/>
        <a:p>
          <a:endParaRPr lang="en-GB"/>
        </a:p>
      </dgm:t>
    </dgm:pt>
    <dgm:pt modelId="{A87841C9-E51F-4290-BC6A-6E3B853C1BB5}" cxnId="{653FE149-0FF7-44D7-BFE9-34BE5E65BDA5}" type="sibTrans">
      <dgm:prSet/>
      <dgm:spPr/>
      <dgm:t>
        <a:bodyPr/>
        <a:lstStyle/>
        <a:p>
          <a:endParaRPr lang="en-GB"/>
        </a:p>
      </dgm:t>
    </dgm:pt>
    <dgm:pt modelId="{AC82EEA9-2958-4595-A4FB-3EC00C6CD72D}">
      <dgm:prSet custT="1"/>
      <dgm:spPr/>
      <dgm:t>
        <a:bodyPr/>
        <a:lstStyle/>
        <a:p>
          <a:endParaRPr lang="en-GB" sz="1800" dirty="0"/>
        </a:p>
      </dgm:t>
    </dgm:pt>
    <dgm:pt modelId="{942450BA-452F-4A36-BDF0-6951B747092A}" cxnId="{7F418877-6363-4E94-B77B-00655F27D063}" type="parTrans">
      <dgm:prSet/>
      <dgm:spPr/>
      <dgm:t>
        <a:bodyPr/>
        <a:lstStyle/>
        <a:p>
          <a:endParaRPr lang="en-GB"/>
        </a:p>
      </dgm:t>
    </dgm:pt>
    <dgm:pt modelId="{0C8560A2-6A65-4E41-9E42-66DA0737C0CE}" cxnId="{7F418877-6363-4E94-B77B-00655F27D063}" type="sibTrans">
      <dgm:prSet/>
      <dgm:spPr/>
      <dgm:t>
        <a:bodyPr/>
        <a:lstStyle/>
        <a:p>
          <a:endParaRPr lang="en-GB"/>
        </a:p>
      </dgm:t>
    </dgm:pt>
    <dgm:pt modelId="{A4330A5B-3CC6-4EDF-8A22-1A6F87B13AF6}">
      <dgm:prSet custT="1"/>
      <dgm:spPr/>
      <dgm:t>
        <a:bodyPr/>
        <a:lstStyle/>
        <a:p>
          <a:endParaRPr lang="en-GB" sz="1800" dirty="0"/>
        </a:p>
      </dgm:t>
    </dgm:pt>
    <dgm:pt modelId="{CC94A5CB-C9BF-44EE-A4C4-D1966C7AE600}" cxnId="{3BE5E9C8-5D4B-49C6-89D2-F8B689B628D5}" type="parTrans">
      <dgm:prSet/>
      <dgm:spPr/>
      <dgm:t>
        <a:bodyPr/>
        <a:lstStyle/>
        <a:p>
          <a:endParaRPr lang="en-GB"/>
        </a:p>
      </dgm:t>
    </dgm:pt>
    <dgm:pt modelId="{16DB4981-C839-469F-9BE3-B7E3286FF396}" cxnId="{3BE5E9C8-5D4B-49C6-89D2-F8B689B628D5}" type="sibTrans">
      <dgm:prSet/>
      <dgm:spPr/>
      <dgm:t>
        <a:bodyPr/>
        <a:lstStyle/>
        <a:p>
          <a:endParaRPr lang="en-GB"/>
        </a:p>
      </dgm:t>
    </dgm:pt>
    <dgm:pt modelId="{1A6398AB-6027-4644-9C06-EACB0D506575}" type="pres">
      <dgm:prSet presAssocID="{3C9C47CD-E2CF-4772-B179-F177491B2B6D}" presName="Name0" presStyleCnt="0">
        <dgm:presLayoutVars>
          <dgm:dir/>
          <dgm:animLvl val="lvl"/>
          <dgm:resizeHandles val="exact"/>
        </dgm:presLayoutVars>
      </dgm:prSet>
      <dgm:spPr/>
    </dgm:pt>
    <dgm:pt modelId="{C369E318-0055-43E2-80D5-403020C325D0}" type="pres">
      <dgm:prSet presAssocID="{90701BAC-8060-40DC-B9E8-04DE99C86CA2}" presName="composite" presStyleCnt="0"/>
      <dgm:spPr/>
    </dgm:pt>
    <dgm:pt modelId="{6902E532-2437-4CDE-BBF3-768B12B2F1CB}" type="pres">
      <dgm:prSet presAssocID="{90701BAC-8060-40DC-B9E8-04DE99C86CA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FC28198-774B-4A4B-9BFF-6EA47E7DB282}" type="pres">
      <dgm:prSet presAssocID="{90701BAC-8060-40DC-B9E8-04DE99C86CA2}" presName="desTx" presStyleLbl="alignAccFollowNode1" presStyleIdx="0" presStyleCnt="3">
        <dgm:presLayoutVars>
          <dgm:bulletEnabled val="1"/>
        </dgm:presLayoutVars>
      </dgm:prSet>
      <dgm:spPr/>
    </dgm:pt>
    <dgm:pt modelId="{8DFB0EAF-A30D-4C57-91AC-4C7C7F4C64B4}" type="pres">
      <dgm:prSet presAssocID="{97EE4AB2-976C-4796-B534-DE9887EFBB18}" presName="space" presStyleCnt="0"/>
      <dgm:spPr/>
    </dgm:pt>
    <dgm:pt modelId="{E058E33B-F639-408B-8D5B-2C89CD49B50B}" type="pres">
      <dgm:prSet presAssocID="{D85857EA-9E8A-474A-A56C-A27E688D0D68}" presName="composite" presStyleCnt="0"/>
      <dgm:spPr/>
    </dgm:pt>
    <dgm:pt modelId="{4B203CA8-1BD7-4CFE-89C3-3FBEBE8A18C4}" type="pres">
      <dgm:prSet presAssocID="{D85857EA-9E8A-474A-A56C-A27E688D0D6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A80E3FB-9625-455F-A491-0184E9A3F36E}" type="pres">
      <dgm:prSet presAssocID="{D85857EA-9E8A-474A-A56C-A27E688D0D68}" presName="desTx" presStyleLbl="alignAccFollowNode1" presStyleIdx="1" presStyleCnt="3">
        <dgm:presLayoutVars>
          <dgm:bulletEnabled val="1"/>
        </dgm:presLayoutVars>
      </dgm:prSet>
      <dgm:spPr/>
    </dgm:pt>
    <dgm:pt modelId="{2D6EE6C9-A1D8-40F4-93F4-36B774FBA16A}" type="pres">
      <dgm:prSet presAssocID="{F2F3128E-AD8C-48BD-B32E-5AF5F43FBB03}" presName="space" presStyleCnt="0"/>
      <dgm:spPr/>
    </dgm:pt>
    <dgm:pt modelId="{3AA02907-AD91-4286-9AA2-84A55DA35ED9}" type="pres">
      <dgm:prSet presAssocID="{03E1491E-3596-4B7E-A799-87A3C4BA13FC}" presName="composite" presStyleCnt="0"/>
      <dgm:spPr/>
    </dgm:pt>
    <dgm:pt modelId="{755CA4B6-ECD7-4CFA-B8A3-D27BBB4F66F9}" type="pres">
      <dgm:prSet presAssocID="{03E1491E-3596-4B7E-A799-87A3C4BA13F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C3783D3-1C01-442A-9614-CED626F8AE4B}" type="pres">
      <dgm:prSet presAssocID="{03E1491E-3596-4B7E-A799-87A3C4BA13F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FF20C21-3615-4BDB-8C78-2A87B86FE621}" srcId="{D85857EA-9E8A-474A-A56C-A27E688D0D68}" destId="{0976CFF0-694A-4AA0-B6FA-EDC4885CA311}" srcOrd="2" destOrd="0" parTransId="{EEF49B1C-ADF8-42A3-B1E6-2DF932467648}" sibTransId="{977E8157-EFD8-46F5-A908-243F93BDB83B}"/>
    <dgm:cxn modelId="{44CE7D31-6A85-4DD4-9F12-DD753F0B6198}" type="presOf" srcId="{BD5C12C8-4265-4365-8D3B-150BB1EE2FF6}" destId="{6A80E3FB-9625-455F-A491-0184E9A3F36E}" srcOrd="0" destOrd="1" presId="urn:microsoft.com/office/officeart/2005/8/layout/hList1"/>
    <dgm:cxn modelId="{0063AA3B-84B1-4275-A5E1-F5121D9C8BFB}" type="presOf" srcId="{A81DD6F8-452F-4089-9B2D-8F1EE76ECA79}" destId="{4C3783D3-1C01-442A-9614-CED626F8AE4B}" srcOrd="0" destOrd="0" presId="urn:microsoft.com/office/officeart/2005/8/layout/hList1"/>
    <dgm:cxn modelId="{B937A55F-A6D1-44D8-9382-244064D2F4D1}" type="presOf" srcId="{1FD8801B-C762-474D-BC43-5C88EC703050}" destId="{4C3783D3-1C01-442A-9614-CED626F8AE4B}" srcOrd="0" destOrd="2" presId="urn:microsoft.com/office/officeart/2005/8/layout/hList1"/>
    <dgm:cxn modelId="{12ACB463-A7E7-4BDB-AF86-2C96CB239626}" srcId="{D85857EA-9E8A-474A-A56C-A27E688D0D68}" destId="{BD5C12C8-4265-4365-8D3B-150BB1EE2FF6}" srcOrd="1" destOrd="0" parTransId="{DC950649-9E13-4406-9F6F-22A7E3B0A74F}" sibTransId="{C28AA68C-39D4-4238-BE5A-9C9298BA4209}"/>
    <dgm:cxn modelId="{D93A6465-050D-42CB-A3F8-C1200C5FCCB0}" srcId="{3C9C47CD-E2CF-4772-B179-F177491B2B6D}" destId="{D85857EA-9E8A-474A-A56C-A27E688D0D68}" srcOrd="1" destOrd="0" parTransId="{F7EC2C87-5570-46FE-A9E0-06D1629CE94A}" sibTransId="{F2F3128E-AD8C-48BD-B32E-5AF5F43FBB03}"/>
    <dgm:cxn modelId="{653FE149-0FF7-44D7-BFE9-34BE5E65BDA5}" srcId="{03E1491E-3596-4B7E-A799-87A3C4BA13FC}" destId="{1FD8801B-C762-474D-BC43-5C88EC703050}" srcOrd="2" destOrd="0" parTransId="{0B768937-2AE5-4861-A307-37AC016F2712}" sibTransId="{A87841C9-E51F-4290-BC6A-6E3B853C1BB5}"/>
    <dgm:cxn modelId="{C61E0E70-15B5-4859-8B5F-44EE5DDA4984}" srcId="{3C9C47CD-E2CF-4772-B179-F177491B2B6D}" destId="{90701BAC-8060-40DC-B9E8-04DE99C86CA2}" srcOrd="0" destOrd="0" parTransId="{84B32201-BC8E-445D-AA73-6AF7231B8C26}" sibTransId="{97EE4AB2-976C-4796-B534-DE9887EFBB18}"/>
    <dgm:cxn modelId="{89170B73-7D7A-40BB-B928-72CDC7777572}" type="presOf" srcId="{B5C02B14-0B01-4908-B333-79303635064A}" destId="{2FC28198-774B-4A4B-9BFF-6EA47E7DB282}" srcOrd="0" destOrd="0" presId="urn:microsoft.com/office/officeart/2005/8/layout/hList1"/>
    <dgm:cxn modelId="{7F418877-6363-4E94-B77B-00655F27D063}" srcId="{03E1491E-3596-4B7E-A799-87A3C4BA13FC}" destId="{AC82EEA9-2958-4595-A4FB-3EC00C6CD72D}" srcOrd="3" destOrd="0" parTransId="{942450BA-452F-4A36-BDF0-6951B747092A}" sibTransId="{0C8560A2-6A65-4E41-9E42-66DA0737C0CE}"/>
    <dgm:cxn modelId="{2E33EB90-A313-47AA-BEEA-6AF12A71A7E0}" srcId="{D85857EA-9E8A-474A-A56C-A27E688D0D68}" destId="{E182ECDF-6A50-4B98-AFCA-D4113DD83378}" srcOrd="0" destOrd="0" parTransId="{7ECAB17C-7C2A-414F-8C90-ABBAE6476DB0}" sibTransId="{8277FD6B-895D-4694-9DBD-B2C1A3F8A5D7}"/>
    <dgm:cxn modelId="{61283394-AA62-4819-BAD7-D9E9A4867579}" srcId="{90701BAC-8060-40DC-B9E8-04DE99C86CA2}" destId="{ED51815F-3628-431C-A8A1-0F1BC8BE32F3}" srcOrd="1" destOrd="0" parTransId="{D8FBFF2C-651A-4959-B3C4-0CD5729E35FE}" sibTransId="{063502FE-8EB3-4F37-AE13-5EB79D840B03}"/>
    <dgm:cxn modelId="{A0081C9A-EB94-420A-B7A2-7D3C2B954C3B}" type="presOf" srcId="{90701BAC-8060-40DC-B9E8-04DE99C86CA2}" destId="{6902E532-2437-4CDE-BBF3-768B12B2F1CB}" srcOrd="0" destOrd="0" presId="urn:microsoft.com/office/officeart/2005/8/layout/hList1"/>
    <dgm:cxn modelId="{6D2A94A3-BB4E-4856-940E-2184304C9C8C}" type="presOf" srcId="{3C9C47CD-E2CF-4772-B179-F177491B2B6D}" destId="{1A6398AB-6027-4644-9C06-EACB0D506575}" srcOrd="0" destOrd="0" presId="urn:microsoft.com/office/officeart/2005/8/layout/hList1"/>
    <dgm:cxn modelId="{96E9F6A6-44E8-4378-91DF-5F7F8568CA80}" type="presOf" srcId="{AC82EEA9-2958-4595-A4FB-3EC00C6CD72D}" destId="{4C3783D3-1C01-442A-9614-CED626F8AE4B}" srcOrd="0" destOrd="3" presId="urn:microsoft.com/office/officeart/2005/8/layout/hList1"/>
    <dgm:cxn modelId="{4B7547AD-79A2-4E9D-A650-30D2EC9C4684}" type="presOf" srcId="{E37A65C7-A828-4735-88C0-50A22451624E}" destId="{2FC28198-774B-4A4B-9BFF-6EA47E7DB282}" srcOrd="0" destOrd="2" presId="urn:microsoft.com/office/officeart/2005/8/layout/hList1"/>
    <dgm:cxn modelId="{02E3C3B3-6E08-40BA-817A-27E88BDE98A3}" type="presOf" srcId="{D85857EA-9E8A-474A-A56C-A27E688D0D68}" destId="{4B203CA8-1BD7-4CFE-89C3-3FBEBE8A18C4}" srcOrd="0" destOrd="0" presId="urn:microsoft.com/office/officeart/2005/8/layout/hList1"/>
    <dgm:cxn modelId="{969CB9B5-49FE-44B7-ABF5-C02F06A1DEFD}" srcId="{03E1491E-3596-4B7E-A799-87A3C4BA13FC}" destId="{A81DD6F8-452F-4089-9B2D-8F1EE76ECA79}" srcOrd="0" destOrd="0" parTransId="{81DDD791-1FA0-4269-B913-550180BC7109}" sibTransId="{1C8644BD-1DCF-4C19-9F91-701A87AA525A}"/>
    <dgm:cxn modelId="{4ED3FDB8-618D-492C-A896-DF164F1D4304}" type="presOf" srcId="{A4330A5B-3CC6-4EDF-8A22-1A6F87B13AF6}" destId="{4C3783D3-1C01-442A-9614-CED626F8AE4B}" srcOrd="0" destOrd="1" presId="urn:microsoft.com/office/officeart/2005/8/layout/hList1"/>
    <dgm:cxn modelId="{689784B9-FDA4-426A-B23A-248107D2E998}" type="presOf" srcId="{03E1491E-3596-4B7E-A799-87A3C4BA13FC}" destId="{755CA4B6-ECD7-4CFA-B8A3-D27BBB4F66F9}" srcOrd="0" destOrd="0" presId="urn:microsoft.com/office/officeart/2005/8/layout/hList1"/>
    <dgm:cxn modelId="{75D2F8BF-1D3E-4ED9-888C-CE64B549832C}" type="presOf" srcId="{E182ECDF-6A50-4B98-AFCA-D4113DD83378}" destId="{6A80E3FB-9625-455F-A491-0184E9A3F36E}" srcOrd="0" destOrd="0" presId="urn:microsoft.com/office/officeart/2005/8/layout/hList1"/>
    <dgm:cxn modelId="{3BE5E9C8-5D4B-49C6-89D2-F8B689B628D5}" srcId="{03E1491E-3596-4B7E-A799-87A3C4BA13FC}" destId="{A4330A5B-3CC6-4EDF-8A22-1A6F87B13AF6}" srcOrd="1" destOrd="0" parTransId="{CC94A5CB-C9BF-44EE-A4C4-D1966C7AE600}" sibTransId="{16DB4981-C839-469F-9BE3-B7E3286FF396}"/>
    <dgm:cxn modelId="{EEDB81CA-760E-488E-8012-B271692CF704}" type="presOf" srcId="{ED51815F-3628-431C-A8A1-0F1BC8BE32F3}" destId="{2FC28198-774B-4A4B-9BFF-6EA47E7DB282}" srcOrd="0" destOrd="1" presId="urn:microsoft.com/office/officeart/2005/8/layout/hList1"/>
    <dgm:cxn modelId="{9FCD74D1-889E-41E3-84C9-CE637C9A26A5}" srcId="{90701BAC-8060-40DC-B9E8-04DE99C86CA2}" destId="{E37A65C7-A828-4735-88C0-50A22451624E}" srcOrd="2" destOrd="0" parTransId="{F6BECA63-8C04-48E0-9E12-F429CBD984C0}" sibTransId="{A49C8B8A-7089-4A78-9E87-DF842CFCE480}"/>
    <dgm:cxn modelId="{CC7CBFD4-6761-4F3D-B211-21C97F84AC81}" type="presOf" srcId="{0976CFF0-694A-4AA0-B6FA-EDC4885CA311}" destId="{6A80E3FB-9625-455F-A491-0184E9A3F36E}" srcOrd="0" destOrd="2" presId="urn:microsoft.com/office/officeart/2005/8/layout/hList1"/>
    <dgm:cxn modelId="{F3902DDA-89D4-469A-8107-0E5C4D5F68BA}" srcId="{3C9C47CD-E2CF-4772-B179-F177491B2B6D}" destId="{03E1491E-3596-4B7E-A799-87A3C4BA13FC}" srcOrd="2" destOrd="0" parTransId="{A92D6287-8F5C-4013-9A0D-FDC33D0D1CC9}" sibTransId="{5B28C354-D20F-40F1-8B1A-3B36C5784446}"/>
    <dgm:cxn modelId="{40EF9CEE-370C-4D31-A022-03EDD8CA53AD}" srcId="{90701BAC-8060-40DC-B9E8-04DE99C86CA2}" destId="{B5C02B14-0B01-4908-B333-79303635064A}" srcOrd="0" destOrd="0" parTransId="{4C2ADD5A-ED7C-41C8-A012-7F4DEA7B06AF}" sibTransId="{3939E02F-25DA-4EA4-8F33-D299821161CD}"/>
    <dgm:cxn modelId="{DC4E7612-1CB9-4D1B-9DCE-D96726E2C7A9}" type="presParOf" srcId="{1A6398AB-6027-4644-9C06-EACB0D506575}" destId="{C369E318-0055-43E2-80D5-403020C325D0}" srcOrd="0" destOrd="0" presId="urn:microsoft.com/office/officeart/2005/8/layout/hList1"/>
    <dgm:cxn modelId="{16FBABD9-646C-4040-8BF1-461EBBAF6AA3}" type="presParOf" srcId="{C369E318-0055-43E2-80D5-403020C325D0}" destId="{6902E532-2437-4CDE-BBF3-768B12B2F1CB}" srcOrd="0" destOrd="0" presId="urn:microsoft.com/office/officeart/2005/8/layout/hList1"/>
    <dgm:cxn modelId="{8D8AF15D-A5F3-4C42-8477-0AADEE7A0B4C}" type="presParOf" srcId="{C369E318-0055-43E2-80D5-403020C325D0}" destId="{2FC28198-774B-4A4B-9BFF-6EA47E7DB282}" srcOrd="1" destOrd="0" presId="urn:microsoft.com/office/officeart/2005/8/layout/hList1"/>
    <dgm:cxn modelId="{62FA0D85-4CCE-4B4A-8430-4606ACAC21F5}" type="presParOf" srcId="{1A6398AB-6027-4644-9C06-EACB0D506575}" destId="{8DFB0EAF-A30D-4C57-91AC-4C7C7F4C64B4}" srcOrd="1" destOrd="0" presId="urn:microsoft.com/office/officeart/2005/8/layout/hList1"/>
    <dgm:cxn modelId="{ABF548D4-1C5D-4450-8C40-0ED3BDA4C96A}" type="presParOf" srcId="{1A6398AB-6027-4644-9C06-EACB0D506575}" destId="{E058E33B-F639-408B-8D5B-2C89CD49B50B}" srcOrd="2" destOrd="0" presId="urn:microsoft.com/office/officeart/2005/8/layout/hList1"/>
    <dgm:cxn modelId="{E81836C5-F443-4766-8037-A0DFAB9322DA}" type="presParOf" srcId="{E058E33B-F639-408B-8D5B-2C89CD49B50B}" destId="{4B203CA8-1BD7-4CFE-89C3-3FBEBE8A18C4}" srcOrd="0" destOrd="0" presId="urn:microsoft.com/office/officeart/2005/8/layout/hList1"/>
    <dgm:cxn modelId="{28CEA025-A3DE-480A-B083-DC977B7D0B5E}" type="presParOf" srcId="{E058E33B-F639-408B-8D5B-2C89CD49B50B}" destId="{6A80E3FB-9625-455F-A491-0184E9A3F36E}" srcOrd="1" destOrd="0" presId="urn:microsoft.com/office/officeart/2005/8/layout/hList1"/>
    <dgm:cxn modelId="{6BEE76BB-8C4B-4519-ABF1-50ED85ACF89C}" type="presParOf" srcId="{1A6398AB-6027-4644-9C06-EACB0D506575}" destId="{2D6EE6C9-A1D8-40F4-93F4-36B774FBA16A}" srcOrd="3" destOrd="0" presId="urn:microsoft.com/office/officeart/2005/8/layout/hList1"/>
    <dgm:cxn modelId="{B731B223-6D47-4606-B79C-5F0AE9FC50D0}" type="presParOf" srcId="{1A6398AB-6027-4644-9C06-EACB0D506575}" destId="{3AA02907-AD91-4286-9AA2-84A55DA35ED9}" srcOrd="4" destOrd="0" presId="urn:microsoft.com/office/officeart/2005/8/layout/hList1"/>
    <dgm:cxn modelId="{14863288-D35A-472A-967A-8A1DACE4CDE7}" type="presParOf" srcId="{3AA02907-AD91-4286-9AA2-84A55DA35ED9}" destId="{755CA4B6-ECD7-4CFA-B8A3-D27BBB4F66F9}" srcOrd="0" destOrd="0" presId="urn:microsoft.com/office/officeart/2005/8/layout/hList1"/>
    <dgm:cxn modelId="{07517F9C-9D17-4726-94F5-D3A9AE36A96D}" type="presParOf" srcId="{3AA02907-AD91-4286-9AA2-84A55DA35ED9}" destId="{4C3783D3-1C01-442A-9614-CED626F8AE4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88BCA82-2677-4433-9B7B-1A930E089EA0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777A6EF1-093D-478B-922B-A468D5B09C40}">
      <dgm:prSet custT="1"/>
      <dgm:spPr/>
      <dgm:t>
        <a:bodyPr/>
        <a:lstStyle/>
        <a:p>
          <a:r>
            <a:rPr lang="en-US" sz="2000" b="0" i="0" dirty="0"/>
            <a:t>IPTsc operated in an environment where all members of the community are well informed, which improves coverage</a:t>
          </a:r>
          <a:endParaRPr lang="en-GB" sz="2000" dirty="0"/>
        </a:p>
      </dgm:t>
    </dgm:pt>
    <dgm:pt modelId="{05F1EE46-0038-4041-A3F5-39F11E1D7FB9}" cxnId="{60A63D5F-D63D-42A8-9F2E-1E1FF3FB4710}" type="parTrans">
      <dgm:prSet/>
      <dgm:spPr/>
      <dgm:t>
        <a:bodyPr/>
        <a:lstStyle/>
        <a:p>
          <a:endParaRPr lang="en-GB" sz="1400"/>
        </a:p>
      </dgm:t>
    </dgm:pt>
    <dgm:pt modelId="{8CE02FDD-679D-4F7C-8FA0-DE381A3B4744}" cxnId="{60A63D5F-D63D-42A8-9F2E-1E1FF3FB4710}" type="sibTrans">
      <dgm:prSet/>
      <dgm:spPr/>
      <dgm:t>
        <a:bodyPr/>
        <a:lstStyle/>
        <a:p>
          <a:endParaRPr lang="en-GB" sz="1400"/>
        </a:p>
      </dgm:t>
    </dgm:pt>
    <dgm:pt modelId="{117F8A78-51AF-48F8-B753-7E2A8783637F}">
      <dgm:prSet custT="1"/>
      <dgm:spPr/>
      <dgm:t>
        <a:bodyPr/>
        <a:lstStyle/>
        <a:p>
          <a:r>
            <a:rPr lang="en-GB" sz="2000" b="0" i="0" dirty="0"/>
            <a:t>Out of school children can be reached through the local social welfare officers and CHWs:</a:t>
          </a:r>
          <a:endParaRPr lang="en-GB" sz="2000" dirty="0"/>
        </a:p>
      </dgm:t>
    </dgm:pt>
    <dgm:pt modelId="{4714F8DB-C1EA-4013-A58B-60A680F54C8C}" cxnId="{F8C577C7-EB59-4956-ADED-767E6D5AA62C}" type="parTrans">
      <dgm:prSet/>
      <dgm:spPr/>
      <dgm:t>
        <a:bodyPr/>
        <a:lstStyle/>
        <a:p>
          <a:endParaRPr lang="en-GB" sz="1400"/>
        </a:p>
      </dgm:t>
    </dgm:pt>
    <dgm:pt modelId="{62E44D6B-6EB4-4A3D-9AE9-D0587E066BEC}" cxnId="{F8C577C7-EB59-4956-ADED-767E6D5AA62C}" type="sibTrans">
      <dgm:prSet/>
      <dgm:spPr/>
      <dgm:t>
        <a:bodyPr/>
        <a:lstStyle/>
        <a:p>
          <a:endParaRPr lang="en-GB" sz="1400"/>
        </a:p>
      </dgm:t>
    </dgm:pt>
    <dgm:pt modelId="{7F47C04D-F54D-4CAD-A860-BF210FDD9979}">
      <dgm:prSet custT="1"/>
      <dgm:spPr/>
      <dgm:t>
        <a:bodyPr/>
        <a:lstStyle/>
        <a:p>
          <a:r>
            <a:rPr lang="en-GB" sz="1800" b="0" i="0" dirty="0"/>
            <a:t>We observed this in </a:t>
          </a:r>
          <a:r>
            <a:rPr lang="en-GB" sz="1800" b="0" i="0" dirty="0" err="1"/>
            <a:t>Kibondo</a:t>
          </a:r>
          <a:r>
            <a:rPr lang="en-GB" sz="1800" b="0" i="0" dirty="0"/>
            <a:t>  and </a:t>
          </a:r>
          <a:r>
            <a:rPr lang="en-GB" sz="1800" b="0" i="0" dirty="0" err="1"/>
            <a:t>Handeni</a:t>
          </a:r>
          <a:r>
            <a:rPr lang="en-GB" sz="1800" b="0" i="0" dirty="0"/>
            <a:t> DC</a:t>
          </a:r>
          <a:endParaRPr lang="en-GB" sz="1800" dirty="0"/>
        </a:p>
      </dgm:t>
    </dgm:pt>
    <dgm:pt modelId="{933CA8B6-98B1-4517-A042-21B1FD83F457}" cxnId="{812A2845-1164-4447-82D1-FDB4D4434584}" type="parTrans">
      <dgm:prSet/>
      <dgm:spPr/>
      <dgm:t>
        <a:bodyPr/>
        <a:lstStyle/>
        <a:p>
          <a:endParaRPr lang="en-GB" sz="1400"/>
        </a:p>
      </dgm:t>
    </dgm:pt>
    <dgm:pt modelId="{65DCAD95-BFB0-4695-B416-C702FBEB07F7}" cxnId="{812A2845-1164-4447-82D1-FDB4D4434584}" type="sibTrans">
      <dgm:prSet/>
      <dgm:spPr/>
      <dgm:t>
        <a:bodyPr/>
        <a:lstStyle/>
        <a:p>
          <a:endParaRPr lang="en-GB" sz="1400"/>
        </a:p>
      </dgm:t>
    </dgm:pt>
    <dgm:pt modelId="{79CD768C-A549-4F20-AD8D-BE5AFA44B43A}">
      <dgm:prSet custT="1"/>
      <dgm:spPr/>
      <dgm:t>
        <a:bodyPr/>
        <a:lstStyle/>
        <a:p>
          <a:r>
            <a:rPr lang="en-GB" sz="2000" b="0" i="0"/>
            <a:t>School teachers can deliver IPTsc at a high coverage and offers great opportunity for integration with other school led initiatives</a:t>
          </a:r>
          <a:endParaRPr lang="en-GB" sz="2000"/>
        </a:p>
      </dgm:t>
    </dgm:pt>
    <dgm:pt modelId="{94436B6D-1683-4D39-9735-D8B39BE26243}" cxnId="{74103FF2-CDA9-4D83-B5A4-56C129B5D59B}" type="parTrans">
      <dgm:prSet/>
      <dgm:spPr/>
      <dgm:t>
        <a:bodyPr/>
        <a:lstStyle/>
        <a:p>
          <a:endParaRPr lang="en-GB" sz="1400"/>
        </a:p>
      </dgm:t>
    </dgm:pt>
    <dgm:pt modelId="{9AEC70E0-8E6A-4A07-811C-770FE88ADD82}" cxnId="{74103FF2-CDA9-4D83-B5A4-56C129B5D59B}" type="sibTrans">
      <dgm:prSet/>
      <dgm:spPr/>
      <dgm:t>
        <a:bodyPr/>
        <a:lstStyle/>
        <a:p>
          <a:endParaRPr lang="en-GB" sz="1400"/>
        </a:p>
      </dgm:t>
    </dgm:pt>
    <dgm:pt modelId="{ED764804-0837-40DD-92FD-C6168AC15067}">
      <dgm:prSet custT="1"/>
      <dgm:spPr/>
      <dgm:t>
        <a:bodyPr/>
        <a:lstStyle/>
        <a:p>
          <a:r>
            <a:rPr lang="en-US" sz="2000" b="0" i="0"/>
            <a:t>Deworming, school feeding, micronutrient supplementation, school net distribution</a:t>
          </a:r>
          <a:endParaRPr lang="en-GB" sz="2000"/>
        </a:p>
      </dgm:t>
    </dgm:pt>
    <dgm:pt modelId="{CDD51463-AC51-4CCB-82EA-918DA87700DD}" cxnId="{EE308FEC-FE96-4E75-BBAB-0385C740B355}" type="parTrans">
      <dgm:prSet/>
      <dgm:spPr/>
      <dgm:t>
        <a:bodyPr/>
        <a:lstStyle/>
        <a:p>
          <a:endParaRPr lang="en-GB" sz="1400"/>
        </a:p>
      </dgm:t>
    </dgm:pt>
    <dgm:pt modelId="{1EEF0BF3-EBAF-4D76-800A-80D6F3DF67EF}" cxnId="{EE308FEC-FE96-4E75-BBAB-0385C740B355}" type="sibTrans">
      <dgm:prSet/>
      <dgm:spPr/>
      <dgm:t>
        <a:bodyPr/>
        <a:lstStyle/>
        <a:p>
          <a:endParaRPr lang="en-GB" sz="1400"/>
        </a:p>
      </dgm:t>
    </dgm:pt>
    <dgm:pt modelId="{25666D65-C95A-4F0E-AF28-52F0BEEDA909}" type="pres">
      <dgm:prSet presAssocID="{788BCA82-2677-4433-9B7B-1A930E089EA0}" presName="linear" presStyleCnt="0">
        <dgm:presLayoutVars>
          <dgm:animLvl val="lvl"/>
          <dgm:resizeHandles val="exact"/>
        </dgm:presLayoutVars>
      </dgm:prSet>
      <dgm:spPr/>
    </dgm:pt>
    <dgm:pt modelId="{4997F0C1-F744-4C57-ACD3-A1E498B1E306}" type="pres">
      <dgm:prSet presAssocID="{777A6EF1-093D-478B-922B-A468D5B09C40}" presName="parentText" presStyleLbl="node1" presStyleIdx="0" presStyleCnt="4" custScaleY="74750">
        <dgm:presLayoutVars>
          <dgm:chMax val="0"/>
          <dgm:bulletEnabled val="1"/>
        </dgm:presLayoutVars>
      </dgm:prSet>
      <dgm:spPr/>
    </dgm:pt>
    <dgm:pt modelId="{25579C90-E725-419D-A573-CE289F0ECA4E}" type="pres">
      <dgm:prSet presAssocID="{8CE02FDD-679D-4F7C-8FA0-DE381A3B4744}" presName="spacer" presStyleCnt="0"/>
      <dgm:spPr/>
    </dgm:pt>
    <dgm:pt modelId="{ED190346-3902-4C7F-B847-E9E4382E0E82}" type="pres">
      <dgm:prSet presAssocID="{117F8A78-51AF-48F8-B753-7E2A8783637F}" presName="parentText" presStyleLbl="node1" presStyleIdx="1" presStyleCnt="4" custScaleY="61712">
        <dgm:presLayoutVars>
          <dgm:chMax val="0"/>
          <dgm:bulletEnabled val="1"/>
        </dgm:presLayoutVars>
      </dgm:prSet>
      <dgm:spPr/>
    </dgm:pt>
    <dgm:pt modelId="{390F9E23-B353-4ED9-9BE2-34461D4E6AE0}" type="pres">
      <dgm:prSet presAssocID="{117F8A78-51AF-48F8-B753-7E2A8783637F}" presName="childText" presStyleLbl="revTx" presStyleIdx="0" presStyleCnt="1" custLinFactNeighborX="0" custLinFactNeighborY="5238">
        <dgm:presLayoutVars>
          <dgm:bulletEnabled val="1"/>
        </dgm:presLayoutVars>
      </dgm:prSet>
      <dgm:spPr/>
    </dgm:pt>
    <dgm:pt modelId="{E6578806-A597-4F41-A284-22CD57F70D53}" type="pres">
      <dgm:prSet presAssocID="{79CD768C-A549-4F20-AD8D-BE5AFA44B43A}" presName="parentText" presStyleLbl="node1" presStyleIdx="2" presStyleCnt="4" custScaleY="67773" custLinFactNeighborX="0" custLinFactNeighborY="-49395">
        <dgm:presLayoutVars>
          <dgm:chMax val="0"/>
          <dgm:bulletEnabled val="1"/>
        </dgm:presLayoutVars>
      </dgm:prSet>
      <dgm:spPr/>
    </dgm:pt>
    <dgm:pt modelId="{FA1CA02D-F484-462F-998B-2EB0F5BBF508}" type="pres">
      <dgm:prSet presAssocID="{9AEC70E0-8E6A-4A07-811C-770FE88ADD82}" presName="spacer" presStyleCnt="0"/>
      <dgm:spPr/>
    </dgm:pt>
    <dgm:pt modelId="{3A8CE7A2-E427-4C7F-A45A-D8097F1AB44A}" type="pres">
      <dgm:prSet presAssocID="{ED764804-0837-40DD-92FD-C6168AC15067}" presName="parentText" presStyleLbl="node1" presStyleIdx="3" presStyleCnt="4" custScaleY="59649">
        <dgm:presLayoutVars>
          <dgm:chMax val="0"/>
          <dgm:bulletEnabled val="1"/>
        </dgm:presLayoutVars>
      </dgm:prSet>
      <dgm:spPr/>
    </dgm:pt>
  </dgm:ptLst>
  <dgm:cxnLst>
    <dgm:cxn modelId="{3B498C24-0319-4BB3-9459-E2385FFD8A38}" type="presOf" srcId="{ED764804-0837-40DD-92FD-C6168AC15067}" destId="{3A8CE7A2-E427-4C7F-A45A-D8097F1AB44A}" srcOrd="0" destOrd="0" presId="urn:microsoft.com/office/officeart/2005/8/layout/vList2"/>
    <dgm:cxn modelId="{7A569E2F-D2F5-4024-B5A4-0984196D253A}" type="presOf" srcId="{117F8A78-51AF-48F8-B753-7E2A8783637F}" destId="{ED190346-3902-4C7F-B847-E9E4382E0E82}" srcOrd="0" destOrd="0" presId="urn:microsoft.com/office/officeart/2005/8/layout/vList2"/>
    <dgm:cxn modelId="{60A63D5F-D63D-42A8-9F2E-1E1FF3FB4710}" srcId="{788BCA82-2677-4433-9B7B-1A930E089EA0}" destId="{777A6EF1-093D-478B-922B-A468D5B09C40}" srcOrd="0" destOrd="0" parTransId="{05F1EE46-0038-4041-A3F5-39F11E1D7FB9}" sibTransId="{8CE02FDD-679D-4F7C-8FA0-DE381A3B4744}"/>
    <dgm:cxn modelId="{0E0F0443-6338-4CB1-9F6E-15C784D0A5E2}" type="presOf" srcId="{79CD768C-A549-4F20-AD8D-BE5AFA44B43A}" destId="{E6578806-A597-4F41-A284-22CD57F70D53}" srcOrd="0" destOrd="0" presId="urn:microsoft.com/office/officeart/2005/8/layout/vList2"/>
    <dgm:cxn modelId="{812A2845-1164-4447-82D1-FDB4D4434584}" srcId="{117F8A78-51AF-48F8-B753-7E2A8783637F}" destId="{7F47C04D-F54D-4CAD-A860-BF210FDD9979}" srcOrd="0" destOrd="0" parTransId="{933CA8B6-98B1-4517-A042-21B1FD83F457}" sibTransId="{65DCAD95-BFB0-4695-B416-C702FBEB07F7}"/>
    <dgm:cxn modelId="{4F6B6850-878C-4700-9236-A88A25C33EA7}" type="presOf" srcId="{7F47C04D-F54D-4CAD-A860-BF210FDD9979}" destId="{390F9E23-B353-4ED9-9BE2-34461D4E6AE0}" srcOrd="0" destOrd="0" presId="urn:microsoft.com/office/officeart/2005/8/layout/vList2"/>
    <dgm:cxn modelId="{F8C577C7-EB59-4956-ADED-767E6D5AA62C}" srcId="{788BCA82-2677-4433-9B7B-1A930E089EA0}" destId="{117F8A78-51AF-48F8-B753-7E2A8783637F}" srcOrd="1" destOrd="0" parTransId="{4714F8DB-C1EA-4013-A58B-60A680F54C8C}" sibTransId="{62E44D6B-6EB4-4A3D-9AE9-D0587E066BEC}"/>
    <dgm:cxn modelId="{F9F1E3D6-DDA8-48D0-BA60-8BA3374F16F3}" type="presOf" srcId="{777A6EF1-093D-478B-922B-A468D5B09C40}" destId="{4997F0C1-F744-4C57-ACD3-A1E498B1E306}" srcOrd="0" destOrd="0" presId="urn:microsoft.com/office/officeart/2005/8/layout/vList2"/>
    <dgm:cxn modelId="{9A61BCEB-2001-4D6D-9826-0E614CC80586}" type="presOf" srcId="{788BCA82-2677-4433-9B7B-1A930E089EA0}" destId="{25666D65-C95A-4F0E-AF28-52F0BEEDA909}" srcOrd="0" destOrd="0" presId="urn:microsoft.com/office/officeart/2005/8/layout/vList2"/>
    <dgm:cxn modelId="{EE308FEC-FE96-4E75-BBAB-0385C740B355}" srcId="{788BCA82-2677-4433-9B7B-1A930E089EA0}" destId="{ED764804-0837-40DD-92FD-C6168AC15067}" srcOrd="3" destOrd="0" parTransId="{CDD51463-AC51-4CCB-82EA-918DA87700DD}" sibTransId="{1EEF0BF3-EBAF-4D76-800A-80D6F3DF67EF}"/>
    <dgm:cxn modelId="{74103FF2-CDA9-4D83-B5A4-56C129B5D59B}" srcId="{788BCA82-2677-4433-9B7B-1A930E089EA0}" destId="{79CD768C-A549-4F20-AD8D-BE5AFA44B43A}" srcOrd="2" destOrd="0" parTransId="{94436B6D-1683-4D39-9735-D8B39BE26243}" sibTransId="{9AEC70E0-8E6A-4A07-811C-770FE88ADD82}"/>
    <dgm:cxn modelId="{61EF8B30-5C6C-4EB0-BC6E-74F5F3161D2E}" type="presParOf" srcId="{25666D65-C95A-4F0E-AF28-52F0BEEDA909}" destId="{4997F0C1-F744-4C57-ACD3-A1E498B1E306}" srcOrd="0" destOrd="0" presId="urn:microsoft.com/office/officeart/2005/8/layout/vList2"/>
    <dgm:cxn modelId="{8C17C718-4594-4FD9-A391-ADA12DF7FF40}" type="presParOf" srcId="{25666D65-C95A-4F0E-AF28-52F0BEEDA909}" destId="{25579C90-E725-419D-A573-CE289F0ECA4E}" srcOrd="1" destOrd="0" presId="urn:microsoft.com/office/officeart/2005/8/layout/vList2"/>
    <dgm:cxn modelId="{2E16FEF2-4CBB-42BE-8FD0-59880AD72B17}" type="presParOf" srcId="{25666D65-C95A-4F0E-AF28-52F0BEEDA909}" destId="{ED190346-3902-4C7F-B847-E9E4382E0E82}" srcOrd="2" destOrd="0" presId="urn:microsoft.com/office/officeart/2005/8/layout/vList2"/>
    <dgm:cxn modelId="{F8F3259E-BE04-477F-9EF4-A5ADE72AF4C8}" type="presParOf" srcId="{25666D65-C95A-4F0E-AF28-52F0BEEDA909}" destId="{390F9E23-B353-4ED9-9BE2-34461D4E6AE0}" srcOrd="3" destOrd="0" presId="urn:microsoft.com/office/officeart/2005/8/layout/vList2"/>
    <dgm:cxn modelId="{56FD3C91-16F2-43E8-92C9-5CABF5986A6B}" type="presParOf" srcId="{25666D65-C95A-4F0E-AF28-52F0BEEDA909}" destId="{E6578806-A597-4F41-A284-22CD57F70D53}" srcOrd="4" destOrd="0" presId="urn:microsoft.com/office/officeart/2005/8/layout/vList2"/>
    <dgm:cxn modelId="{D774A337-C7AF-4B7D-984D-F5D1CC1F7FB8}" type="presParOf" srcId="{25666D65-C95A-4F0E-AF28-52F0BEEDA909}" destId="{FA1CA02D-F484-462F-998B-2EB0F5BBF508}" srcOrd="5" destOrd="0" presId="urn:microsoft.com/office/officeart/2005/8/layout/vList2"/>
    <dgm:cxn modelId="{C4FAFF54-A2CA-4FAF-A529-22E996B68E9A}" type="presParOf" srcId="{25666D65-C95A-4F0E-AF28-52F0BEEDA909}" destId="{3A8CE7A2-E427-4C7F-A45A-D8097F1AB44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B34DF1-9C39-4030-BEAE-6ADAAB0F023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95CA0A07-EC8E-45BA-AA3A-B8497E68633E}">
      <dgm:prSet custT="1"/>
      <dgm:spPr/>
      <dgm:t>
        <a:bodyPr/>
        <a:lstStyle/>
        <a:p>
          <a:r>
            <a:rPr lang="en-US" sz="1800" b="0" i="0" dirty="0"/>
            <a:t>Outcomes measured at 12 and 20 months:</a:t>
          </a:r>
          <a:endParaRPr lang="en-GB" sz="1800" dirty="0"/>
        </a:p>
      </dgm:t>
    </dgm:pt>
    <dgm:pt modelId="{BAD53299-3545-4AFD-B529-1F13D84158FE}" cxnId="{18ABF54C-3886-4A3D-99C3-FFFEBDCA7625}" type="parTrans">
      <dgm:prSet/>
      <dgm:spPr/>
      <dgm:t>
        <a:bodyPr/>
        <a:lstStyle/>
        <a:p>
          <a:endParaRPr lang="en-GB" sz="1800"/>
        </a:p>
      </dgm:t>
    </dgm:pt>
    <dgm:pt modelId="{C2D314C4-F185-4395-9387-A0AF6F21F237}" cxnId="{18ABF54C-3886-4A3D-99C3-FFFEBDCA7625}" type="sibTrans">
      <dgm:prSet/>
      <dgm:spPr/>
      <dgm:t>
        <a:bodyPr/>
        <a:lstStyle/>
        <a:p>
          <a:endParaRPr lang="en-GB" sz="1800"/>
        </a:p>
      </dgm:t>
    </dgm:pt>
    <dgm:pt modelId="{68B17178-BB05-4DB2-A976-751ED2F40BDA}">
      <dgm:prSet custT="1"/>
      <dgm:spPr/>
      <dgm:t>
        <a:bodyPr/>
        <a:lstStyle/>
        <a:p>
          <a:r>
            <a:rPr lang="en-US" sz="1800" b="0" i="0" dirty="0"/>
            <a:t>Change from baseline in mean </a:t>
          </a:r>
          <a:r>
            <a:rPr lang="en-US" sz="1800" b="0" i="0" dirty="0" err="1"/>
            <a:t>haemoglobin</a:t>
          </a:r>
          <a:r>
            <a:rPr lang="en-US" sz="1800" b="0" i="0" dirty="0"/>
            <a:t> (Hb)</a:t>
          </a:r>
          <a:endParaRPr lang="en-GB" sz="1800" dirty="0"/>
        </a:p>
      </dgm:t>
    </dgm:pt>
    <dgm:pt modelId="{77E57A1A-B5C3-48F7-8D45-1E4EB3D783DC}" cxnId="{3F28E1E8-5766-4EBF-B8D6-5D32C0E1A69A}" type="parTrans">
      <dgm:prSet/>
      <dgm:spPr/>
      <dgm:t>
        <a:bodyPr/>
        <a:lstStyle/>
        <a:p>
          <a:endParaRPr lang="en-GB" sz="1800"/>
        </a:p>
      </dgm:t>
    </dgm:pt>
    <dgm:pt modelId="{C68502D0-C863-48AA-95ED-CC59CE6551EB}" cxnId="{3F28E1E8-5766-4EBF-B8D6-5D32C0E1A69A}" type="sibTrans">
      <dgm:prSet/>
      <dgm:spPr/>
      <dgm:t>
        <a:bodyPr/>
        <a:lstStyle/>
        <a:p>
          <a:endParaRPr lang="en-GB" sz="1800"/>
        </a:p>
      </dgm:t>
    </dgm:pt>
    <dgm:pt modelId="{C0B84183-4B81-422B-86A0-9EA6976DB368}">
      <dgm:prSet custT="1"/>
      <dgm:spPr/>
      <dgm:t>
        <a:bodyPr/>
        <a:lstStyle/>
        <a:p>
          <a:r>
            <a:rPr lang="en-US" sz="1800" b="0" i="0"/>
            <a:t>Prevalence of parasitaemia</a:t>
          </a:r>
          <a:endParaRPr lang="en-GB" sz="1800"/>
        </a:p>
      </dgm:t>
    </dgm:pt>
    <dgm:pt modelId="{C5F3D117-51C5-4FA0-BDC9-13B970B62AEB}" cxnId="{04DC4959-8D11-4E66-9067-0B0177866181}" type="parTrans">
      <dgm:prSet/>
      <dgm:spPr/>
      <dgm:t>
        <a:bodyPr/>
        <a:lstStyle/>
        <a:p>
          <a:endParaRPr lang="en-GB" sz="1800"/>
        </a:p>
      </dgm:t>
    </dgm:pt>
    <dgm:pt modelId="{877C3D98-48C4-4C36-B493-B023D33279D6}" cxnId="{04DC4959-8D11-4E66-9067-0B0177866181}" type="sibTrans">
      <dgm:prSet/>
      <dgm:spPr/>
      <dgm:t>
        <a:bodyPr/>
        <a:lstStyle/>
        <a:p>
          <a:endParaRPr lang="en-GB" sz="1800"/>
        </a:p>
      </dgm:t>
    </dgm:pt>
    <dgm:pt modelId="{794C0C10-E8BE-4691-9C33-9F6C1D675186}">
      <dgm:prSet custT="1"/>
      <dgm:spPr/>
      <dgm:t>
        <a:bodyPr/>
        <a:lstStyle/>
        <a:p>
          <a:r>
            <a:rPr lang="en-US" sz="1800" b="0" i="0" dirty="0"/>
            <a:t>Incidence of clinical malaria</a:t>
          </a:r>
          <a:r>
            <a:rPr lang="en-GB" sz="1800" b="0" i="0" dirty="0"/>
            <a:t>:</a:t>
          </a:r>
          <a:endParaRPr lang="en-GB" sz="1800" dirty="0"/>
        </a:p>
      </dgm:t>
    </dgm:pt>
    <dgm:pt modelId="{6F452F94-4309-46D2-8383-44F65F106C94}" cxnId="{F5B621AD-646D-43D1-9AED-27DD08737CC2}" type="parTrans">
      <dgm:prSet/>
      <dgm:spPr/>
      <dgm:t>
        <a:bodyPr/>
        <a:lstStyle/>
        <a:p>
          <a:endParaRPr lang="en-GB" sz="1800"/>
        </a:p>
      </dgm:t>
    </dgm:pt>
    <dgm:pt modelId="{2234F18B-3741-440D-9891-5E1F36511D08}" cxnId="{F5B621AD-646D-43D1-9AED-27DD08737CC2}" type="sibTrans">
      <dgm:prSet/>
      <dgm:spPr/>
      <dgm:t>
        <a:bodyPr/>
        <a:lstStyle/>
        <a:p>
          <a:endParaRPr lang="en-GB" sz="1800"/>
        </a:p>
      </dgm:t>
    </dgm:pt>
    <dgm:pt modelId="{6D200E31-22B6-4B15-BADD-485257425A2E}">
      <dgm:prSet custT="1"/>
      <dgm:spPr/>
      <dgm:t>
        <a:bodyPr/>
        <a:lstStyle/>
        <a:p>
          <a:r>
            <a:rPr lang="en-GB" sz="1800" b="0" i="0"/>
            <a:t>Cognitive and psychomotor function (change from baseline)</a:t>
          </a:r>
          <a:endParaRPr lang="en-GB" sz="1800"/>
        </a:p>
      </dgm:t>
    </dgm:pt>
    <dgm:pt modelId="{D1529BC8-147A-4CF9-9F53-C014992A16AD}" cxnId="{3519C084-3EEB-47AB-BAFC-3C1C88D29306}" type="parTrans">
      <dgm:prSet/>
      <dgm:spPr/>
      <dgm:t>
        <a:bodyPr/>
        <a:lstStyle/>
        <a:p>
          <a:endParaRPr lang="en-GB" sz="1800"/>
        </a:p>
      </dgm:t>
    </dgm:pt>
    <dgm:pt modelId="{54E846BD-F2CA-4D5C-BD88-0F33775B3CC3}" cxnId="{3519C084-3EEB-47AB-BAFC-3C1C88D29306}" type="sibTrans">
      <dgm:prSet/>
      <dgm:spPr/>
      <dgm:t>
        <a:bodyPr/>
        <a:lstStyle/>
        <a:p>
          <a:endParaRPr lang="en-GB" sz="1800"/>
        </a:p>
      </dgm:t>
    </dgm:pt>
    <dgm:pt modelId="{96A64559-BBE8-4E09-A1BD-253AB4CFD238}" type="pres">
      <dgm:prSet presAssocID="{42B34DF1-9C39-4030-BEAE-6ADAAB0F0231}" presName="linear" presStyleCnt="0">
        <dgm:presLayoutVars>
          <dgm:animLvl val="lvl"/>
          <dgm:resizeHandles val="exact"/>
        </dgm:presLayoutVars>
      </dgm:prSet>
      <dgm:spPr/>
    </dgm:pt>
    <dgm:pt modelId="{94C524A0-ABF0-43AA-806A-4A85502309B3}" type="pres">
      <dgm:prSet presAssocID="{95CA0A07-EC8E-45BA-AA3A-B8497E68633E}" presName="parentText" presStyleLbl="node1" presStyleIdx="0" presStyleCnt="1" custScaleY="38898" custLinFactNeighborX="-270" custLinFactNeighborY="-7464">
        <dgm:presLayoutVars>
          <dgm:chMax val="0"/>
          <dgm:bulletEnabled val="1"/>
        </dgm:presLayoutVars>
      </dgm:prSet>
      <dgm:spPr/>
    </dgm:pt>
    <dgm:pt modelId="{018B2B79-900D-4724-9749-7EE1FF0A098E}" type="pres">
      <dgm:prSet presAssocID="{95CA0A07-EC8E-45BA-AA3A-B8497E68633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117AB2F-C7E3-45E7-8EDF-197462CE165D}" type="presOf" srcId="{6D200E31-22B6-4B15-BADD-485257425A2E}" destId="{018B2B79-900D-4724-9749-7EE1FF0A098E}" srcOrd="0" destOrd="3" presId="urn:microsoft.com/office/officeart/2005/8/layout/vList2"/>
    <dgm:cxn modelId="{18ABF54C-3886-4A3D-99C3-FFFEBDCA7625}" srcId="{42B34DF1-9C39-4030-BEAE-6ADAAB0F0231}" destId="{95CA0A07-EC8E-45BA-AA3A-B8497E68633E}" srcOrd="0" destOrd="0" parTransId="{BAD53299-3545-4AFD-B529-1F13D84158FE}" sibTransId="{C2D314C4-F185-4395-9387-A0AF6F21F237}"/>
    <dgm:cxn modelId="{04DC4959-8D11-4E66-9067-0B0177866181}" srcId="{95CA0A07-EC8E-45BA-AA3A-B8497E68633E}" destId="{C0B84183-4B81-422B-86A0-9EA6976DB368}" srcOrd="1" destOrd="0" parTransId="{C5F3D117-51C5-4FA0-BDC9-13B970B62AEB}" sibTransId="{877C3D98-48C4-4C36-B493-B023D33279D6}"/>
    <dgm:cxn modelId="{3519C084-3EEB-47AB-BAFC-3C1C88D29306}" srcId="{95CA0A07-EC8E-45BA-AA3A-B8497E68633E}" destId="{6D200E31-22B6-4B15-BADD-485257425A2E}" srcOrd="3" destOrd="0" parTransId="{D1529BC8-147A-4CF9-9F53-C014992A16AD}" sibTransId="{54E846BD-F2CA-4D5C-BD88-0F33775B3CC3}"/>
    <dgm:cxn modelId="{21BF5E85-6148-428C-AA6A-30026A2445B2}" type="presOf" srcId="{95CA0A07-EC8E-45BA-AA3A-B8497E68633E}" destId="{94C524A0-ABF0-43AA-806A-4A85502309B3}" srcOrd="0" destOrd="0" presId="urn:microsoft.com/office/officeart/2005/8/layout/vList2"/>
    <dgm:cxn modelId="{F5B621AD-646D-43D1-9AED-27DD08737CC2}" srcId="{95CA0A07-EC8E-45BA-AA3A-B8497E68633E}" destId="{794C0C10-E8BE-4691-9C33-9F6C1D675186}" srcOrd="2" destOrd="0" parTransId="{6F452F94-4309-46D2-8383-44F65F106C94}" sibTransId="{2234F18B-3741-440D-9891-5E1F36511D08}"/>
    <dgm:cxn modelId="{DB6D62BB-E7F9-47CF-97F1-66896A3D7E78}" type="presOf" srcId="{68B17178-BB05-4DB2-A976-751ED2F40BDA}" destId="{018B2B79-900D-4724-9749-7EE1FF0A098E}" srcOrd="0" destOrd="0" presId="urn:microsoft.com/office/officeart/2005/8/layout/vList2"/>
    <dgm:cxn modelId="{15A407BD-53F1-4C77-9C91-5A28619F0AC4}" type="presOf" srcId="{C0B84183-4B81-422B-86A0-9EA6976DB368}" destId="{018B2B79-900D-4724-9749-7EE1FF0A098E}" srcOrd="0" destOrd="1" presId="urn:microsoft.com/office/officeart/2005/8/layout/vList2"/>
    <dgm:cxn modelId="{DA97A8C5-EBB3-48CD-BED6-A672EC77F9DE}" type="presOf" srcId="{794C0C10-E8BE-4691-9C33-9F6C1D675186}" destId="{018B2B79-900D-4724-9749-7EE1FF0A098E}" srcOrd="0" destOrd="2" presId="urn:microsoft.com/office/officeart/2005/8/layout/vList2"/>
    <dgm:cxn modelId="{3D42B5CB-6556-41F2-AEFF-3184FD254C93}" type="presOf" srcId="{42B34DF1-9C39-4030-BEAE-6ADAAB0F0231}" destId="{96A64559-BBE8-4E09-A1BD-253AB4CFD238}" srcOrd="0" destOrd="0" presId="urn:microsoft.com/office/officeart/2005/8/layout/vList2"/>
    <dgm:cxn modelId="{3F28E1E8-5766-4EBF-B8D6-5D32C0E1A69A}" srcId="{95CA0A07-EC8E-45BA-AA3A-B8497E68633E}" destId="{68B17178-BB05-4DB2-A976-751ED2F40BDA}" srcOrd="0" destOrd="0" parTransId="{77E57A1A-B5C3-48F7-8D45-1E4EB3D783DC}" sibTransId="{C68502D0-C863-48AA-95ED-CC59CE6551EB}"/>
    <dgm:cxn modelId="{C47F9E1E-38C4-4176-B9B6-F85B65A28DC7}" type="presParOf" srcId="{96A64559-BBE8-4E09-A1BD-253AB4CFD238}" destId="{94C524A0-ABF0-43AA-806A-4A85502309B3}" srcOrd="0" destOrd="0" presId="urn:microsoft.com/office/officeart/2005/8/layout/vList2"/>
    <dgm:cxn modelId="{136F6DA2-A3DF-444A-9275-4B3328B988C1}" type="presParOf" srcId="{96A64559-BBE8-4E09-A1BD-253AB4CFD238}" destId="{018B2B79-900D-4724-9749-7EE1FF0A098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4342F3-F9AE-497C-9BD3-8A2B8AB6F19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AA9F47B-0132-4E89-8DF3-6B426CCD90FA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dirty="0"/>
            <a:t>INTERVENTION </a:t>
          </a:r>
          <a:endParaRPr lang="en-GB" sz="1400" dirty="0"/>
        </a:p>
      </dgm:t>
    </dgm:pt>
    <dgm:pt modelId="{62DB9AEA-66F6-4E83-AA38-1A6C74053DCB}" cxnId="{8EB6108D-003C-4187-B0D6-B920A173B94C}" type="par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400"/>
        </a:p>
      </dgm:t>
    </dgm:pt>
    <dgm:pt modelId="{B4DCBCAB-41A2-4549-8349-1AB8709583B9}" cxnId="{8EB6108D-003C-4187-B0D6-B920A173B94C}" type="sib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400"/>
        </a:p>
      </dgm:t>
    </dgm:pt>
    <dgm:pt modelId="{4BEB0062-27AB-4AD3-9F21-5343A457FB55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dirty="0"/>
            <a:t>REBOUND EFFECT</a:t>
          </a:r>
          <a:endParaRPr lang="en-GB" sz="1400" dirty="0"/>
        </a:p>
      </dgm:t>
    </dgm:pt>
    <dgm:pt modelId="{99CF982A-FA26-46BB-BBB3-1A30BF7FE9B2}" cxnId="{AB751785-5F64-4685-9FBA-F1F35118FFE6}" type="par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400"/>
        </a:p>
      </dgm:t>
    </dgm:pt>
    <dgm:pt modelId="{C49C7E81-B7A7-411B-8ECE-FB2801F245D2}" cxnId="{AB751785-5F64-4685-9FBA-F1F35118FFE6}" type="sib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400"/>
        </a:p>
      </dgm:t>
    </dgm:pt>
    <dgm:pt modelId="{36BA5F89-EA3A-49B1-8E20-C937C3946390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dirty="0"/>
            <a:t>AE  TRACKING</a:t>
          </a:r>
          <a:endParaRPr lang="en-GB" sz="1400" dirty="0"/>
        </a:p>
      </dgm:t>
    </dgm:pt>
    <dgm:pt modelId="{E1CA5DEA-8185-4528-B720-DD71ACA33D67}" cxnId="{AF78F296-C906-40D9-8468-4C4DD9608FB0}" type="sib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400"/>
        </a:p>
      </dgm:t>
    </dgm:pt>
    <dgm:pt modelId="{895549AC-93D7-42AA-9A32-BB5FA5FBB552}" cxnId="{AF78F296-C906-40D9-8468-4C4DD9608FB0}" type="parTrans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GB" sz="1400"/>
        </a:p>
      </dgm:t>
    </dgm:pt>
    <dgm:pt modelId="{CE0E762C-20D1-4F92-B87B-CA75278F374B}" type="pres">
      <dgm:prSet presAssocID="{DD4342F3-F9AE-497C-9BD3-8A2B8AB6F198}" presName="CompostProcess" presStyleCnt="0">
        <dgm:presLayoutVars>
          <dgm:dir/>
          <dgm:resizeHandles val="exact"/>
        </dgm:presLayoutVars>
      </dgm:prSet>
      <dgm:spPr/>
    </dgm:pt>
    <dgm:pt modelId="{7DDF3817-AD54-4CEB-8B4D-C36B029594DD}" type="pres">
      <dgm:prSet presAssocID="{DD4342F3-F9AE-497C-9BD3-8A2B8AB6F198}" presName="arrow" presStyleLbl="bgShp" presStyleIdx="0" presStyleCnt="1"/>
      <dgm:spPr/>
    </dgm:pt>
    <dgm:pt modelId="{0330FDA4-1990-4F96-9E98-4D3253E679B1}" type="pres">
      <dgm:prSet presAssocID="{DD4342F3-F9AE-497C-9BD3-8A2B8AB6F198}" presName="linearProcess" presStyleCnt="0"/>
      <dgm:spPr/>
    </dgm:pt>
    <dgm:pt modelId="{6E5EC24B-9047-4FBC-80D1-329AE834E6C8}" type="pres">
      <dgm:prSet presAssocID="{BAA9F47B-0132-4E89-8DF3-6B426CCD90FA}" presName="textNode" presStyleLbl="node1" presStyleIdx="0" presStyleCnt="3">
        <dgm:presLayoutVars>
          <dgm:bulletEnabled val="1"/>
        </dgm:presLayoutVars>
      </dgm:prSet>
      <dgm:spPr/>
    </dgm:pt>
    <dgm:pt modelId="{4CAA7704-3855-45AC-9576-0C4119A7DD79}" type="pres">
      <dgm:prSet presAssocID="{B4DCBCAB-41A2-4549-8349-1AB8709583B9}" presName="sibTrans" presStyleCnt="0"/>
      <dgm:spPr/>
    </dgm:pt>
    <dgm:pt modelId="{916738DB-D012-4C34-8A18-A340FF45748A}" type="pres">
      <dgm:prSet presAssocID="{36BA5F89-EA3A-49B1-8E20-C937C3946390}" presName="textNode" presStyleLbl="node1" presStyleIdx="1" presStyleCnt="3">
        <dgm:presLayoutVars>
          <dgm:bulletEnabled val="1"/>
        </dgm:presLayoutVars>
      </dgm:prSet>
      <dgm:spPr/>
    </dgm:pt>
    <dgm:pt modelId="{A7A70A70-4E92-45EF-AA17-E5FB1C133EA9}" type="pres">
      <dgm:prSet presAssocID="{E1CA5DEA-8185-4528-B720-DD71ACA33D67}" presName="sibTrans" presStyleCnt="0"/>
      <dgm:spPr/>
    </dgm:pt>
    <dgm:pt modelId="{963F400E-AC1D-48A3-8D00-713ED1D1401F}" type="pres">
      <dgm:prSet presAssocID="{4BEB0062-27AB-4AD3-9F21-5343A457FB5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82FF5807-4849-4392-B4A9-659D20328275}" type="presOf" srcId="{DD4342F3-F9AE-497C-9BD3-8A2B8AB6F198}" destId="{CE0E762C-20D1-4F92-B87B-CA75278F374B}" srcOrd="0" destOrd="0" presId="urn:microsoft.com/office/officeart/2005/8/layout/hProcess9"/>
    <dgm:cxn modelId="{AB751785-5F64-4685-9FBA-F1F35118FFE6}" srcId="{DD4342F3-F9AE-497C-9BD3-8A2B8AB6F198}" destId="{4BEB0062-27AB-4AD3-9F21-5343A457FB55}" srcOrd="2" destOrd="0" parTransId="{99CF982A-FA26-46BB-BBB3-1A30BF7FE9B2}" sibTransId="{C49C7E81-B7A7-411B-8ECE-FB2801F245D2}"/>
    <dgm:cxn modelId="{8EB6108D-003C-4187-B0D6-B920A173B94C}" srcId="{DD4342F3-F9AE-497C-9BD3-8A2B8AB6F198}" destId="{BAA9F47B-0132-4E89-8DF3-6B426CCD90FA}" srcOrd="0" destOrd="0" parTransId="{62DB9AEA-66F6-4E83-AA38-1A6C74053DCB}" sibTransId="{B4DCBCAB-41A2-4549-8349-1AB8709583B9}"/>
    <dgm:cxn modelId="{AF78F296-C906-40D9-8468-4C4DD9608FB0}" srcId="{DD4342F3-F9AE-497C-9BD3-8A2B8AB6F198}" destId="{36BA5F89-EA3A-49B1-8E20-C937C3946390}" srcOrd="1" destOrd="0" parTransId="{895549AC-93D7-42AA-9A32-BB5FA5FBB552}" sibTransId="{E1CA5DEA-8185-4528-B720-DD71ACA33D67}"/>
    <dgm:cxn modelId="{DAD33FC5-845F-4E9A-B6C0-CD5307A26802}" type="presOf" srcId="{36BA5F89-EA3A-49B1-8E20-C937C3946390}" destId="{916738DB-D012-4C34-8A18-A340FF45748A}" srcOrd="0" destOrd="0" presId="urn:microsoft.com/office/officeart/2005/8/layout/hProcess9"/>
    <dgm:cxn modelId="{D4C1B1DB-892F-41AB-BA31-797FF96F12F3}" type="presOf" srcId="{BAA9F47B-0132-4E89-8DF3-6B426CCD90FA}" destId="{6E5EC24B-9047-4FBC-80D1-329AE834E6C8}" srcOrd="0" destOrd="0" presId="urn:microsoft.com/office/officeart/2005/8/layout/hProcess9"/>
    <dgm:cxn modelId="{CE4236E0-8C63-4919-9E6D-654FC6230F9E}" type="presOf" srcId="{4BEB0062-27AB-4AD3-9F21-5343A457FB55}" destId="{963F400E-AC1D-48A3-8D00-713ED1D1401F}" srcOrd="0" destOrd="0" presId="urn:microsoft.com/office/officeart/2005/8/layout/hProcess9"/>
    <dgm:cxn modelId="{6C17B8E4-D463-4B5F-97DD-96ED7DE47C3F}" type="presParOf" srcId="{CE0E762C-20D1-4F92-B87B-CA75278F374B}" destId="{7DDF3817-AD54-4CEB-8B4D-C36B029594DD}" srcOrd="0" destOrd="0" presId="urn:microsoft.com/office/officeart/2005/8/layout/hProcess9"/>
    <dgm:cxn modelId="{0F4EB4F5-ACCE-420D-9D4F-FD79F361DB59}" type="presParOf" srcId="{CE0E762C-20D1-4F92-B87B-CA75278F374B}" destId="{0330FDA4-1990-4F96-9E98-4D3253E679B1}" srcOrd="1" destOrd="0" presId="urn:microsoft.com/office/officeart/2005/8/layout/hProcess9"/>
    <dgm:cxn modelId="{191001CE-B5DC-4C3A-A2BB-5A348A8ED841}" type="presParOf" srcId="{0330FDA4-1990-4F96-9E98-4D3253E679B1}" destId="{6E5EC24B-9047-4FBC-80D1-329AE834E6C8}" srcOrd="0" destOrd="0" presId="urn:microsoft.com/office/officeart/2005/8/layout/hProcess9"/>
    <dgm:cxn modelId="{0C0DFFE9-85A9-447E-A807-3CEB143E24F1}" type="presParOf" srcId="{0330FDA4-1990-4F96-9E98-4D3253E679B1}" destId="{4CAA7704-3855-45AC-9576-0C4119A7DD79}" srcOrd="1" destOrd="0" presId="urn:microsoft.com/office/officeart/2005/8/layout/hProcess9"/>
    <dgm:cxn modelId="{F066E619-FD37-42E7-90CE-80B2EACC61AF}" type="presParOf" srcId="{0330FDA4-1990-4F96-9E98-4D3253E679B1}" destId="{916738DB-D012-4C34-8A18-A340FF45748A}" srcOrd="2" destOrd="0" presId="urn:microsoft.com/office/officeart/2005/8/layout/hProcess9"/>
    <dgm:cxn modelId="{ED5C6212-0FA0-47E6-99B8-13CA0B710278}" type="presParOf" srcId="{0330FDA4-1990-4F96-9E98-4D3253E679B1}" destId="{A7A70A70-4E92-45EF-AA17-E5FB1C133EA9}" srcOrd="3" destOrd="0" presId="urn:microsoft.com/office/officeart/2005/8/layout/hProcess9"/>
    <dgm:cxn modelId="{2601F3C8-7289-4465-8E71-4B2A26CCA026}" type="presParOf" srcId="{0330FDA4-1990-4F96-9E98-4D3253E679B1}" destId="{963F400E-AC1D-48A3-8D00-713ED1D1401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ED64C3-FC84-406D-8EAA-1FF35B8384CF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57D036C4-73DE-4F44-9593-5A8AE7445375}">
      <dgm:prSet custT="1"/>
      <dgm:spPr/>
      <dgm:t>
        <a:bodyPr/>
        <a:lstStyle/>
        <a:p>
          <a:r>
            <a:rPr lang="en-GB" sz="1400" b="1" i="0" dirty="0"/>
            <a:t>Hb: </a:t>
          </a:r>
          <a:r>
            <a:rPr lang="en-GB" sz="1400" b="0" i="0" dirty="0"/>
            <a:t>DP and ASAQ increased by </a:t>
          </a:r>
          <a:r>
            <a:rPr lang="en-GB" sz="1400" b="1" i="0" dirty="0"/>
            <a:t>0.5g/dL</a:t>
          </a:r>
          <a:endParaRPr lang="en-GB" sz="1400" b="1" dirty="0"/>
        </a:p>
      </dgm:t>
    </dgm:pt>
    <dgm:pt modelId="{7932423D-8733-4B32-B0B8-52EFCD348DD8}" cxnId="{E29069BD-A235-41A3-9D5E-3041CA755668}" type="parTrans">
      <dgm:prSet/>
      <dgm:spPr/>
      <dgm:t>
        <a:bodyPr/>
        <a:lstStyle/>
        <a:p>
          <a:endParaRPr lang="en-GB" sz="2400" b="0"/>
        </a:p>
      </dgm:t>
    </dgm:pt>
    <dgm:pt modelId="{5440D154-7417-4112-A4A5-0BF293C15434}" cxnId="{E29069BD-A235-41A3-9D5E-3041CA755668}" type="sibTrans">
      <dgm:prSet/>
      <dgm:spPr/>
      <dgm:t>
        <a:bodyPr/>
        <a:lstStyle/>
        <a:p>
          <a:endParaRPr lang="en-GB" sz="2400" b="0"/>
        </a:p>
      </dgm:t>
    </dgm:pt>
    <dgm:pt modelId="{0E425725-08E9-479F-956A-72FDFD29E57C}">
      <dgm:prSet custT="1"/>
      <dgm:spPr/>
      <dgm:t>
        <a:bodyPr/>
        <a:lstStyle/>
        <a:p>
          <a:r>
            <a:rPr lang="en-GB" sz="1400" b="1" i="0" dirty="0"/>
            <a:t>Prevalence of parasitaemia </a:t>
          </a:r>
          <a:r>
            <a:rPr lang="en-GB" sz="1400" b="0" i="0" dirty="0"/>
            <a:t>decreased:</a:t>
          </a:r>
          <a:r>
            <a:rPr lang="en-GB" sz="1400" b="1" i="0" dirty="0"/>
            <a:t> by 64% in DP;  52% in ASAQ </a:t>
          </a:r>
          <a:endParaRPr lang="en-GB" sz="1400" b="1" dirty="0"/>
        </a:p>
      </dgm:t>
    </dgm:pt>
    <dgm:pt modelId="{E1EE9EC6-1230-4D85-BDEF-5A2B7B2D6F50}" cxnId="{090EA828-AB10-44C5-A349-C2AB57322C68}" type="parTrans">
      <dgm:prSet/>
      <dgm:spPr/>
      <dgm:t>
        <a:bodyPr/>
        <a:lstStyle/>
        <a:p>
          <a:endParaRPr lang="en-GB" sz="2400" b="0"/>
        </a:p>
      </dgm:t>
    </dgm:pt>
    <dgm:pt modelId="{FD3C262A-24BB-4CE0-A157-E8F3F8EF5C66}" cxnId="{090EA828-AB10-44C5-A349-C2AB57322C68}" type="sibTrans">
      <dgm:prSet/>
      <dgm:spPr/>
      <dgm:t>
        <a:bodyPr/>
        <a:lstStyle/>
        <a:p>
          <a:endParaRPr lang="en-GB" sz="2400" b="0"/>
        </a:p>
      </dgm:t>
    </dgm:pt>
    <dgm:pt modelId="{712E2E92-7FFF-4FA6-B460-D13692281DD8}">
      <dgm:prSet custT="1"/>
      <dgm:spPr/>
      <dgm:t>
        <a:bodyPr/>
        <a:lstStyle/>
        <a:p>
          <a:r>
            <a:rPr lang="en-GB" sz="1400" b="1" i="0" dirty="0"/>
            <a:t>Clinical malaria</a:t>
          </a:r>
          <a:r>
            <a:rPr lang="en-GB" sz="1400" b="0" i="0" dirty="0"/>
            <a:t>:</a:t>
          </a:r>
          <a:r>
            <a:rPr lang="en-GB" sz="1400" b="1" i="0" dirty="0"/>
            <a:t> </a:t>
          </a:r>
          <a:r>
            <a:rPr lang="en-GB" sz="1400" b="0" i="0" dirty="0"/>
            <a:t>decreased by  </a:t>
          </a:r>
          <a:r>
            <a:rPr lang="en-GB" sz="1400" b="1" i="0" dirty="0"/>
            <a:t>20% DP;  19% ASAQ</a:t>
          </a:r>
          <a:endParaRPr lang="en-GB" sz="1400" b="1" dirty="0"/>
        </a:p>
      </dgm:t>
    </dgm:pt>
    <dgm:pt modelId="{5919C6DE-8EF1-46DD-862E-5C1882967615}" cxnId="{CACD6C5C-8006-4505-9464-C847562F9773}" type="parTrans">
      <dgm:prSet/>
      <dgm:spPr/>
      <dgm:t>
        <a:bodyPr/>
        <a:lstStyle/>
        <a:p>
          <a:endParaRPr lang="en-GB" sz="2400" b="0"/>
        </a:p>
      </dgm:t>
    </dgm:pt>
    <dgm:pt modelId="{4E18F9B0-45CE-4C4F-AA36-2053C762F227}" cxnId="{CACD6C5C-8006-4505-9464-C847562F9773}" type="sibTrans">
      <dgm:prSet/>
      <dgm:spPr/>
      <dgm:t>
        <a:bodyPr/>
        <a:lstStyle/>
        <a:p>
          <a:endParaRPr lang="en-GB" sz="2400" b="0"/>
        </a:p>
      </dgm:t>
    </dgm:pt>
    <dgm:pt modelId="{75656DF7-9471-4B65-955E-84113C29FF83}">
      <dgm:prSet custT="1"/>
      <dgm:spPr/>
      <dgm:t>
        <a:bodyPr/>
        <a:lstStyle/>
        <a:p>
          <a:r>
            <a:rPr lang="en-GB" sz="1400" b="1" i="0" dirty="0"/>
            <a:t>At 20 months: </a:t>
          </a:r>
          <a:r>
            <a:rPr lang="en-GB" sz="1400" b="0" i="0" dirty="0"/>
            <a:t>no difference</a:t>
          </a:r>
          <a:endParaRPr lang="en-GB" sz="1400" b="0" dirty="0"/>
        </a:p>
      </dgm:t>
    </dgm:pt>
    <dgm:pt modelId="{6AC9C245-157F-468C-BD5E-0CC2C4274B9B}" cxnId="{51473025-42EA-4AB6-9B92-61318C42A4A6}" type="parTrans">
      <dgm:prSet/>
      <dgm:spPr/>
      <dgm:t>
        <a:bodyPr/>
        <a:lstStyle/>
        <a:p>
          <a:endParaRPr lang="en-GB" sz="2400" b="0"/>
        </a:p>
      </dgm:t>
    </dgm:pt>
    <dgm:pt modelId="{7929F4C5-0BE5-4D06-ACA2-D6BDF9DBE5A9}" cxnId="{51473025-42EA-4AB6-9B92-61318C42A4A6}" type="sibTrans">
      <dgm:prSet/>
      <dgm:spPr/>
      <dgm:t>
        <a:bodyPr/>
        <a:lstStyle/>
        <a:p>
          <a:endParaRPr lang="en-GB" sz="2400" b="0"/>
        </a:p>
      </dgm:t>
    </dgm:pt>
    <dgm:pt modelId="{1D13D128-AA41-470D-815B-FFB9C817ECF4}">
      <dgm:prSet custT="1"/>
      <dgm:spPr/>
      <dgm:t>
        <a:bodyPr/>
        <a:lstStyle/>
        <a:p>
          <a:r>
            <a:rPr lang="en-GB" sz="1400" b="1" i="0" dirty="0"/>
            <a:t>IPTsc needs to be continuous</a:t>
          </a:r>
          <a:endParaRPr lang="en-GB" sz="1400" b="1" dirty="0"/>
        </a:p>
      </dgm:t>
    </dgm:pt>
    <dgm:pt modelId="{0E8B7153-F162-4635-AA1A-7DB0B7277696}" cxnId="{984F70BF-127C-45B7-A6E1-2CB6644EB413}" type="parTrans">
      <dgm:prSet/>
      <dgm:spPr/>
      <dgm:t>
        <a:bodyPr/>
        <a:lstStyle/>
        <a:p>
          <a:endParaRPr lang="en-GB" sz="2400" b="0"/>
        </a:p>
      </dgm:t>
    </dgm:pt>
    <dgm:pt modelId="{17B45E98-AC9A-4F24-8301-D01FB74F69CD}" cxnId="{984F70BF-127C-45B7-A6E1-2CB6644EB413}" type="sibTrans">
      <dgm:prSet/>
      <dgm:spPr/>
      <dgm:t>
        <a:bodyPr/>
        <a:lstStyle/>
        <a:p>
          <a:endParaRPr lang="en-GB" sz="2400" b="0"/>
        </a:p>
      </dgm:t>
    </dgm:pt>
    <dgm:pt modelId="{5A429C90-59A5-42ED-B9DA-FF945A96629F}" type="pres">
      <dgm:prSet presAssocID="{3FED64C3-FC84-406D-8EAA-1FF35B8384CF}" presName="linear" presStyleCnt="0">
        <dgm:presLayoutVars>
          <dgm:dir/>
          <dgm:animLvl val="lvl"/>
          <dgm:resizeHandles val="exact"/>
        </dgm:presLayoutVars>
      </dgm:prSet>
      <dgm:spPr/>
    </dgm:pt>
    <dgm:pt modelId="{E7D01ACA-55FB-466E-9C87-DA6066CE409F}" type="pres">
      <dgm:prSet presAssocID="{57D036C4-73DE-4F44-9593-5A8AE7445375}" presName="parentLin" presStyleCnt="0"/>
      <dgm:spPr/>
    </dgm:pt>
    <dgm:pt modelId="{B947B8E8-14C2-4A45-920C-E1A602B070C4}" type="pres">
      <dgm:prSet presAssocID="{57D036C4-73DE-4F44-9593-5A8AE7445375}" presName="parentLeftMargin" presStyleLbl="node1" presStyleIdx="0" presStyleCnt="5"/>
      <dgm:spPr/>
    </dgm:pt>
    <dgm:pt modelId="{58E4A593-4DE3-4415-9512-0DF8A7E69709}" type="pres">
      <dgm:prSet presAssocID="{57D036C4-73DE-4F44-9593-5A8AE7445375}" presName="parentText" presStyleLbl="node1" presStyleIdx="0" presStyleCnt="5" custScaleX="136187" custScaleY="97733" custLinFactNeighborX="-48514" custLinFactNeighborY="-1808">
        <dgm:presLayoutVars>
          <dgm:chMax val="0"/>
          <dgm:bulletEnabled val="1"/>
        </dgm:presLayoutVars>
      </dgm:prSet>
      <dgm:spPr/>
    </dgm:pt>
    <dgm:pt modelId="{CF5344C8-5D53-4210-A05D-0FD4955B1294}" type="pres">
      <dgm:prSet presAssocID="{57D036C4-73DE-4F44-9593-5A8AE7445375}" presName="negativeSpace" presStyleCnt="0"/>
      <dgm:spPr/>
    </dgm:pt>
    <dgm:pt modelId="{EA323716-36B0-4822-87BC-17B99FC065FC}" type="pres">
      <dgm:prSet presAssocID="{57D036C4-73DE-4F44-9593-5A8AE7445375}" presName="childText" presStyleLbl="conFgAcc1" presStyleIdx="0" presStyleCnt="5">
        <dgm:presLayoutVars>
          <dgm:bulletEnabled val="1"/>
        </dgm:presLayoutVars>
      </dgm:prSet>
      <dgm:spPr/>
    </dgm:pt>
    <dgm:pt modelId="{130E6529-754F-4F0E-9F44-E79708DE8768}" type="pres">
      <dgm:prSet presAssocID="{5440D154-7417-4112-A4A5-0BF293C15434}" presName="spaceBetweenRectangles" presStyleCnt="0"/>
      <dgm:spPr/>
    </dgm:pt>
    <dgm:pt modelId="{1332E256-CBF1-4A7D-BD34-70D0C2F237DC}" type="pres">
      <dgm:prSet presAssocID="{0E425725-08E9-479F-956A-72FDFD29E57C}" presName="parentLin" presStyleCnt="0"/>
      <dgm:spPr/>
    </dgm:pt>
    <dgm:pt modelId="{FAA5CD5F-0D71-4DEF-9431-7BEAE71C5311}" type="pres">
      <dgm:prSet presAssocID="{0E425725-08E9-479F-956A-72FDFD29E57C}" presName="parentLeftMargin" presStyleLbl="node1" presStyleIdx="0" presStyleCnt="5"/>
      <dgm:spPr/>
    </dgm:pt>
    <dgm:pt modelId="{EB86C190-1248-4B90-9097-650F76C93984}" type="pres">
      <dgm:prSet presAssocID="{0E425725-08E9-479F-956A-72FDFD29E57C}" presName="parentText" presStyleLbl="node1" presStyleIdx="1" presStyleCnt="5" custScaleX="136187" custScaleY="97733" custLinFactNeighborX="-53841" custLinFactNeighborY="1966">
        <dgm:presLayoutVars>
          <dgm:chMax val="0"/>
          <dgm:bulletEnabled val="1"/>
        </dgm:presLayoutVars>
      </dgm:prSet>
      <dgm:spPr/>
    </dgm:pt>
    <dgm:pt modelId="{50D95E75-5467-47AF-83EE-8F763C362577}" type="pres">
      <dgm:prSet presAssocID="{0E425725-08E9-479F-956A-72FDFD29E57C}" presName="negativeSpace" presStyleCnt="0"/>
      <dgm:spPr/>
    </dgm:pt>
    <dgm:pt modelId="{14D2D6E9-EF79-4028-B715-DDF22AC6DA35}" type="pres">
      <dgm:prSet presAssocID="{0E425725-08E9-479F-956A-72FDFD29E57C}" presName="childText" presStyleLbl="conFgAcc1" presStyleIdx="1" presStyleCnt="5">
        <dgm:presLayoutVars>
          <dgm:bulletEnabled val="1"/>
        </dgm:presLayoutVars>
      </dgm:prSet>
      <dgm:spPr/>
    </dgm:pt>
    <dgm:pt modelId="{00BB9026-5F56-46C6-BC4D-01746BFDD7C0}" type="pres">
      <dgm:prSet presAssocID="{FD3C262A-24BB-4CE0-A157-E8F3F8EF5C66}" presName="spaceBetweenRectangles" presStyleCnt="0"/>
      <dgm:spPr/>
    </dgm:pt>
    <dgm:pt modelId="{C2D05D1B-7E9E-4D9A-82C5-BA018D298343}" type="pres">
      <dgm:prSet presAssocID="{712E2E92-7FFF-4FA6-B460-D13692281DD8}" presName="parentLin" presStyleCnt="0"/>
      <dgm:spPr/>
    </dgm:pt>
    <dgm:pt modelId="{8734D97C-01E6-4930-94BF-4F73ED49D7A8}" type="pres">
      <dgm:prSet presAssocID="{712E2E92-7FFF-4FA6-B460-D13692281DD8}" presName="parentLeftMargin" presStyleLbl="node1" presStyleIdx="1" presStyleCnt="5"/>
      <dgm:spPr/>
    </dgm:pt>
    <dgm:pt modelId="{4423B7BA-3F9E-49F0-A9B4-70738E6A82D3}" type="pres">
      <dgm:prSet presAssocID="{712E2E92-7FFF-4FA6-B460-D13692281DD8}" presName="parentText" presStyleLbl="node1" presStyleIdx="2" presStyleCnt="5" custScaleX="136187" custScaleY="97733" custLinFactNeighborX="-53841" custLinFactNeighborY="6116">
        <dgm:presLayoutVars>
          <dgm:chMax val="0"/>
          <dgm:bulletEnabled val="1"/>
        </dgm:presLayoutVars>
      </dgm:prSet>
      <dgm:spPr/>
    </dgm:pt>
    <dgm:pt modelId="{E496459A-25F2-45BE-9DDF-B2399CCD4076}" type="pres">
      <dgm:prSet presAssocID="{712E2E92-7FFF-4FA6-B460-D13692281DD8}" presName="negativeSpace" presStyleCnt="0"/>
      <dgm:spPr/>
    </dgm:pt>
    <dgm:pt modelId="{DB4A909C-54A7-4228-839D-FEBA95298060}" type="pres">
      <dgm:prSet presAssocID="{712E2E92-7FFF-4FA6-B460-D13692281DD8}" presName="childText" presStyleLbl="conFgAcc1" presStyleIdx="2" presStyleCnt="5">
        <dgm:presLayoutVars>
          <dgm:bulletEnabled val="1"/>
        </dgm:presLayoutVars>
      </dgm:prSet>
      <dgm:spPr/>
    </dgm:pt>
    <dgm:pt modelId="{A96C50EA-662A-44B3-96A1-382D3CEB18A8}" type="pres">
      <dgm:prSet presAssocID="{4E18F9B0-45CE-4C4F-AA36-2053C762F227}" presName="spaceBetweenRectangles" presStyleCnt="0"/>
      <dgm:spPr/>
    </dgm:pt>
    <dgm:pt modelId="{0AAD0756-C501-4DF4-B8B1-35F21F453251}" type="pres">
      <dgm:prSet presAssocID="{75656DF7-9471-4B65-955E-84113C29FF83}" presName="parentLin" presStyleCnt="0"/>
      <dgm:spPr/>
    </dgm:pt>
    <dgm:pt modelId="{B3A4972A-4EDF-4C9B-8984-D0219C0148D0}" type="pres">
      <dgm:prSet presAssocID="{75656DF7-9471-4B65-955E-84113C29FF83}" presName="parentLeftMargin" presStyleLbl="node1" presStyleIdx="2" presStyleCnt="5"/>
      <dgm:spPr/>
    </dgm:pt>
    <dgm:pt modelId="{115DFAB6-A932-4810-8CEE-74DA25202F77}" type="pres">
      <dgm:prSet presAssocID="{75656DF7-9471-4B65-955E-84113C29FF83}" presName="parentText" presStyleLbl="node1" presStyleIdx="3" presStyleCnt="5" custScaleX="136187" custScaleY="97733" custLinFactNeighborX="-48514" custLinFactNeighborY="17418">
        <dgm:presLayoutVars>
          <dgm:chMax val="0"/>
          <dgm:bulletEnabled val="1"/>
        </dgm:presLayoutVars>
      </dgm:prSet>
      <dgm:spPr/>
    </dgm:pt>
    <dgm:pt modelId="{A13313DC-84F3-4C7C-AB3F-3B69C3FECDC9}" type="pres">
      <dgm:prSet presAssocID="{75656DF7-9471-4B65-955E-84113C29FF83}" presName="negativeSpace" presStyleCnt="0"/>
      <dgm:spPr/>
    </dgm:pt>
    <dgm:pt modelId="{D5C900AD-D097-4147-B164-684628451875}" type="pres">
      <dgm:prSet presAssocID="{75656DF7-9471-4B65-955E-84113C29FF83}" presName="childText" presStyleLbl="conFgAcc1" presStyleIdx="3" presStyleCnt="5">
        <dgm:presLayoutVars>
          <dgm:bulletEnabled val="1"/>
        </dgm:presLayoutVars>
      </dgm:prSet>
      <dgm:spPr/>
    </dgm:pt>
    <dgm:pt modelId="{FD5083FE-1C75-49CF-B97A-23513F339D45}" type="pres">
      <dgm:prSet presAssocID="{7929F4C5-0BE5-4D06-ACA2-D6BDF9DBE5A9}" presName="spaceBetweenRectangles" presStyleCnt="0"/>
      <dgm:spPr/>
    </dgm:pt>
    <dgm:pt modelId="{EAD9F022-D620-4B83-BE95-A104B7E04724}" type="pres">
      <dgm:prSet presAssocID="{1D13D128-AA41-470D-815B-FFB9C817ECF4}" presName="parentLin" presStyleCnt="0"/>
      <dgm:spPr/>
    </dgm:pt>
    <dgm:pt modelId="{A79B0907-DF30-4764-861E-20631F9A3EE1}" type="pres">
      <dgm:prSet presAssocID="{1D13D128-AA41-470D-815B-FFB9C817ECF4}" presName="parentLeftMargin" presStyleLbl="node1" presStyleIdx="3" presStyleCnt="5"/>
      <dgm:spPr/>
    </dgm:pt>
    <dgm:pt modelId="{B621F962-5B95-42E5-AD59-D744DA88275D}" type="pres">
      <dgm:prSet presAssocID="{1D13D128-AA41-470D-815B-FFB9C817ECF4}" presName="parentText" presStyleLbl="node1" presStyleIdx="4" presStyleCnt="5" custScaleX="136187" custScaleY="97733" custLinFactNeighborX="-48514" custLinFactNeighborY="2464">
        <dgm:presLayoutVars>
          <dgm:chMax val="0"/>
          <dgm:bulletEnabled val="1"/>
        </dgm:presLayoutVars>
      </dgm:prSet>
      <dgm:spPr/>
    </dgm:pt>
    <dgm:pt modelId="{5A802297-D0A4-4903-9E15-9D3798DFEAA4}" type="pres">
      <dgm:prSet presAssocID="{1D13D128-AA41-470D-815B-FFB9C817ECF4}" presName="negativeSpace" presStyleCnt="0"/>
      <dgm:spPr/>
    </dgm:pt>
    <dgm:pt modelId="{3512DFE3-003B-43FC-A930-53A3CF08D402}" type="pres">
      <dgm:prSet presAssocID="{1D13D128-AA41-470D-815B-FFB9C817ECF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61DD602-F00A-4CAC-9CB8-AF38E1E6A1A1}" type="presOf" srcId="{75656DF7-9471-4B65-955E-84113C29FF83}" destId="{115DFAB6-A932-4810-8CEE-74DA25202F77}" srcOrd="1" destOrd="0" presId="urn:microsoft.com/office/officeart/2005/8/layout/list1"/>
    <dgm:cxn modelId="{EAA3AB13-90B4-49A0-BEA7-AB25C4FE33D3}" type="presOf" srcId="{1D13D128-AA41-470D-815B-FFB9C817ECF4}" destId="{B621F962-5B95-42E5-AD59-D744DA88275D}" srcOrd="1" destOrd="0" presId="urn:microsoft.com/office/officeart/2005/8/layout/list1"/>
    <dgm:cxn modelId="{968B6224-74FA-4B26-B685-EF4E87C8E6D1}" type="presOf" srcId="{712E2E92-7FFF-4FA6-B460-D13692281DD8}" destId="{4423B7BA-3F9E-49F0-A9B4-70738E6A82D3}" srcOrd="1" destOrd="0" presId="urn:microsoft.com/office/officeart/2005/8/layout/list1"/>
    <dgm:cxn modelId="{51473025-42EA-4AB6-9B92-61318C42A4A6}" srcId="{3FED64C3-FC84-406D-8EAA-1FF35B8384CF}" destId="{75656DF7-9471-4B65-955E-84113C29FF83}" srcOrd="3" destOrd="0" parTransId="{6AC9C245-157F-468C-BD5E-0CC2C4274B9B}" sibTransId="{7929F4C5-0BE5-4D06-ACA2-D6BDF9DBE5A9}"/>
    <dgm:cxn modelId="{090EA828-AB10-44C5-A349-C2AB57322C68}" srcId="{3FED64C3-FC84-406D-8EAA-1FF35B8384CF}" destId="{0E425725-08E9-479F-956A-72FDFD29E57C}" srcOrd="1" destOrd="0" parTransId="{E1EE9EC6-1230-4D85-BDEF-5A2B7B2D6F50}" sibTransId="{FD3C262A-24BB-4CE0-A157-E8F3F8EF5C66}"/>
    <dgm:cxn modelId="{BB55C736-D866-4BFB-91E7-A42C3B939945}" type="presOf" srcId="{57D036C4-73DE-4F44-9593-5A8AE7445375}" destId="{B947B8E8-14C2-4A45-920C-E1A602B070C4}" srcOrd="0" destOrd="0" presId="urn:microsoft.com/office/officeart/2005/8/layout/list1"/>
    <dgm:cxn modelId="{5F9C3A3C-0773-4DA5-8319-689E79B64073}" type="presOf" srcId="{712E2E92-7FFF-4FA6-B460-D13692281DD8}" destId="{8734D97C-01E6-4930-94BF-4F73ED49D7A8}" srcOrd="0" destOrd="0" presId="urn:microsoft.com/office/officeart/2005/8/layout/list1"/>
    <dgm:cxn modelId="{CACD6C5C-8006-4505-9464-C847562F9773}" srcId="{3FED64C3-FC84-406D-8EAA-1FF35B8384CF}" destId="{712E2E92-7FFF-4FA6-B460-D13692281DD8}" srcOrd="2" destOrd="0" parTransId="{5919C6DE-8EF1-46DD-862E-5C1882967615}" sibTransId="{4E18F9B0-45CE-4C4F-AA36-2053C762F227}"/>
    <dgm:cxn modelId="{1433E252-970A-4CAD-A8CB-00ADBBCF73C5}" type="presOf" srcId="{57D036C4-73DE-4F44-9593-5A8AE7445375}" destId="{58E4A593-4DE3-4415-9512-0DF8A7E69709}" srcOrd="1" destOrd="0" presId="urn:microsoft.com/office/officeart/2005/8/layout/list1"/>
    <dgm:cxn modelId="{875109AD-A5FA-45A2-89F0-609A1F14998F}" type="presOf" srcId="{0E425725-08E9-479F-956A-72FDFD29E57C}" destId="{EB86C190-1248-4B90-9097-650F76C93984}" srcOrd="1" destOrd="0" presId="urn:microsoft.com/office/officeart/2005/8/layout/list1"/>
    <dgm:cxn modelId="{E29069BD-A235-41A3-9D5E-3041CA755668}" srcId="{3FED64C3-FC84-406D-8EAA-1FF35B8384CF}" destId="{57D036C4-73DE-4F44-9593-5A8AE7445375}" srcOrd="0" destOrd="0" parTransId="{7932423D-8733-4B32-B0B8-52EFCD348DD8}" sibTransId="{5440D154-7417-4112-A4A5-0BF293C15434}"/>
    <dgm:cxn modelId="{984F70BF-127C-45B7-A6E1-2CB6644EB413}" srcId="{3FED64C3-FC84-406D-8EAA-1FF35B8384CF}" destId="{1D13D128-AA41-470D-815B-FFB9C817ECF4}" srcOrd="4" destOrd="0" parTransId="{0E8B7153-F162-4635-AA1A-7DB0B7277696}" sibTransId="{17B45E98-AC9A-4F24-8301-D01FB74F69CD}"/>
    <dgm:cxn modelId="{FC1723DE-CD3C-4F5C-B526-33E80A858D9C}" type="presOf" srcId="{1D13D128-AA41-470D-815B-FFB9C817ECF4}" destId="{A79B0907-DF30-4764-861E-20631F9A3EE1}" srcOrd="0" destOrd="0" presId="urn:microsoft.com/office/officeart/2005/8/layout/list1"/>
    <dgm:cxn modelId="{A66534E2-CF28-4E10-B5C2-0CCCAFC9EABC}" type="presOf" srcId="{3FED64C3-FC84-406D-8EAA-1FF35B8384CF}" destId="{5A429C90-59A5-42ED-B9DA-FF945A96629F}" srcOrd="0" destOrd="0" presId="urn:microsoft.com/office/officeart/2005/8/layout/list1"/>
    <dgm:cxn modelId="{33344FF0-7B65-4EC9-BB0A-FBBB8AF1A8BB}" type="presOf" srcId="{75656DF7-9471-4B65-955E-84113C29FF83}" destId="{B3A4972A-4EDF-4C9B-8984-D0219C0148D0}" srcOrd="0" destOrd="0" presId="urn:microsoft.com/office/officeart/2005/8/layout/list1"/>
    <dgm:cxn modelId="{EF7420F9-FAEF-475A-9EA3-BC1A598139ED}" type="presOf" srcId="{0E425725-08E9-479F-956A-72FDFD29E57C}" destId="{FAA5CD5F-0D71-4DEF-9431-7BEAE71C5311}" srcOrd="0" destOrd="0" presId="urn:microsoft.com/office/officeart/2005/8/layout/list1"/>
    <dgm:cxn modelId="{DCE73C61-5BFD-4F4B-AB64-A5B5BDEFEA3E}" type="presParOf" srcId="{5A429C90-59A5-42ED-B9DA-FF945A96629F}" destId="{E7D01ACA-55FB-466E-9C87-DA6066CE409F}" srcOrd="0" destOrd="0" presId="urn:microsoft.com/office/officeart/2005/8/layout/list1"/>
    <dgm:cxn modelId="{3C32AFD4-9DFD-4628-BBE9-6BF57826A59B}" type="presParOf" srcId="{E7D01ACA-55FB-466E-9C87-DA6066CE409F}" destId="{B947B8E8-14C2-4A45-920C-E1A602B070C4}" srcOrd="0" destOrd="0" presId="urn:microsoft.com/office/officeart/2005/8/layout/list1"/>
    <dgm:cxn modelId="{52DF8A6D-4ECF-4BAC-91AF-2433A3C42711}" type="presParOf" srcId="{E7D01ACA-55FB-466E-9C87-DA6066CE409F}" destId="{58E4A593-4DE3-4415-9512-0DF8A7E69709}" srcOrd="1" destOrd="0" presId="urn:microsoft.com/office/officeart/2005/8/layout/list1"/>
    <dgm:cxn modelId="{BC996796-95D4-43D3-9917-982B3F253FEE}" type="presParOf" srcId="{5A429C90-59A5-42ED-B9DA-FF945A96629F}" destId="{CF5344C8-5D53-4210-A05D-0FD4955B1294}" srcOrd="1" destOrd="0" presId="urn:microsoft.com/office/officeart/2005/8/layout/list1"/>
    <dgm:cxn modelId="{433E2AD9-E8B9-4483-9F4C-D3E130DA6659}" type="presParOf" srcId="{5A429C90-59A5-42ED-B9DA-FF945A96629F}" destId="{EA323716-36B0-4822-87BC-17B99FC065FC}" srcOrd="2" destOrd="0" presId="urn:microsoft.com/office/officeart/2005/8/layout/list1"/>
    <dgm:cxn modelId="{102AAA75-A3A8-4ACF-B8FE-F8F6AB9FB0B6}" type="presParOf" srcId="{5A429C90-59A5-42ED-B9DA-FF945A96629F}" destId="{130E6529-754F-4F0E-9F44-E79708DE8768}" srcOrd="3" destOrd="0" presId="urn:microsoft.com/office/officeart/2005/8/layout/list1"/>
    <dgm:cxn modelId="{9FCF9D16-0F33-4F89-800D-020E7078AADC}" type="presParOf" srcId="{5A429C90-59A5-42ED-B9DA-FF945A96629F}" destId="{1332E256-CBF1-4A7D-BD34-70D0C2F237DC}" srcOrd="4" destOrd="0" presId="urn:microsoft.com/office/officeart/2005/8/layout/list1"/>
    <dgm:cxn modelId="{883A1C3B-D27A-43CC-8465-87E5EC3BD046}" type="presParOf" srcId="{1332E256-CBF1-4A7D-BD34-70D0C2F237DC}" destId="{FAA5CD5F-0D71-4DEF-9431-7BEAE71C5311}" srcOrd="0" destOrd="0" presId="urn:microsoft.com/office/officeart/2005/8/layout/list1"/>
    <dgm:cxn modelId="{DF12F973-8006-4C94-846E-9770C563C407}" type="presParOf" srcId="{1332E256-CBF1-4A7D-BD34-70D0C2F237DC}" destId="{EB86C190-1248-4B90-9097-650F76C93984}" srcOrd="1" destOrd="0" presId="urn:microsoft.com/office/officeart/2005/8/layout/list1"/>
    <dgm:cxn modelId="{477631D9-D1C1-44D8-82AE-B3F8AD33ABD9}" type="presParOf" srcId="{5A429C90-59A5-42ED-B9DA-FF945A96629F}" destId="{50D95E75-5467-47AF-83EE-8F763C362577}" srcOrd="5" destOrd="0" presId="urn:microsoft.com/office/officeart/2005/8/layout/list1"/>
    <dgm:cxn modelId="{F331F099-D59F-4923-A9FB-7BB5F022649B}" type="presParOf" srcId="{5A429C90-59A5-42ED-B9DA-FF945A96629F}" destId="{14D2D6E9-EF79-4028-B715-DDF22AC6DA35}" srcOrd="6" destOrd="0" presId="urn:microsoft.com/office/officeart/2005/8/layout/list1"/>
    <dgm:cxn modelId="{D7254210-1811-47B6-B917-422ADCD2E113}" type="presParOf" srcId="{5A429C90-59A5-42ED-B9DA-FF945A96629F}" destId="{00BB9026-5F56-46C6-BC4D-01746BFDD7C0}" srcOrd="7" destOrd="0" presId="urn:microsoft.com/office/officeart/2005/8/layout/list1"/>
    <dgm:cxn modelId="{5EDF7899-6239-480C-9A3E-3CFE44C1A0EF}" type="presParOf" srcId="{5A429C90-59A5-42ED-B9DA-FF945A96629F}" destId="{C2D05D1B-7E9E-4D9A-82C5-BA018D298343}" srcOrd="8" destOrd="0" presId="urn:microsoft.com/office/officeart/2005/8/layout/list1"/>
    <dgm:cxn modelId="{2F007A28-BCAD-4223-AFEE-071A123F0FF0}" type="presParOf" srcId="{C2D05D1B-7E9E-4D9A-82C5-BA018D298343}" destId="{8734D97C-01E6-4930-94BF-4F73ED49D7A8}" srcOrd="0" destOrd="0" presId="urn:microsoft.com/office/officeart/2005/8/layout/list1"/>
    <dgm:cxn modelId="{2CC3EE50-5CB2-4F39-B6F6-35EE1D1264A7}" type="presParOf" srcId="{C2D05D1B-7E9E-4D9A-82C5-BA018D298343}" destId="{4423B7BA-3F9E-49F0-A9B4-70738E6A82D3}" srcOrd="1" destOrd="0" presId="urn:microsoft.com/office/officeart/2005/8/layout/list1"/>
    <dgm:cxn modelId="{27BFAC85-6DFE-44E1-8E10-61EB42F5B99C}" type="presParOf" srcId="{5A429C90-59A5-42ED-B9DA-FF945A96629F}" destId="{E496459A-25F2-45BE-9DDF-B2399CCD4076}" srcOrd="9" destOrd="0" presId="urn:microsoft.com/office/officeart/2005/8/layout/list1"/>
    <dgm:cxn modelId="{4C1B5C45-347A-4CEC-AE18-A23A199C85DE}" type="presParOf" srcId="{5A429C90-59A5-42ED-B9DA-FF945A96629F}" destId="{DB4A909C-54A7-4228-839D-FEBA95298060}" srcOrd="10" destOrd="0" presId="urn:microsoft.com/office/officeart/2005/8/layout/list1"/>
    <dgm:cxn modelId="{7E4840D7-0BC4-460C-B4FD-1700F91BC20D}" type="presParOf" srcId="{5A429C90-59A5-42ED-B9DA-FF945A96629F}" destId="{A96C50EA-662A-44B3-96A1-382D3CEB18A8}" srcOrd="11" destOrd="0" presId="urn:microsoft.com/office/officeart/2005/8/layout/list1"/>
    <dgm:cxn modelId="{324DDAA2-AE62-41A5-9391-362856DF3995}" type="presParOf" srcId="{5A429C90-59A5-42ED-B9DA-FF945A96629F}" destId="{0AAD0756-C501-4DF4-B8B1-35F21F453251}" srcOrd="12" destOrd="0" presId="urn:microsoft.com/office/officeart/2005/8/layout/list1"/>
    <dgm:cxn modelId="{17C970C8-0BF2-4A48-ABAD-7A1B0108773D}" type="presParOf" srcId="{0AAD0756-C501-4DF4-B8B1-35F21F453251}" destId="{B3A4972A-4EDF-4C9B-8984-D0219C0148D0}" srcOrd="0" destOrd="0" presId="urn:microsoft.com/office/officeart/2005/8/layout/list1"/>
    <dgm:cxn modelId="{197E11E1-15C5-4879-AAEF-A2CC2BC4BEA9}" type="presParOf" srcId="{0AAD0756-C501-4DF4-B8B1-35F21F453251}" destId="{115DFAB6-A932-4810-8CEE-74DA25202F77}" srcOrd="1" destOrd="0" presId="urn:microsoft.com/office/officeart/2005/8/layout/list1"/>
    <dgm:cxn modelId="{16B69BB4-099E-478C-9CBE-EAD487F467B3}" type="presParOf" srcId="{5A429C90-59A5-42ED-B9DA-FF945A96629F}" destId="{A13313DC-84F3-4C7C-AB3F-3B69C3FECDC9}" srcOrd="13" destOrd="0" presId="urn:microsoft.com/office/officeart/2005/8/layout/list1"/>
    <dgm:cxn modelId="{AADC0DCD-BC0F-441A-9B66-4FD35123AE7D}" type="presParOf" srcId="{5A429C90-59A5-42ED-B9DA-FF945A96629F}" destId="{D5C900AD-D097-4147-B164-684628451875}" srcOrd="14" destOrd="0" presId="urn:microsoft.com/office/officeart/2005/8/layout/list1"/>
    <dgm:cxn modelId="{A99FAFEE-0CFF-49DA-BA31-55F53791F9CC}" type="presParOf" srcId="{5A429C90-59A5-42ED-B9DA-FF945A96629F}" destId="{FD5083FE-1C75-49CF-B97A-23513F339D45}" srcOrd="15" destOrd="0" presId="urn:microsoft.com/office/officeart/2005/8/layout/list1"/>
    <dgm:cxn modelId="{EF985EB6-0036-43C3-9318-7B2B6AA4B153}" type="presParOf" srcId="{5A429C90-59A5-42ED-B9DA-FF945A96629F}" destId="{EAD9F022-D620-4B83-BE95-A104B7E04724}" srcOrd="16" destOrd="0" presId="urn:microsoft.com/office/officeart/2005/8/layout/list1"/>
    <dgm:cxn modelId="{D99EAA1E-D433-4463-B3E3-3FB31992AB72}" type="presParOf" srcId="{EAD9F022-D620-4B83-BE95-A104B7E04724}" destId="{A79B0907-DF30-4764-861E-20631F9A3EE1}" srcOrd="0" destOrd="0" presId="urn:microsoft.com/office/officeart/2005/8/layout/list1"/>
    <dgm:cxn modelId="{8D6D609D-FC42-4D93-A29E-6EFCBA860918}" type="presParOf" srcId="{EAD9F022-D620-4B83-BE95-A104B7E04724}" destId="{B621F962-5B95-42E5-AD59-D744DA88275D}" srcOrd="1" destOrd="0" presId="urn:microsoft.com/office/officeart/2005/8/layout/list1"/>
    <dgm:cxn modelId="{B1D026D8-7026-48D2-B60D-8803128409A2}" type="presParOf" srcId="{5A429C90-59A5-42ED-B9DA-FF945A96629F}" destId="{5A802297-D0A4-4903-9E15-9D3798DFEAA4}" srcOrd="17" destOrd="0" presId="urn:microsoft.com/office/officeart/2005/8/layout/list1"/>
    <dgm:cxn modelId="{1C0A5257-C616-4267-8DA5-7352E16DCB08}" type="presParOf" srcId="{5A429C90-59A5-42ED-B9DA-FF945A96629F}" destId="{3512DFE3-003B-43FC-A930-53A3CF08D40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C6C80A-8D64-480B-A19B-A2F23808D953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GB"/>
        </a:p>
      </dgm:t>
    </dgm:pt>
    <dgm:pt modelId="{0DD1078A-F182-4EB9-A5A3-0298E070C9C0}">
      <dgm:prSet/>
      <dgm:spPr/>
      <dgm:t>
        <a:bodyPr/>
        <a:lstStyle/>
        <a:p>
          <a:r>
            <a:rPr lang="en-GB" b="0" i="0"/>
            <a:t>26 wards were involved, 127 primary schools with over </a:t>
          </a:r>
          <a:r>
            <a:rPr lang="en-GB" b="1" i="0"/>
            <a:t>73,000 pupils were reached</a:t>
          </a:r>
          <a:r>
            <a:rPr lang="en-GB" b="0" i="0"/>
            <a:t>.</a:t>
          </a:r>
          <a:endParaRPr lang="en-GB"/>
        </a:p>
      </dgm:t>
    </dgm:pt>
    <dgm:pt modelId="{D6B3D246-3CDE-411A-80DB-AEA43C07F873}" cxnId="{53340B5B-5FCA-4BDB-A8DE-8A538FCB6E13}" type="parTrans">
      <dgm:prSet/>
      <dgm:spPr/>
      <dgm:t>
        <a:bodyPr/>
        <a:lstStyle/>
        <a:p>
          <a:endParaRPr lang="en-GB"/>
        </a:p>
      </dgm:t>
    </dgm:pt>
    <dgm:pt modelId="{128CB09F-BD6C-4EA8-B672-FED124924662}" cxnId="{53340B5B-5FCA-4BDB-A8DE-8A538FCB6E13}" type="sibTrans">
      <dgm:prSet/>
      <dgm:spPr/>
      <dgm:t>
        <a:bodyPr/>
        <a:lstStyle/>
        <a:p>
          <a:endParaRPr lang="en-GB"/>
        </a:p>
      </dgm:t>
    </dgm:pt>
    <dgm:pt modelId="{4D16624B-DDCB-41CD-B07F-E5DBD76A6AE9}">
      <dgm:prSet/>
      <dgm:spPr/>
      <dgm:t>
        <a:bodyPr/>
        <a:lstStyle/>
        <a:p>
          <a:r>
            <a:rPr lang="en-GB" b="0" i="0"/>
            <a:t>Coverage was maintained </a:t>
          </a:r>
          <a:r>
            <a:rPr lang="en-GB" b="1" i="0"/>
            <a:t>at higher rates for completed dose</a:t>
          </a:r>
          <a:r>
            <a:rPr lang="en-GB" b="0" i="0"/>
            <a:t>, showing </a:t>
          </a:r>
          <a:r>
            <a:rPr lang="en-GB" b="1" i="0"/>
            <a:t>good acceptance among the communities that participated.</a:t>
          </a:r>
          <a:endParaRPr lang="en-GB"/>
        </a:p>
      </dgm:t>
    </dgm:pt>
    <dgm:pt modelId="{39D5B45C-90D5-4B0B-81EF-B181D5173922}" cxnId="{3B9C4F55-F0A2-43E5-BBC7-19DAB0DA28EA}" type="parTrans">
      <dgm:prSet/>
      <dgm:spPr/>
      <dgm:t>
        <a:bodyPr/>
        <a:lstStyle/>
        <a:p>
          <a:endParaRPr lang="en-GB"/>
        </a:p>
      </dgm:t>
    </dgm:pt>
    <dgm:pt modelId="{80919C6D-3632-4B3A-81BB-1517BBBC9671}" cxnId="{3B9C4F55-F0A2-43E5-BBC7-19DAB0DA28EA}" type="sibTrans">
      <dgm:prSet/>
      <dgm:spPr/>
      <dgm:t>
        <a:bodyPr/>
        <a:lstStyle/>
        <a:p>
          <a:endParaRPr lang="en-GB"/>
        </a:p>
      </dgm:t>
    </dgm:pt>
    <dgm:pt modelId="{F4ED178C-D0C4-44B5-B971-F7E71DC07302}">
      <dgm:prSet/>
      <dgm:spPr/>
      <dgm:t>
        <a:bodyPr/>
        <a:lstStyle/>
        <a:p>
          <a:r>
            <a:rPr lang="en-GB" b="1" i="0" dirty="0"/>
            <a:t>DP was administered by teachers, a three days course (taken once per day, DOT) based on bodyweight</a:t>
          </a:r>
          <a:endParaRPr lang="en-GB" dirty="0"/>
        </a:p>
      </dgm:t>
    </dgm:pt>
    <dgm:pt modelId="{2216B343-E979-4FE2-B06A-3FD0DA9AB1B0}" cxnId="{EC35A0D1-FE92-4DB0-BE24-7C6CDE135460}" type="parTrans">
      <dgm:prSet/>
      <dgm:spPr/>
      <dgm:t>
        <a:bodyPr/>
        <a:lstStyle/>
        <a:p>
          <a:endParaRPr lang="en-GB"/>
        </a:p>
      </dgm:t>
    </dgm:pt>
    <dgm:pt modelId="{92EDD14F-05FA-42A0-82E0-5EFFAACDEC05}" cxnId="{EC35A0D1-FE92-4DB0-BE24-7C6CDE135460}" type="sibTrans">
      <dgm:prSet/>
      <dgm:spPr/>
      <dgm:t>
        <a:bodyPr/>
        <a:lstStyle/>
        <a:p>
          <a:endParaRPr lang="en-GB"/>
        </a:p>
      </dgm:t>
    </dgm:pt>
    <dgm:pt modelId="{63319E31-9641-419E-B304-F9CA166582D3}">
      <dgm:prSet/>
      <dgm:spPr/>
      <dgm:t>
        <a:bodyPr/>
        <a:lstStyle/>
        <a:p>
          <a:r>
            <a:rPr lang="en-GB" b="0" i="0" dirty="0"/>
            <a:t>The </a:t>
          </a:r>
          <a:r>
            <a:rPr lang="en-GB" b="1" i="0" dirty="0"/>
            <a:t>coverage is also reflected by routine data on school attendance </a:t>
          </a:r>
          <a:r>
            <a:rPr lang="en-GB" b="0" i="0" dirty="0"/>
            <a:t>at the respective district</a:t>
          </a:r>
          <a:endParaRPr lang="en-GB" dirty="0"/>
        </a:p>
      </dgm:t>
    </dgm:pt>
    <dgm:pt modelId="{50918A37-8850-4DCC-88D8-410B0F5E18CD}" cxnId="{C4CF0B32-633C-449C-BA54-EC0F01622CA5}" type="parTrans">
      <dgm:prSet/>
      <dgm:spPr/>
      <dgm:t>
        <a:bodyPr/>
        <a:lstStyle/>
        <a:p>
          <a:endParaRPr lang="en-GB"/>
        </a:p>
      </dgm:t>
    </dgm:pt>
    <dgm:pt modelId="{FEC79C1C-340D-43E7-B1DC-83E7EE78FDE4}" cxnId="{C4CF0B32-633C-449C-BA54-EC0F01622CA5}" type="sibTrans">
      <dgm:prSet/>
      <dgm:spPr/>
      <dgm:t>
        <a:bodyPr/>
        <a:lstStyle/>
        <a:p>
          <a:endParaRPr lang="en-GB"/>
        </a:p>
      </dgm:t>
    </dgm:pt>
    <dgm:pt modelId="{706F2357-4ACA-4288-B99A-B5CD5BD276B3}" type="pres">
      <dgm:prSet presAssocID="{1EC6C80A-8D64-480B-A19B-A2F23808D953}" presName="linear" presStyleCnt="0">
        <dgm:presLayoutVars>
          <dgm:animLvl val="lvl"/>
          <dgm:resizeHandles val="exact"/>
        </dgm:presLayoutVars>
      </dgm:prSet>
      <dgm:spPr/>
    </dgm:pt>
    <dgm:pt modelId="{C5E23D55-7FAB-45B4-9F0B-0CA5EBD126A7}" type="pres">
      <dgm:prSet presAssocID="{0DD1078A-F182-4EB9-A5A3-0298E070C9C0}" presName="parentText" presStyleLbl="node1" presStyleIdx="0" presStyleCnt="2" custLinFactY="-54642" custLinFactNeighborY="-100000">
        <dgm:presLayoutVars>
          <dgm:chMax val="0"/>
          <dgm:bulletEnabled val="1"/>
        </dgm:presLayoutVars>
      </dgm:prSet>
      <dgm:spPr/>
    </dgm:pt>
    <dgm:pt modelId="{C6539D9D-497C-4F88-8439-2688753DA85B}" type="pres">
      <dgm:prSet presAssocID="{128CB09F-BD6C-4EA8-B672-FED124924662}" presName="spacer" presStyleCnt="0"/>
      <dgm:spPr/>
    </dgm:pt>
    <dgm:pt modelId="{8070CA9A-0D37-455C-A700-91CB491E77AD}" type="pres">
      <dgm:prSet presAssocID="{4D16624B-DDCB-41CD-B07F-E5DBD76A6AE9}" presName="parentText" presStyleLbl="node1" presStyleIdx="1" presStyleCnt="2" custLinFactNeighborX="773" custLinFactNeighborY="-18531">
        <dgm:presLayoutVars>
          <dgm:chMax val="0"/>
          <dgm:bulletEnabled val="1"/>
        </dgm:presLayoutVars>
      </dgm:prSet>
      <dgm:spPr/>
    </dgm:pt>
    <dgm:pt modelId="{18FCAB26-4F8E-40B3-9747-FDE0BBC57C3C}" type="pres">
      <dgm:prSet presAssocID="{4D16624B-DDCB-41CD-B07F-E5DBD76A6AE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CDBB20B-EF71-469E-9123-A99A4273AFC6}" type="presOf" srcId="{F4ED178C-D0C4-44B5-B971-F7E71DC07302}" destId="{18FCAB26-4F8E-40B3-9747-FDE0BBC57C3C}" srcOrd="0" destOrd="0" presId="urn:microsoft.com/office/officeart/2005/8/layout/vList2"/>
    <dgm:cxn modelId="{D2E3F714-D954-4CEA-B205-BA7B4B23A7A1}" type="presOf" srcId="{63319E31-9641-419E-B304-F9CA166582D3}" destId="{18FCAB26-4F8E-40B3-9747-FDE0BBC57C3C}" srcOrd="0" destOrd="1" presId="urn:microsoft.com/office/officeart/2005/8/layout/vList2"/>
    <dgm:cxn modelId="{C4CF0B32-633C-449C-BA54-EC0F01622CA5}" srcId="{4D16624B-DDCB-41CD-B07F-E5DBD76A6AE9}" destId="{63319E31-9641-419E-B304-F9CA166582D3}" srcOrd="1" destOrd="0" parTransId="{50918A37-8850-4DCC-88D8-410B0F5E18CD}" sibTransId="{FEC79C1C-340D-43E7-B1DC-83E7EE78FDE4}"/>
    <dgm:cxn modelId="{306ECE3E-FB1E-4B70-8FF3-9E3DDB3F6417}" type="presOf" srcId="{0DD1078A-F182-4EB9-A5A3-0298E070C9C0}" destId="{C5E23D55-7FAB-45B4-9F0B-0CA5EBD126A7}" srcOrd="0" destOrd="0" presId="urn:microsoft.com/office/officeart/2005/8/layout/vList2"/>
    <dgm:cxn modelId="{53340B5B-5FCA-4BDB-A8DE-8A538FCB6E13}" srcId="{1EC6C80A-8D64-480B-A19B-A2F23808D953}" destId="{0DD1078A-F182-4EB9-A5A3-0298E070C9C0}" srcOrd="0" destOrd="0" parTransId="{D6B3D246-3CDE-411A-80DB-AEA43C07F873}" sibTransId="{128CB09F-BD6C-4EA8-B672-FED124924662}"/>
    <dgm:cxn modelId="{EFED236A-9DC8-42D2-9E86-4E29B7715FFA}" type="presOf" srcId="{4D16624B-DDCB-41CD-B07F-E5DBD76A6AE9}" destId="{8070CA9A-0D37-455C-A700-91CB491E77AD}" srcOrd="0" destOrd="0" presId="urn:microsoft.com/office/officeart/2005/8/layout/vList2"/>
    <dgm:cxn modelId="{3B9C4F55-F0A2-43E5-BBC7-19DAB0DA28EA}" srcId="{1EC6C80A-8D64-480B-A19B-A2F23808D953}" destId="{4D16624B-DDCB-41CD-B07F-E5DBD76A6AE9}" srcOrd="1" destOrd="0" parTransId="{39D5B45C-90D5-4B0B-81EF-B181D5173922}" sibTransId="{80919C6D-3632-4B3A-81BB-1517BBBC9671}"/>
    <dgm:cxn modelId="{2EF6BBB4-ABE0-4AC1-BEC8-BEE127959127}" type="presOf" srcId="{1EC6C80A-8D64-480B-A19B-A2F23808D953}" destId="{706F2357-4ACA-4288-B99A-B5CD5BD276B3}" srcOrd="0" destOrd="0" presId="urn:microsoft.com/office/officeart/2005/8/layout/vList2"/>
    <dgm:cxn modelId="{EC35A0D1-FE92-4DB0-BE24-7C6CDE135460}" srcId="{4D16624B-DDCB-41CD-B07F-E5DBD76A6AE9}" destId="{F4ED178C-D0C4-44B5-B971-F7E71DC07302}" srcOrd="0" destOrd="0" parTransId="{2216B343-E979-4FE2-B06A-3FD0DA9AB1B0}" sibTransId="{92EDD14F-05FA-42A0-82E0-5EFFAACDEC05}"/>
    <dgm:cxn modelId="{1F8D09E1-8F46-47D4-9478-08910E3980DD}" type="presParOf" srcId="{706F2357-4ACA-4288-B99A-B5CD5BD276B3}" destId="{C5E23D55-7FAB-45B4-9F0B-0CA5EBD126A7}" srcOrd="0" destOrd="0" presId="urn:microsoft.com/office/officeart/2005/8/layout/vList2"/>
    <dgm:cxn modelId="{FE7217B1-2132-4741-918E-D5E6F86E6837}" type="presParOf" srcId="{706F2357-4ACA-4288-B99A-B5CD5BD276B3}" destId="{C6539D9D-497C-4F88-8439-2688753DA85B}" srcOrd="1" destOrd="0" presId="urn:microsoft.com/office/officeart/2005/8/layout/vList2"/>
    <dgm:cxn modelId="{6C9FE564-2481-415A-93C9-F0478D06B827}" type="presParOf" srcId="{706F2357-4ACA-4288-B99A-B5CD5BD276B3}" destId="{8070CA9A-0D37-455C-A700-91CB491E77AD}" srcOrd="2" destOrd="0" presId="urn:microsoft.com/office/officeart/2005/8/layout/vList2"/>
    <dgm:cxn modelId="{B1040C7A-6E85-4A61-8791-4735BBECE1F1}" type="presParOf" srcId="{706F2357-4ACA-4288-B99A-B5CD5BD276B3}" destId="{18FCAB26-4F8E-40B3-9747-FDE0BBC57C3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69319B-20D0-43C7-A2FD-C169D35B96F6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1CC58A4D-D968-4408-BF8E-7C56B99D5A8F}">
      <dgm:prSet custT="1"/>
      <dgm:spPr/>
      <dgm:t>
        <a:bodyPr/>
        <a:lstStyle/>
        <a:p>
          <a:pPr algn="just"/>
          <a:r>
            <a:rPr lang="en-GB" sz="2000" b="0" i="0" dirty="0"/>
            <a:t>IPTsc was effective on reducing malaria cases In school aged children by </a:t>
          </a:r>
          <a:r>
            <a:rPr lang="en-GB" sz="2000" b="1" i="0" dirty="0"/>
            <a:t>41% overall </a:t>
          </a:r>
          <a:r>
            <a:rPr lang="en-GB" sz="2000" b="0" i="0" dirty="0"/>
            <a:t>but was </a:t>
          </a:r>
          <a:r>
            <a:rPr lang="en-GB" sz="2000" b="1" i="0" dirty="0"/>
            <a:t>more effective in high endemic strata </a:t>
          </a:r>
          <a:r>
            <a:rPr lang="en-GB" sz="2000" b="0" i="0" dirty="0"/>
            <a:t>[prevalence &gt;10%] </a:t>
          </a:r>
          <a:r>
            <a:rPr lang="en-GB" sz="2000" b="1" i="0" dirty="0"/>
            <a:t>(54%)</a:t>
          </a:r>
          <a:r>
            <a:rPr lang="en-GB" sz="2000" b="0" i="0" dirty="0"/>
            <a:t> than in lower strata [prevalence &lt;10%] (11%)</a:t>
          </a:r>
          <a:endParaRPr lang="en-GB" sz="2000" dirty="0"/>
        </a:p>
      </dgm:t>
    </dgm:pt>
    <dgm:pt modelId="{D9F4B40F-C896-4746-AF0B-2F7FB69E016B}" cxnId="{54DDA11C-EA47-49A9-A43C-1B3823234BDA}" type="parTrans">
      <dgm:prSet/>
      <dgm:spPr/>
      <dgm:t>
        <a:bodyPr/>
        <a:lstStyle/>
        <a:p>
          <a:endParaRPr lang="en-GB"/>
        </a:p>
      </dgm:t>
    </dgm:pt>
    <dgm:pt modelId="{4DFB5A6B-7945-43A9-8EE4-C40B7B5472DB}" cxnId="{54DDA11C-EA47-49A9-A43C-1B3823234BDA}" type="sibTrans">
      <dgm:prSet/>
      <dgm:spPr/>
      <dgm:t>
        <a:bodyPr/>
        <a:lstStyle/>
        <a:p>
          <a:endParaRPr lang="en-GB"/>
        </a:p>
      </dgm:t>
    </dgm:pt>
    <dgm:pt modelId="{5776BF3E-E58D-46B0-B7B4-33102D40D810}" type="pres">
      <dgm:prSet presAssocID="{AA69319B-20D0-43C7-A2FD-C169D35B96F6}" presName="linear" presStyleCnt="0">
        <dgm:presLayoutVars>
          <dgm:animLvl val="lvl"/>
          <dgm:resizeHandles val="exact"/>
        </dgm:presLayoutVars>
      </dgm:prSet>
      <dgm:spPr/>
    </dgm:pt>
    <dgm:pt modelId="{17184F27-2792-4D8C-BD4B-B014591FA444}" type="pres">
      <dgm:prSet presAssocID="{1CC58A4D-D968-4408-BF8E-7C56B99D5A8F}" presName="parentText" presStyleLbl="node1" presStyleIdx="0" presStyleCnt="1" custScaleY="389651" custLinFactNeighborY="4811">
        <dgm:presLayoutVars>
          <dgm:chMax val="0"/>
          <dgm:bulletEnabled val="1"/>
        </dgm:presLayoutVars>
      </dgm:prSet>
      <dgm:spPr/>
    </dgm:pt>
  </dgm:ptLst>
  <dgm:cxnLst>
    <dgm:cxn modelId="{54DDA11C-EA47-49A9-A43C-1B3823234BDA}" srcId="{AA69319B-20D0-43C7-A2FD-C169D35B96F6}" destId="{1CC58A4D-D968-4408-BF8E-7C56B99D5A8F}" srcOrd="0" destOrd="0" parTransId="{D9F4B40F-C896-4746-AF0B-2F7FB69E016B}" sibTransId="{4DFB5A6B-7945-43A9-8EE4-C40B7B5472DB}"/>
    <dgm:cxn modelId="{BCA0D295-3008-478D-8DAB-97B058E8258C}" type="presOf" srcId="{AA69319B-20D0-43C7-A2FD-C169D35B96F6}" destId="{5776BF3E-E58D-46B0-B7B4-33102D40D810}" srcOrd="0" destOrd="0" presId="urn:microsoft.com/office/officeart/2005/8/layout/vList2"/>
    <dgm:cxn modelId="{DF64A6C9-190E-4363-B428-14B71A924221}" type="presOf" srcId="{1CC58A4D-D968-4408-BF8E-7C56B99D5A8F}" destId="{17184F27-2792-4D8C-BD4B-B014591FA444}" srcOrd="0" destOrd="0" presId="urn:microsoft.com/office/officeart/2005/8/layout/vList2"/>
    <dgm:cxn modelId="{B29F4402-DF51-4EBC-9A42-EEDE167B32F1}" type="presParOf" srcId="{5776BF3E-E58D-46B0-B7B4-33102D40D810}" destId="{17184F27-2792-4D8C-BD4B-B014591FA44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A57EBA-31F3-4DD6-97B2-127AAC782AFA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567D06D7-0C2A-4518-A683-49244E3AA0D5}">
      <dgm:prSet/>
      <dgm:spPr/>
      <dgm:t>
        <a:bodyPr/>
        <a:lstStyle/>
        <a:p>
          <a:r>
            <a:rPr lang="en-GB" b="1" i="0"/>
            <a:t>What we are doing</a:t>
          </a:r>
          <a:endParaRPr lang="en-GB"/>
        </a:p>
      </dgm:t>
    </dgm:pt>
    <dgm:pt modelId="{E159BA17-6136-46EB-A37A-F86436191FB7}" cxnId="{9801898C-953C-4729-A549-94AD172E03D3}" type="parTrans">
      <dgm:prSet/>
      <dgm:spPr/>
      <dgm:t>
        <a:bodyPr/>
        <a:lstStyle/>
        <a:p>
          <a:endParaRPr lang="en-GB"/>
        </a:p>
      </dgm:t>
    </dgm:pt>
    <dgm:pt modelId="{36D08C1F-9DDB-44B9-A653-BA31CFC4BECF}" cxnId="{9801898C-953C-4729-A549-94AD172E03D3}" type="sibTrans">
      <dgm:prSet/>
      <dgm:spPr/>
      <dgm:t>
        <a:bodyPr/>
        <a:lstStyle/>
        <a:p>
          <a:endParaRPr lang="en-GB"/>
        </a:p>
      </dgm:t>
    </dgm:pt>
    <dgm:pt modelId="{6AE0C910-FFA7-4729-A9E1-525C7BFACB28}" type="pres">
      <dgm:prSet presAssocID="{70A57EBA-31F3-4DD6-97B2-127AAC782AFA}" presName="linear" presStyleCnt="0">
        <dgm:presLayoutVars>
          <dgm:animLvl val="lvl"/>
          <dgm:resizeHandles val="exact"/>
        </dgm:presLayoutVars>
      </dgm:prSet>
      <dgm:spPr/>
    </dgm:pt>
    <dgm:pt modelId="{3FF4286D-58B4-4F04-90B2-3C7424B762C7}" type="pres">
      <dgm:prSet presAssocID="{567D06D7-0C2A-4518-A683-49244E3AA0D5}" presName="parentText" presStyleLbl="node1" presStyleIdx="0" presStyleCnt="1" custScaleY="76370">
        <dgm:presLayoutVars>
          <dgm:chMax val="0"/>
          <dgm:bulletEnabled val="1"/>
        </dgm:presLayoutVars>
      </dgm:prSet>
      <dgm:spPr/>
    </dgm:pt>
  </dgm:ptLst>
  <dgm:cxnLst>
    <dgm:cxn modelId="{18CAF20A-839A-4616-83E4-84E294036D29}" type="presOf" srcId="{70A57EBA-31F3-4DD6-97B2-127AAC782AFA}" destId="{6AE0C910-FFA7-4729-A9E1-525C7BFACB28}" srcOrd="0" destOrd="0" presId="urn:microsoft.com/office/officeart/2005/8/layout/vList2"/>
    <dgm:cxn modelId="{9801898C-953C-4729-A549-94AD172E03D3}" srcId="{70A57EBA-31F3-4DD6-97B2-127AAC782AFA}" destId="{567D06D7-0C2A-4518-A683-49244E3AA0D5}" srcOrd="0" destOrd="0" parTransId="{E159BA17-6136-46EB-A37A-F86436191FB7}" sibTransId="{36D08C1F-9DDB-44B9-A653-BA31CFC4BECF}"/>
    <dgm:cxn modelId="{1D57C5E1-E4C5-4B6B-B0F9-4DF39E281385}" type="presOf" srcId="{567D06D7-0C2A-4518-A683-49244E3AA0D5}" destId="{3FF4286D-58B4-4F04-90B2-3C7424B762C7}" srcOrd="0" destOrd="0" presId="urn:microsoft.com/office/officeart/2005/8/layout/vList2"/>
    <dgm:cxn modelId="{F9528CCB-FBC6-4384-AA40-294C7C0FAEF2}" type="presParOf" srcId="{6AE0C910-FFA7-4729-A9E1-525C7BFACB28}" destId="{3FF4286D-58B4-4F04-90B2-3C7424B762C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A7584E-B187-4BD5-9B0D-54F575C376F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514CFA2-8275-48B0-B154-A2890E451D6E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0" i="0" dirty="0">
              <a:solidFill>
                <a:schemeClr val="accent1"/>
              </a:solidFill>
            </a:rPr>
            <a:t>Currently we collect data on IPTsc coverage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0" i="0" dirty="0">
              <a:solidFill>
                <a:schemeClr val="accent1"/>
              </a:solidFill>
            </a:rPr>
            <a:t>(number received / school children enrolled)</a:t>
          </a:r>
          <a:endParaRPr lang="en-GB" sz="1600" dirty="0">
            <a:solidFill>
              <a:schemeClr val="accent1"/>
            </a:solidFill>
          </a:endParaRPr>
        </a:p>
      </dgm:t>
    </dgm:pt>
    <dgm:pt modelId="{62E309F9-BA4F-4C39-BF11-244D97F6BECA}" cxnId="{8A8594CE-0F9B-43DE-90E6-F363D3BA814B}" type="parTrans">
      <dgm:prSet/>
      <dgm:spPr/>
      <dgm:t>
        <a:bodyPr/>
        <a:lstStyle/>
        <a:p>
          <a:endParaRPr lang="en-GB"/>
        </a:p>
      </dgm:t>
    </dgm:pt>
    <dgm:pt modelId="{E0860C5D-2F27-4987-B85E-EBA7587D58D9}" cxnId="{8A8594CE-0F9B-43DE-90E6-F363D3BA814B}" type="sibTrans">
      <dgm:prSet/>
      <dgm:spPr/>
      <dgm:t>
        <a:bodyPr/>
        <a:lstStyle/>
        <a:p>
          <a:endParaRPr lang="en-GB"/>
        </a:p>
      </dgm:t>
    </dgm:pt>
    <dgm:pt modelId="{444EF52B-07F6-40E3-8452-D059BF02079D}">
      <dgm:prSet custT="1"/>
      <dgm:spPr/>
      <dgm:t>
        <a:bodyPr/>
        <a:lstStyle/>
        <a:p>
          <a:r>
            <a:rPr lang="en-US" sz="1800" dirty="0"/>
            <a:t>This is monitored in each round</a:t>
          </a:r>
          <a:endParaRPr lang="en-GB" sz="1800" dirty="0"/>
        </a:p>
      </dgm:t>
    </dgm:pt>
    <dgm:pt modelId="{EFA07AFD-C79B-414D-8F01-41FC16F7BAE1}" cxnId="{C593CF83-0CD9-4188-9456-160672F2F959}" type="parTrans">
      <dgm:prSet/>
      <dgm:spPr/>
      <dgm:t>
        <a:bodyPr/>
        <a:lstStyle/>
        <a:p>
          <a:endParaRPr lang="en-GB"/>
        </a:p>
      </dgm:t>
    </dgm:pt>
    <dgm:pt modelId="{4FE2D33D-6A1A-4BD3-85E2-6626664C4267}" cxnId="{C593CF83-0CD9-4188-9456-160672F2F959}" type="sibTrans">
      <dgm:prSet/>
      <dgm:spPr/>
      <dgm:t>
        <a:bodyPr/>
        <a:lstStyle/>
        <a:p>
          <a:endParaRPr lang="en-GB"/>
        </a:p>
      </dgm:t>
    </dgm:pt>
    <dgm:pt modelId="{293FE37D-798E-4AFD-ADDE-287E8B29D40C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800" b="0" i="0" dirty="0">
              <a:solidFill>
                <a:schemeClr val="accent1"/>
              </a:solidFill>
            </a:rPr>
            <a:t>Tanzania conducts seasonal malaria </a:t>
          </a:r>
          <a:r>
            <a:rPr lang="en-US" sz="1800" b="0" i="0" dirty="0" err="1">
              <a:solidFill>
                <a:schemeClr val="accent1"/>
              </a:solidFill>
            </a:rPr>
            <a:t>parasitaemia</a:t>
          </a:r>
          <a:r>
            <a:rPr lang="en-US" sz="1800" b="0" i="0" dirty="0">
              <a:solidFill>
                <a:schemeClr val="accent1"/>
              </a:solidFill>
            </a:rPr>
            <a:t> survey  (SMPS) every 2 years</a:t>
          </a:r>
          <a:endParaRPr lang="en-GB" sz="1800" dirty="0">
            <a:solidFill>
              <a:schemeClr val="accent1"/>
            </a:solidFill>
          </a:endParaRPr>
        </a:p>
      </dgm:t>
    </dgm:pt>
    <dgm:pt modelId="{CBB71A42-6B1E-4058-87B0-215066C67767}" cxnId="{5D891F3E-802A-4951-99B5-858DC8A22CF2}" type="parTrans">
      <dgm:prSet/>
      <dgm:spPr/>
      <dgm:t>
        <a:bodyPr/>
        <a:lstStyle/>
        <a:p>
          <a:endParaRPr lang="en-GB"/>
        </a:p>
      </dgm:t>
    </dgm:pt>
    <dgm:pt modelId="{0DE82A01-1EB1-4959-A80F-2BC325CD110A}" cxnId="{5D891F3E-802A-4951-99B5-858DC8A22CF2}" type="sibTrans">
      <dgm:prSet/>
      <dgm:spPr/>
      <dgm:t>
        <a:bodyPr/>
        <a:lstStyle/>
        <a:p>
          <a:endParaRPr lang="en-GB"/>
        </a:p>
      </dgm:t>
    </dgm:pt>
    <dgm:pt modelId="{F38149E3-2873-4520-B69B-374D6913342C}">
      <dgm:prSet custT="1"/>
      <dgm:spPr/>
      <dgm:t>
        <a:bodyPr/>
        <a:lstStyle/>
        <a:p>
          <a:r>
            <a:rPr lang="en-US" sz="1800" dirty="0"/>
            <a:t>This helps monitor prevalence plus molecular PCR evaluation for markers of resistance, genetic diversity </a:t>
          </a:r>
          <a:r>
            <a:rPr lang="en-US" sz="1800" dirty="0" err="1"/>
            <a:t>etc</a:t>
          </a:r>
          <a:r>
            <a:rPr lang="en-US" sz="1800" dirty="0"/>
            <a:t> in school children</a:t>
          </a:r>
          <a:endParaRPr lang="en-GB" sz="1800" dirty="0"/>
        </a:p>
      </dgm:t>
    </dgm:pt>
    <dgm:pt modelId="{DE3D0CFA-A28E-4CAE-8664-58CA00257A3E}" cxnId="{266B8C57-F7E7-496C-B03B-7A6CFBC54D2C}" type="parTrans">
      <dgm:prSet/>
      <dgm:spPr/>
      <dgm:t>
        <a:bodyPr/>
        <a:lstStyle/>
        <a:p>
          <a:endParaRPr lang="en-GB"/>
        </a:p>
      </dgm:t>
    </dgm:pt>
    <dgm:pt modelId="{FE8E6034-B7FD-4648-ACEF-8BB09825B6BB}" cxnId="{266B8C57-F7E7-496C-B03B-7A6CFBC54D2C}" type="sibTrans">
      <dgm:prSet/>
      <dgm:spPr/>
      <dgm:t>
        <a:bodyPr/>
        <a:lstStyle/>
        <a:p>
          <a:endParaRPr lang="en-GB"/>
        </a:p>
      </dgm:t>
    </dgm:pt>
    <dgm:pt modelId="{4B7FC415-D418-4821-B008-922304EDB331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sz="1800" b="0" i="0">
              <a:solidFill>
                <a:schemeClr val="accent1"/>
              </a:solidFill>
            </a:rPr>
            <a:t>DHIS2 data monitoring in affected areas (incidence of disease in all age groups)</a:t>
          </a:r>
          <a:endParaRPr lang="en-GB" sz="1800">
            <a:solidFill>
              <a:schemeClr val="accent1"/>
            </a:solidFill>
          </a:endParaRPr>
        </a:p>
      </dgm:t>
    </dgm:pt>
    <dgm:pt modelId="{F5E81B3C-BD11-4D40-A8E1-F199D7B3B76C}" cxnId="{94BBE7FA-0C43-4B26-8D36-62D6832A9D1F}" type="parTrans">
      <dgm:prSet/>
      <dgm:spPr/>
      <dgm:t>
        <a:bodyPr/>
        <a:lstStyle/>
        <a:p>
          <a:endParaRPr lang="en-GB"/>
        </a:p>
      </dgm:t>
    </dgm:pt>
    <dgm:pt modelId="{7ACA2B27-A28F-46F5-A830-CE0AB6C553E9}" cxnId="{94BBE7FA-0C43-4B26-8D36-62D6832A9D1F}" type="sibTrans">
      <dgm:prSet/>
      <dgm:spPr/>
      <dgm:t>
        <a:bodyPr/>
        <a:lstStyle/>
        <a:p>
          <a:endParaRPr lang="en-GB"/>
        </a:p>
      </dgm:t>
    </dgm:pt>
    <dgm:pt modelId="{0BA76DBD-4AE4-4D8C-8ABA-85848A330436}">
      <dgm:prSet custT="1"/>
      <dgm:spPr/>
      <dgm:t>
        <a:bodyPr/>
        <a:lstStyle/>
        <a:p>
          <a:r>
            <a:rPr lang="en-US" sz="2000" b="0" dirty="0"/>
            <a:t>Limited due to age aggregation in the current system (&lt;5yo, &gt;=5yo</a:t>
          </a:r>
          <a:r>
            <a:rPr lang="en-US" sz="2400" b="0" dirty="0"/>
            <a:t>)</a:t>
          </a:r>
          <a:endParaRPr lang="en-GB" sz="2400" dirty="0"/>
        </a:p>
      </dgm:t>
    </dgm:pt>
    <dgm:pt modelId="{4DAD5C21-F607-4A98-B7CC-8E7B042D32D0}" cxnId="{299E2759-5DF0-4525-92C8-9BC866204DFE}" type="parTrans">
      <dgm:prSet/>
      <dgm:spPr/>
      <dgm:t>
        <a:bodyPr/>
        <a:lstStyle/>
        <a:p>
          <a:endParaRPr lang="en-GB"/>
        </a:p>
      </dgm:t>
    </dgm:pt>
    <dgm:pt modelId="{8F126C86-9539-4D4D-9BFE-E33035621588}" cxnId="{299E2759-5DF0-4525-92C8-9BC866204DFE}" type="sibTrans">
      <dgm:prSet/>
      <dgm:spPr/>
      <dgm:t>
        <a:bodyPr/>
        <a:lstStyle/>
        <a:p>
          <a:endParaRPr lang="en-GB"/>
        </a:p>
      </dgm:t>
    </dgm:pt>
    <dgm:pt modelId="{0769A7B0-3C75-4E4A-9DE8-1DD90E0C6975}" type="pres">
      <dgm:prSet presAssocID="{80A7584E-B187-4BD5-9B0D-54F575C376F2}" presName="linear" presStyleCnt="0">
        <dgm:presLayoutVars>
          <dgm:animLvl val="lvl"/>
          <dgm:resizeHandles val="exact"/>
        </dgm:presLayoutVars>
      </dgm:prSet>
      <dgm:spPr/>
    </dgm:pt>
    <dgm:pt modelId="{6A865F52-06A0-4A7A-8489-53B001ACE688}" type="pres">
      <dgm:prSet presAssocID="{6514CFA2-8275-48B0-B154-A2890E451D6E}" presName="parentText" presStyleLbl="node1" presStyleIdx="0" presStyleCnt="3" custScaleY="80880" custLinFactNeighborY="-5455">
        <dgm:presLayoutVars>
          <dgm:chMax val="0"/>
          <dgm:bulletEnabled val="1"/>
        </dgm:presLayoutVars>
      </dgm:prSet>
      <dgm:spPr/>
    </dgm:pt>
    <dgm:pt modelId="{7481357D-C56A-4A10-A0B9-04BF73B16733}" type="pres">
      <dgm:prSet presAssocID="{6514CFA2-8275-48B0-B154-A2890E451D6E}" presName="childText" presStyleLbl="revTx" presStyleIdx="0" presStyleCnt="3">
        <dgm:presLayoutVars>
          <dgm:bulletEnabled val="1"/>
        </dgm:presLayoutVars>
      </dgm:prSet>
      <dgm:spPr/>
    </dgm:pt>
    <dgm:pt modelId="{A156D20D-819A-4DB1-B42C-444FE726B673}" type="pres">
      <dgm:prSet presAssocID="{293FE37D-798E-4AFD-ADDE-287E8B29D40C}" presName="parentText" presStyleLbl="node1" presStyleIdx="1" presStyleCnt="3" custScaleY="84709" custLinFactNeighborY="-14512">
        <dgm:presLayoutVars>
          <dgm:chMax val="0"/>
          <dgm:bulletEnabled val="1"/>
        </dgm:presLayoutVars>
      </dgm:prSet>
      <dgm:spPr/>
    </dgm:pt>
    <dgm:pt modelId="{25AFE799-EDCE-4BB0-8851-1FCBCBDC3056}" type="pres">
      <dgm:prSet presAssocID="{293FE37D-798E-4AFD-ADDE-287E8B29D40C}" presName="childText" presStyleLbl="revTx" presStyleIdx="1" presStyleCnt="3" custLinFactNeighborX="0" custLinFactNeighborY="-7036">
        <dgm:presLayoutVars>
          <dgm:bulletEnabled val="1"/>
        </dgm:presLayoutVars>
      </dgm:prSet>
      <dgm:spPr/>
    </dgm:pt>
    <dgm:pt modelId="{7E6835AE-4B23-4BF7-8190-B1EE8CFC030E}" type="pres">
      <dgm:prSet presAssocID="{4B7FC415-D418-4821-B008-922304EDB331}" presName="parentText" presStyleLbl="node1" presStyleIdx="2" presStyleCnt="3" custScaleY="83785">
        <dgm:presLayoutVars>
          <dgm:chMax val="0"/>
          <dgm:bulletEnabled val="1"/>
        </dgm:presLayoutVars>
      </dgm:prSet>
      <dgm:spPr/>
    </dgm:pt>
    <dgm:pt modelId="{98BB80E4-D851-423E-99EB-C80C7180C2AD}" type="pres">
      <dgm:prSet presAssocID="{4B7FC415-D418-4821-B008-922304EDB331}" presName="childText" presStyleLbl="revTx" presStyleIdx="2" presStyleCnt="3" custLinFactNeighborX="-1212" custLinFactNeighborY="15597">
        <dgm:presLayoutVars>
          <dgm:bulletEnabled val="1"/>
        </dgm:presLayoutVars>
      </dgm:prSet>
      <dgm:spPr/>
    </dgm:pt>
  </dgm:ptLst>
  <dgm:cxnLst>
    <dgm:cxn modelId="{31689800-E9DB-4D42-AC85-2F9324028E7D}" type="presOf" srcId="{6514CFA2-8275-48B0-B154-A2890E451D6E}" destId="{6A865F52-06A0-4A7A-8489-53B001ACE688}" srcOrd="0" destOrd="0" presId="urn:microsoft.com/office/officeart/2005/8/layout/vList2"/>
    <dgm:cxn modelId="{ABBDEA15-0034-43D5-9646-17410EDF129D}" type="presOf" srcId="{293FE37D-798E-4AFD-ADDE-287E8B29D40C}" destId="{A156D20D-819A-4DB1-B42C-444FE726B673}" srcOrd="0" destOrd="0" presId="urn:microsoft.com/office/officeart/2005/8/layout/vList2"/>
    <dgm:cxn modelId="{6089D91E-C0CD-44E5-8B87-383EBFF6A635}" type="presOf" srcId="{4B7FC415-D418-4821-B008-922304EDB331}" destId="{7E6835AE-4B23-4BF7-8190-B1EE8CFC030E}" srcOrd="0" destOrd="0" presId="urn:microsoft.com/office/officeart/2005/8/layout/vList2"/>
    <dgm:cxn modelId="{35CA5836-9CED-49D1-A0F8-BB31829A88E8}" type="presOf" srcId="{0BA76DBD-4AE4-4D8C-8ABA-85848A330436}" destId="{98BB80E4-D851-423E-99EB-C80C7180C2AD}" srcOrd="0" destOrd="0" presId="urn:microsoft.com/office/officeart/2005/8/layout/vList2"/>
    <dgm:cxn modelId="{E5CC1537-EAEE-4D32-B2E0-855AE7AB0159}" type="presOf" srcId="{F38149E3-2873-4520-B69B-374D6913342C}" destId="{25AFE799-EDCE-4BB0-8851-1FCBCBDC3056}" srcOrd="0" destOrd="0" presId="urn:microsoft.com/office/officeart/2005/8/layout/vList2"/>
    <dgm:cxn modelId="{5D891F3E-802A-4951-99B5-858DC8A22CF2}" srcId="{80A7584E-B187-4BD5-9B0D-54F575C376F2}" destId="{293FE37D-798E-4AFD-ADDE-287E8B29D40C}" srcOrd="1" destOrd="0" parTransId="{CBB71A42-6B1E-4058-87B0-215066C67767}" sibTransId="{0DE82A01-1EB1-4959-A80F-2BC325CD110A}"/>
    <dgm:cxn modelId="{35FA6D4A-4F0E-4420-BB94-E0D50C849481}" type="presOf" srcId="{444EF52B-07F6-40E3-8452-D059BF02079D}" destId="{7481357D-C56A-4A10-A0B9-04BF73B16733}" srcOrd="0" destOrd="0" presId="urn:microsoft.com/office/officeart/2005/8/layout/vList2"/>
    <dgm:cxn modelId="{266B8C57-F7E7-496C-B03B-7A6CFBC54D2C}" srcId="{293FE37D-798E-4AFD-ADDE-287E8B29D40C}" destId="{F38149E3-2873-4520-B69B-374D6913342C}" srcOrd="0" destOrd="0" parTransId="{DE3D0CFA-A28E-4CAE-8664-58CA00257A3E}" sibTransId="{FE8E6034-B7FD-4648-ACEF-8BB09825B6BB}"/>
    <dgm:cxn modelId="{299E2759-5DF0-4525-92C8-9BC866204DFE}" srcId="{4B7FC415-D418-4821-B008-922304EDB331}" destId="{0BA76DBD-4AE4-4D8C-8ABA-85848A330436}" srcOrd="0" destOrd="0" parTransId="{4DAD5C21-F607-4A98-B7CC-8E7B042D32D0}" sibTransId="{8F126C86-9539-4D4D-9BFE-E33035621588}"/>
    <dgm:cxn modelId="{C593CF83-0CD9-4188-9456-160672F2F959}" srcId="{6514CFA2-8275-48B0-B154-A2890E451D6E}" destId="{444EF52B-07F6-40E3-8452-D059BF02079D}" srcOrd="0" destOrd="0" parTransId="{EFA07AFD-C79B-414D-8F01-41FC16F7BAE1}" sibTransId="{4FE2D33D-6A1A-4BD3-85E2-6626664C4267}"/>
    <dgm:cxn modelId="{50373A97-1E00-40C1-B12A-EFDD06945BE3}" type="presOf" srcId="{80A7584E-B187-4BD5-9B0D-54F575C376F2}" destId="{0769A7B0-3C75-4E4A-9DE8-1DD90E0C6975}" srcOrd="0" destOrd="0" presId="urn:microsoft.com/office/officeart/2005/8/layout/vList2"/>
    <dgm:cxn modelId="{8A8594CE-0F9B-43DE-90E6-F363D3BA814B}" srcId="{80A7584E-B187-4BD5-9B0D-54F575C376F2}" destId="{6514CFA2-8275-48B0-B154-A2890E451D6E}" srcOrd="0" destOrd="0" parTransId="{62E309F9-BA4F-4C39-BF11-244D97F6BECA}" sibTransId="{E0860C5D-2F27-4987-B85E-EBA7587D58D9}"/>
    <dgm:cxn modelId="{94BBE7FA-0C43-4B26-8D36-62D6832A9D1F}" srcId="{80A7584E-B187-4BD5-9B0D-54F575C376F2}" destId="{4B7FC415-D418-4821-B008-922304EDB331}" srcOrd="2" destOrd="0" parTransId="{F5E81B3C-BD11-4D40-A8E1-F199D7B3B76C}" sibTransId="{7ACA2B27-A28F-46F5-A830-CE0AB6C553E9}"/>
    <dgm:cxn modelId="{E77385E7-BB32-4423-88A8-F20B4FD9BD9A}" type="presParOf" srcId="{0769A7B0-3C75-4E4A-9DE8-1DD90E0C6975}" destId="{6A865F52-06A0-4A7A-8489-53B001ACE688}" srcOrd="0" destOrd="0" presId="urn:microsoft.com/office/officeart/2005/8/layout/vList2"/>
    <dgm:cxn modelId="{29EAC465-5851-4D4B-9A4F-7A7688204D37}" type="presParOf" srcId="{0769A7B0-3C75-4E4A-9DE8-1DD90E0C6975}" destId="{7481357D-C56A-4A10-A0B9-04BF73B16733}" srcOrd="1" destOrd="0" presId="urn:microsoft.com/office/officeart/2005/8/layout/vList2"/>
    <dgm:cxn modelId="{D19ED72B-EB3F-448F-9436-9AF263658F53}" type="presParOf" srcId="{0769A7B0-3C75-4E4A-9DE8-1DD90E0C6975}" destId="{A156D20D-819A-4DB1-B42C-444FE726B673}" srcOrd="2" destOrd="0" presId="urn:microsoft.com/office/officeart/2005/8/layout/vList2"/>
    <dgm:cxn modelId="{D0B592AB-94DE-4E3A-AA41-6BB250412A63}" type="presParOf" srcId="{0769A7B0-3C75-4E4A-9DE8-1DD90E0C6975}" destId="{25AFE799-EDCE-4BB0-8851-1FCBCBDC3056}" srcOrd="3" destOrd="0" presId="urn:microsoft.com/office/officeart/2005/8/layout/vList2"/>
    <dgm:cxn modelId="{FFE9117D-D2E2-422A-82D0-EADDFEEE095C}" type="presParOf" srcId="{0769A7B0-3C75-4E4A-9DE8-1DD90E0C6975}" destId="{7E6835AE-4B23-4BF7-8190-B1EE8CFC030E}" srcOrd="4" destOrd="0" presId="urn:microsoft.com/office/officeart/2005/8/layout/vList2"/>
    <dgm:cxn modelId="{ED10F5BB-0FD4-4EC3-8ED5-5CA595AEF1B9}" type="presParOf" srcId="{0769A7B0-3C75-4E4A-9DE8-1DD90E0C6975}" destId="{98BB80E4-D851-423E-99EB-C80C7180C2AD}" srcOrd="5" destOrd="0" presId="urn:microsoft.com/office/officeart/2005/8/layout/vList2"/>
  </dgm:cxnLst>
  <dgm:bg>
    <a:noFill/>
  </dgm:bg>
  <dgm:whole>
    <a:ln w="9525">
      <a:solidFill>
        <a:schemeClr val="accent1">
          <a:lumMod val="90000"/>
          <a:lumOff val="10000"/>
        </a:schemeClr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B0319C4-271A-4BDE-847F-11A4C3202190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GB"/>
        </a:p>
      </dgm:t>
    </dgm:pt>
    <dgm:pt modelId="{B7BCD0E8-832D-4B3D-AA34-D77F326D4A04}">
      <dgm:prSet/>
      <dgm:spPr/>
      <dgm:t>
        <a:bodyPr/>
        <a:lstStyle/>
        <a:p>
          <a:r>
            <a:rPr lang="en-GB" b="1" i="0" dirty="0"/>
            <a:t>Ideal situation, we would like to do:</a:t>
          </a:r>
          <a:endParaRPr lang="en-GB" dirty="0"/>
        </a:p>
      </dgm:t>
    </dgm:pt>
    <dgm:pt modelId="{60EB7C48-BD58-4296-8BC5-7687CB19BE3E}" cxnId="{ADD4DD56-78D3-4882-8E28-43B63E44468A}" type="parTrans">
      <dgm:prSet/>
      <dgm:spPr/>
      <dgm:t>
        <a:bodyPr/>
        <a:lstStyle/>
        <a:p>
          <a:endParaRPr lang="en-GB"/>
        </a:p>
      </dgm:t>
    </dgm:pt>
    <dgm:pt modelId="{BE6EF332-29F8-4D2D-B5FA-DDB1AF8B2B1A}" cxnId="{ADD4DD56-78D3-4882-8E28-43B63E44468A}" type="sibTrans">
      <dgm:prSet/>
      <dgm:spPr/>
      <dgm:t>
        <a:bodyPr/>
        <a:lstStyle/>
        <a:p>
          <a:endParaRPr lang="en-GB"/>
        </a:p>
      </dgm:t>
    </dgm:pt>
    <dgm:pt modelId="{281A24DD-E096-4BE0-A380-5A2E85EC8C0E}" type="pres">
      <dgm:prSet presAssocID="{9B0319C4-271A-4BDE-847F-11A4C3202190}" presName="linear" presStyleCnt="0">
        <dgm:presLayoutVars>
          <dgm:animLvl val="lvl"/>
          <dgm:resizeHandles val="exact"/>
        </dgm:presLayoutVars>
      </dgm:prSet>
      <dgm:spPr/>
    </dgm:pt>
    <dgm:pt modelId="{F2357C7F-2085-4A2F-B4F9-46A8FC6EFACE}" type="pres">
      <dgm:prSet presAssocID="{B7BCD0E8-832D-4B3D-AA34-D77F326D4A0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2348701-65A1-435C-A33B-361F96ABA577}" type="presOf" srcId="{B7BCD0E8-832D-4B3D-AA34-D77F326D4A04}" destId="{F2357C7F-2085-4A2F-B4F9-46A8FC6EFACE}" srcOrd="0" destOrd="0" presId="urn:microsoft.com/office/officeart/2005/8/layout/vList2"/>
    <dgm:cxn modelId="{59551A74-FF5F-4F7A-AFB4-BF28349C85AF}" type="presOf" srcId="{9B0319C4-271A-4BDE-847F-11A4C3202190}" destId="{281A24DD-E096-4BE0-A380-5A2E85EC8C0E}" srcOrd="0" destOrd="0" presId="urn:microsoft.com/office/officeart/2005/8/layout/vList2"/>
    <dgm:cxn modelId="{ADD4DD56-78D3-4882-8E28-43B63E44468A}" srcId="{9B0319C4-271A-4BDE-847F-11A4C3202190}" destId="{B7BCD0E8-832D-4B3D-AA34-D77F326D4A04}" srcOrd="0" destOrd="0" parTransId="{60EB7C48-BD58-4296-8BC5-7687CB19BE3E}" sibTransId="{BE6EF332-29F8-4D2D-B5FA-DDB1AF8B2B1A}"/>
    <dgm:cxn modelId="{B8309448-2ED2-4AF3-8011-81E79BE033EA}" type="presParOf" srcId="{281A24DD-E096-4BE0-A380-5A2E85EC8C0E}" destId="{F2357C7F-2085-4A2F-B4F9-46A8FC6EFAC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775104" cy="2218948"/>
        <a:chOff x="0" y="0"/>
        <a:chExt cx="5775104" cy="2218948"/>
      </a:xfrm>
    </dsp:grpSpPr>
    <dsp:sp modelId="{72F06271-1548-42CD-8EEE-856F6BC87970}">
      <dsp:nvSpPr>
        <dsp:cNvPr id="3" name="Rounded Rectangle 2"/>
        <dsp:cNvSpPr/>
      </dsp:nvSpPr>
      <dsp:spPr bwMode="white">
        <a:xfrm>
          <a:off x="0" y="831825"/>
          <a:ext cx="1110597" cy="555298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Screening</a:t>
          </a:r>
          <a:endParaRPr lang="en-GB" dirty="0"/>
        </a:p>
      </dsp:txBody>
      <dsp:txXfrm>
        <a:off x="0" y="831825"/>
        <a:ext cx="1110597" cy="555298"/>
      </dsp:txXfrm>
    </dsp:sp>
    <dsp:sp modelId="{1D52622B-4962-4F8E-A6BC-7BEC7006643E}">
      <dsp:nvSpPr>
        <dsp:cNvPr id="4" name="Freeform 3"/>
        <dsp:cNvSpPr/>
      </dsp:nvSpPr>
      <dsp:spPr bwMode="white">
        <a:xfrm>
          <a:off x="1110597" y="1086951"/>
          <a:ext cx="444239" cy="45046"/>
        </a:xfrm>
        <a:custGeom>
          <a:avLst/>
          <a:gdLst/>
          <a:ahLst/>
          <a:cxnLst/>
          <a:pathLst>
            <a:path w="700" h="71">
              <a:moveTo>
                <a:pt x="0" y="35"/>
              </a:moveTo>
              <a:lnTo>
                <a:pt x="700" y="35"/>
              </a:lnTo>
            </a:path>
          </a:pathLst>
        </a:custGeom>
      </dsp:spPr>
      <dsp:style>
        <a:lnRef idx="2">
          <a:schemeClr val="accent4"/>
        </a:lnRef>
        <a:fillRef idx="0">
          <a:schemeClr val="accent2">
            <a:tint val="9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GB">
            <a:solidFill>
              <a:schemeClr val="tx1"/>
            </a:solidFill>
          </a:endParaRPr>
        </a:p>
      </dsp:txBody>
      <dsp:txXfrm>
        <a:off x="1110597" y="1086951"/>
        <a:ext cx="444239" cy="45046"/>
      </dsp:txXfrm>
    </dsp:sp>
    <dsp:sp modelId="{7111FBCC-1F95-4C30-9D8B-FF0646ED950B}">
      <dsp:nvSpPr>
        <dsp:cNvPr id="5" name="Rounded Rectangle 4"/>
        <dsp:cNvSpPr/>
      </dsp:nvSpPr>
      <dsp:spPr bwMode="white">
        <a:xfrm>
          <a:off x="1554836" y="831825"/>
          <a:ext cx="1110597" cy="555298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Enrollment</a:t>
          </a:r>
          <a:endParaRPr lang="en-GB" dirty="0"/>
        </a:p>
      </dsp:txBody>
      <dsp:txXfrm>
        <a:off x="1554836" y="831825"/>
        <a:ext cx="1110597" cy="555298"/>
      </dsp:txXfrm>
    </dsp:sp>
    <dsp:sp modelId="{177B688B-FD34-48E0-B5BD-15467AFC50D1}">
      <dsp:nvSpPr>
        <dsp:cNvPr id="6" name="Freeform 5"/>
        <dsp:cNvSpPr/>
      </dsp:nvSpPr>
      <dsp:spPr bwMode="white">
        <a:xfrm>
          <a:off x="2665433" y="1086951"/>
          <a:ext cx="444239" cy="45046"/>
        </a:xfrm>
        <a:custGeom>
          <a:avLst/>
          <a:gdLst/>
          <a:ahLst/>
          <a:cxnLst/>
          <a:pathLst>
            <a:path w="700" h="71">
              <a:moveTo>
                <a:pt x="0" y="35"/>
              </a:moveTo>
              <a:lnTo>
                <a:pt x="700" y="35"/>
              </a:lnTo>
            </a:path>
          </a:pathLst>
        </a:custGeom>
      </dsp:spPr>
      <dsp:style>
        <a:lnRef idx="2">
          <a:schemeClr val="accent5"/>
        </a:lnRef>
        <a:fillRef idx="0">
          <a:schemeClr val="accent2">
            <a:tint val="7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GB">
            <a:solidFill>
              <a:schemeClr val="tx1"/>
            </a:solidFill>
          </a:endParaRPr>
        </a:p>
      </dsp:txBody>
      <dsp:txXfrm>
        <a:off x="2665433" y="1086951"/>
        <a:ext cx="444239" cy="45046"/>
      </dsp:txXfrm>
    </dsp:sp>
    <dsp:sp modelId="{D8BBE03A-6886-40D9-AA9F-86BFEA922CF9}">
      <dsp:nvSpPr>
        <dsp:cNvPr id="7" name="Rounded Rectangle 6"/>
        <dsp:cNvSpPr/>
      </dsp:nvSpPr>
      <dsp:spPr bwMode="white">
        <a:xfrm>
          <a:off x="3109671" y="831825"/>
          <a:ext cx="1110597" cy="555298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Randomization</a:t>
          </a:r>
        </a:p>
      </dsp:txBody>
      <dsp:txXfrm>
        <a:off x="3109671" y="831825"/>
        <a:ext cx="1110597" cy="555298"/>
      </dsp:txXfrm>
    </dsp:sp>
    <dsp:sp modelId="{48156089-D73F-42F4-ACA6-78726CE26195}">
      <dsp:nvSpPr>
        <dsp:cNvPr id="8" name="Freeform 7"/>
        <dsp:cNvSpPr/>
      </dsp:nvSpPr>
      <dsp:spPr bwMode="white">
        <a:xfrm>
          <a:off x="4053431" y="767655"/>
          <a:ext cx="777913" cy="45046"/>
        </a:xfrm>
        <a:custGeom>
          <a:avLst/>
          <a:gdLst/>
          <a:ahLst/>
          <a:cxnLst/>
          <a:pathLst>
            <a:path w="1225" h="71">
              <a:moveTo>
                <a:pt x="263" y="538"/>
              </a:moveTo>
              <a:lnTo>
                <a:pt x="962" y="-467"/>
              </a:lnTo>
            </a:path>
          </a:pathLst>
        </a:custGeom>
      </dsp:spPr>
      <dsp:style>
        <a:lnRef idx="2">
          <a:schemeClr val="accent6"/>
        </a:lnRef>
        <a:fillRef idx="0">
          <a:schemeClr val="accent6">
            <a:tint val="5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GB">
            <a:solidFill>
              <a:schemeClr val="tx1"/>
            </a:solidFill>
          </a:endParaRPr>
        </a:p>
      </dsp:txBody>
      <dsp:txXfrm>
        <a:off x="4053431" y="767655"/>
        <a:ext cx="777913" cy="45046"/>
      </dsp:txXfrm>
    </dsp:sp>
    <dsp:sp modelId="{486A29E3-385F-4F4D-9B78-56E84176B1E6}">
      <dsp:nvSpPr>
        <dsp:cNvPr id="9" name="Rounded Rectangle 8"/>
        <dsp:cNvSpPr/>
      </dsp:nvSpPr>
      <dsp:spPr bwMode="white">
        <a:xfrm>
          <a:off x="4664507" y="193232"/>
          <a:ext cx="1110597" cy="555298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6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DP</a:t>
          </a:r>
          <a:endParaRPr lang="en-GB" dirty="0"/>
        </a:p>
      </dsp:txBody>
      <dsp:txXfrm>
        <a:off x="4664507" y="193232"/>
        <a:ext cx="1110597" cy="555298"/>
      </dsp:txXfrm>
    </dsp:sp>
    <dsp:sp modelId="{B1E8D233-D810-42F4-9A6C-B5AA8C9B80AB}">
      <dsp:nvSpPr>
        <dsp:cNvPr id="10" name="Freeform 9"/>
        <dsp:cNvSpPr/>
      </dsp:nvSpPr>
      <dsp:spPr bwMode="white">
        <a:xfrm>
          <a:off x="4220268" y="1086951"/>
          <a:ext cx="444239" cy="45046"/>
        </a:xfrm>
        <a:custGeom>
          <a:avLst/>
          <a:gdLst/>
          <a:ahLst/>
          <a:cxnLst/>
          <a:pathLst>
            <a:path w="700" h="71">
              <a:moveTo>
                <a:pt x="0" y="35"/>
              </a:moveTo>
              <a:lnTo>
                <a:pt x="700" y="35"/>
              </a:lnTo>
            </a:path>
          </a:pathLst>
        </a:custGeom>
      </dsp:spPr>
      <dsp:style>
        <a:lnRef idx="2">
          <a:schemeClr val="accent6"/>
        </a:lnRef>
        <a:fillRef idx="0">
          <a:schemeClr val="accent6">
            <a:tint val="5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GB">
            <a:solidFill>
              <a:schemeClr val="tx1"/>
            </a:solidFill>
          </a:endParaRPr>
        </a:p>
      </dsp:txBody>
      <dsp:txXfrm>
        <a:off x="4220268" y="1086951"/>
        <a:ext cx="444239" cy="45046"/>
      </dsp:txXfrm>
    </dsp:sp>
    <dsp:sp modelId="{AF69C6F5-048E-48CB-AD89-6AC3412DF39D}">
      <dsp:nvSpPr>
        <dsp:cNvPr id="11" name="Rounded Rectangle 10"/>
        <dsp:cNvSpPr/>
      </dsp:nvSpPr>
      <dsp:spPr bwMode="white">
        <a:xfrm>
          <a:off x="4664507" y="831825"/>
          <a:ext cx="1110597" cy="555298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6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dirty="0"/>
            <a:t>ASAQ</a:t>
          </a:r>
        </a:p>
      </dsp:txBody>
      <dsp:txXfrm>
        <a:off x="4664507" y="831825"/>
        <a:ext cx="1110597" cy="555298"/>
      </dsp:txXfrm>
    </dsp:sp>
    <dsp:sp modelId="{F8FAEF57-F83A-4809-9D0B-929690CF749B}">
      <dsp:nvSpPr>
        <dsp:cNvPr id="12" name="Freeform 11"/>
        <dsp:cNvSpPr/>
      </dsp:nvSpPr>
      <dsp:spPr bwMode="white">
        <a:xfrm>
          <a:off x="4049833" y="1410621"/>
          <a:ext cx="785109" cy="45046"/>
        </a:xfrm>
        <a:custGeom>
          <a:avLst/>
          <a:gdLst/>
          <a:ahLst/>
          <a:cxnLst/>
          <a:pathLst>
            <a:path w="1236" h="71">
              <a:moveTo>
                <a:pt x="268" y="-474"/>
              </a:moveTo>
              <a:lnTo>
                <a:pt x="968" y="545"/>
              </a:lnTo>
            </a:path>
          </a:pathLst>
        </a:custGeom>
      </dsp:spPr>
      <dsp:style>
        <a:lnRef idx="2">
          <a:schemeClr val="accent6"/>
        </a:lnRef>
        <a:fillRef idx="0">
          <a:schemeClr val="accent6">
            <a:tint val="50000"/>
          </a:schemeClr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GB">
            <a:solidFill>
              <a:schemeClr val="tx1"/>
            </a:solidFill>
          </a:endParaRPr>
        </a:p>
      </dsp:txBody>
      <dsp:txXfrm>
        <a:off x="4049833" y="1410621"/>
        <a:ext cx="785109" cy="45046"/>
      </dsp:txXfrm>
    </dsp:sp>
    <dsp:sp modelId="{DE44DBCA-7879-4119-A74A-A5214C0ACA19}">
      <dsp:nvSpPr>
        <dsp:cNvPr id="13" name="Rounded Rectangle 12"/>
        <dsp:cNvSpPr/>
      </dsp:nvSpPr>
      <dsp:spPr bwMode="white">
        <a:xfrm>
          <a:off x="4664507" y="1479164"/>
          <a:ext cx="1110597" cy="555298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6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dirty="0"/>
            <a:t>Control</a:t>
          </a:r>
        </a:p>
      </dsp:txBody>
      <dsp:txXfrm>
        <a:off x="4664507" y="1479164"/>
        <a:ext cx="1110597" cy="5552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0D368-D141-433D-916C-F61C1F1F3760}">
      <dsp:nvSpPr>
        <dsp:cNvPr id="0" name=""/>
        <dsp:cNvSpPr/>
      </dsp:nvSpPr>
      <dsp:spPr>
        <a:xfrm>
          <a:off x="0" y="0"/>
          <a:ext cx="5602394" cy="54054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dirty="0">
              <a:solidFill>
                <a:schemeClr val="tx1"/>
              </a:solidFill>
            </a:rPr>
            <a:t>Develop approaches for sustainable capture of age-disaggregated clinical data </a:t>
          </a:r>
          <a:endParaRPr lang="en-GB" sz="1300" kern="1200" dirty="0">
            <a:solidFill>
              <a:schemeClr val="tx1"/>
            </a:solidFill>
          </a:endParaRPr>
        </a:p>
      </dsp:txBody>
      <dsp:txXfrm>
        <a:off x="26387" y="26387"/>
        <a:ext cx="5549620" cy="487766"/>
      </dsp:txXfrm>
    </dsp:sp>
    <dsp:sp modelId="{2A161F83-9929-4308-9280-80A28C2AE5EE}">
      <dsp:nvSpPr>
        <dsp:cNvPr id="0" name=""/>
        <dsp:cNvSpPr/>
      </dsp:nvSpPr>
      <dsp:spPr>
        <a:xfrm>
          <a:off x="0" y="555027"/>
          <a:ext cx="5602394" cy="985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76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 dirty="0"/>
            <a:t>This will help capture not only cases in the school aged children but also the community at large</a:t>
          </a: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b="1" kern="1200" dirty="0"/>
            <a:t>Digitize IPTsc implementation and M&amp;E tools-</a:t>
          </a:r>
          <a:r>
            <a:rPr lang="en-US" sz="1000" kern="1200" dirty="0"/>
            <a:t>Linking to available malaria composite database</a:t>
          </a: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b="1" kern="1200" dirty="0"/>
            <a:t>Link to school enrollment system </a:t>
          </a:r>
          <a:r>
            <a:rPr lang="en-US" sz="1000" kern="1200" dirty="0"/>
            <a:t>–capturing other interventions such as </a:t>
          </a:r>
          <a:r>
            <a:rPr lang="en-US" sz="1000" b="1" kern="1200" dirty="0" err="1"/>
            <a:t>bednets</a:t>
          </a:r>
          <a:r>
            <a:rPr lang="en-US" sz="1000" b="1" kern="1200" dirty="0"/>
            <a:t> distribution, MDA for NTDs and other nutritional assessments</a:t>
          </a:r>
          <a:endParaRPr lang="en-GB" sz="1000" b="1" kern="1200" dirty="0"/>
        </a:p>
      </dsp:txBody>
      <dsp:txXfrm>
        <a:off x="0" y="555027"/>
        <a:ext cx="5602394" cy="985320"/>
      </dsp:txXfrm>
    </dsp:sp>
    <dsp:sp modelId="{87297A0A-1A85-467D-857A-1129CA79E11A}">
      <dsp:nvSpPr>
        <dsp:cNvPr id="0" name=""/>
        <dsp:cNvSpPr/>
      </dsp:nvSpPr>
      <dsp:spPr>
        <a:xfrm>
          <a:off x="0" y="1532751"/>
          <a:ext cx="5602394" cy="54054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dirty="0">
              <a:solidFill>
                <a:schemeClr val="tx1"/>
              </a:solidFill>
            </a:rPr>
            <a:t>Measure the direct impact of programmatic IPTsc on the health of school-age children</a:t>
          </a:r>
          <a:endParaRPr lang="en-GB" sz="1300" kern="1200" dirty="0">
            <a:solidFill>
              <a:schemeClr val="tx1"/>
            </a:solidFill>
          </a:endParaRPr>
        </a:p>
      </dsp:txBody>
      <dsp:txXfrm>
        <a:off x="26387" y="1559138"/>
        <a:ext cx="5549620" cy="487766"/>
      </dsp:txXfrm>
    </dsp:sp>
    <dsp:sp modelId="{DD2DF7F7-CA60-4C73-AD06-25757042B760}">
      <dsp:nvSpPr>
        <dsp:cNvPr id="0" name=""/>
        <dsp:cNvSpPr/>
      </dsp:nvSpPr>
      <dsp:spPr>
        <a:xfrm>
          <a:off x="0" y="2124379"/>
          <a:ext cx="5602394" cy="326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76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000" kern="1200" dirty="0"/>
            <a:t>Using cross sectional (SMPS-parasitaemia and </a:t>
          </a:r>
          <a:r>
            <a:rPr lang="en-GB" sz="1000" kern="1200" dirty="0" err="1"/>
            <a:t>anemia</a:t>
          </a:r>
          <a:r>
            <a:rPr lang="en-GB" sz="1000" kern="1200" dirty="0"/>
            <a:t>) and longitudinal outcomes (facility based –incidence)</a:t>
          </a:r>
        </a:p>
      </dsp:txBody>
      <dsp:txXfrm>
        <a:off x="0" y="2124379"/>
        <a:ext cx="5602394" cy="326025"/>
      </dsp:txXfrm>
    </dsp:sp>
    <dsp:sp modelId="{809B5DFB-D183-47EF-BB19-BF9DDD5193D4}">
      <dsp:nvSpPr>
        <dsp:cNvPr id="0" name=""/>
        <dsp:cNvSpPr/>
      </dsp:nvSpPr>
      <dsp:spPr>
        <a:xfrm>
          <a:off x="0" y="2464250"/>
          <a:ext cx="5602394" cy="417859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dirty="0">
              <a:solidFill>
                <a:schemeClr val="tx1"/>
              </a:solidFill>
            </a:rPr>
            <a:t>Measure the indirect impact of programmatic IPTsc on education</a:t>
          </a:r>
          <a:endParaRPr lang="en-GB" sz="1300" kern="1200" dirty="0">
            <a:solidFill>
              <a:schemeClr val="tx1"/>
            </a:solidFill>
          </a:endParaRPr>
        </a:p>
      </dsp:txBody>
      <dsp:txXfrm>
        <a:off x="20398" y="2484648"/>
        <a:ext cx="5561598" cy="377063"/>
      </dsp:txXfrm>
    </dsp:sp>
    <dsp:sp modelId="{40B9ADC6-54A5-4452-AE01-AFE9EECF71F2}">
      <dsp:nvSpPr>
        <dsp:cNvPr id="0" name=""/>
        <dsp:cNvSpPr/>
      </dsp:nvSpPr>
      <dsp:spPr>
        <a:xfrm>
          <a:off x="0" y="2868263"/>
          <a:ext cx="5602394" cy="326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76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 dirty="0"/>
            <a:t>Education indicators </a:t>
          </a:r>
          <a:r>
            <a:rPr lang="en-US" sz="1000" b="1" kern="1200" dirty="0"/>
            <a:t>(performance, absenteeism, cognitive and psychomotor scores)</a:t>
          </a:r>
          <a:endParaRPr lang="en-GB" sz="1000" b="1" kern="1200" dirty="0"/>
        </a:p>
      </dsp:txBody>
      <dsp:txXfrm>
        <a:off x="0" y="2868263"/>
        <a:ext cx="5602394" cy="326025"/>
      </dsp:txXfrm>
    </dsp:sp>
    <dsp:sp modelId="{71333E81-0AA7-43C6-9FA6-EDD3A2B95767}">
      <dsp:nvSpPr>
        <dsp:cNvPr id="0" name=""/>
        <dsp:cNvSpPr/>
      </dsp:nvSpPr>
      <dsp:spPr>
        <a:xfrm>
          <a:off x="0" y="3280453"/>
          <a:ext cx="5602394" cy="419215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dirty="0">
              <a:solidFill>
                <a:schemeClr val="tx1"/>
              </a:solidFill>
            </a:rPr>
            <a:t>Measure the impact of programmatic IPTsc on transmission</a:t>
          </a:r>
          <a:endParaRPr lang="en-GB" sz="1300" kern="1200" dirty="0">
            <a:solidFill>
              <a:schemeClr val="tx1"/>
            </a:solidFill>
          </a:endParaRPr>
        </a:p>
      </dsp:txBody>
      <dsp:txXfrm>
        <a:off x="20464" y="3300917"/>
        <a:ext cx="5561466" cy="378287"/>
      </dsp:txXfrm>
    </dsp:sp>
    <dsp:sp modelId="{71ABE8BD-8922-4EF9-8FFD-BBE7354B99D1}">
      <dsp:nvSpPr>
        <dsp:cNvPr id="0" name=""/>
        <dsp:cNvSpPr/>
      </dsp:nvSpPr>
      <dsp:spPr>
        <a:xfrm>
          <a:off x="0" y="3756871"/>
          <a:ext cx="5602394" cy="50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76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 dirty="0"/>
            <a:t>Using data captured on age disaggregated data</a:t>
          </a:r>
          <a:endParaRPr lang="en-GB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 dirty="0"/>
            <a:t>Community wide survey at least once in a year or two years to assess level of </a:t>
          </a:r>
          <a:r>
            <a:rPr lang="en-US" sz="1000" kern="1200" dirty="0" err="1"/>
            <a:t>parasitaemia</a:t>
          </a:r>
          <a:r>
            <a:rPr lang="en-US" sz="1000" kern="1200" dirty="0"/>
            <a:t> and transmission in the community</a:t>
          </a:r>
          <a:endParaRPr lang="en-GB" sz="1000" kern="1200" dirty="0"/>
        </a:p>
      </dsp:txBody>
      <dsp:txXfrm>
        <a:off x="0" y="3756871"/>
        <a:ext cx="5602394" cy="507150"/>
      </dsp:txXfrm>
    </dsp:sp>
    <dsp:sp modelId="{5EF0A2C1-A36B-4174-872B-CE7B7509CC6F}">
      <dsp:nvSpPr>
        <dsp:cNvPr id="0" name=""/>
        <dsp:cNvSpPr/>
      </dsp:nvSpPr>
      <dsp:spPr>
        <a:xfrm>
          <a:off x="0" y="4178634"/>
          <a:ext cx="5602394" cy="54054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dirty="0">
              <a:solidFill>
                <a:schemeClr val="tx1"/>
              </a:solidFill>
            </a:rPr>
            <a:t>Capacity building-biostatistics, molecular epidemiology , health economics, and implementation research</a:t>
          </a:r>
          <a:endParaRPr lang="en-GB" sz="1300" kern="1200" dirty="0">
            <a:solidFill>
              <a:schemeClr val="tx1"/>
            </a:solidFill>
          </a:endParaRPr>
        </a:p>
      </dsp:txBody>
      <dsp:txXfrm>
        <a:off x="26387" y="4205021"/>
        <a:ext cx="5549620" cy="48776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566F1-E5D4-4E03-ABAD-C5EDC2E50E55}">
      <dsp:nvSpPr>
        <dsp:cNvPr id="0" name=""/>
        <dsp:cNvSpPr/>
      </dsp:nvSpPr>
      <dsp:spPr>
        <a:xfrm>
          <a:off x="0" y="2663"/>
          <a:ext cx="112151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8E22E-C7BA-4291-8B8A-BFF37ED94903}">
      <dsp:nvSpPr>
        <dsp:cNvPr id="0" name=""/>
        <dsp:cNvSpPr/>
      </dsp:nvSpPr>
      <dsp:spPr>
        <a:xfrm>
          <a:off x="0" y="2663"/>
          <a:ext cx="1492366" cy="1816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2025:</a:t>
          </a:r>
          <a:endParaRPr lang="en-US" sz="2000" kern="1200" dirty="0"/>
        </a:p>
      </dsp:txBody>
      <dsp:txXfrm>
        <a:off x="0" y="2663"/>
        <a:ext cx="1492366" cy="1816635"/>
      </dsp:txXfrm>
    </dsp:sp>
    <dsp:sp modelId="{82C09CFB-77C8-4365-A155-930CB2B40325}">
      <dsp:nvSpPr>
        <dsp:cNvPr id="0" name=""/>
        <dsp:cNvSpPr/>
      </dsp:nvSpPr>
      <dsp:spPr>
        <a:xfrm>
          <a:off x="1639401" y="31048"/>
          <a:ext cx="9572910" cy="567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/>
            <a:t>New consignment of DP drug to arrive end of March 2025</a:t>
          </a:r>
          <a:endParaRPr lang="en-US" sz="1500" kern="1200" dirty="0"/>
        </a:p>
      </dsp:txBody>
      <dsp:txXfrm>
        <a:off x="1639401" y="31048"/>
        <a:ext cx="9572910" cy="567698"/>
      </dsp:txXfrm>
    </dsp:sp>
    <dsp:sp modelId="{F90F48E5-2A8B-4942-95AC-0AABB40FA645}">
      <dsp:nvSpPr>
        <dsp:cNvPr id="0" name=""/>
        <dsp:cNvSpPr/>
      </dsp:nvSpPr>
      <dsp:spPr>
        <a:xfrm>
          <a:off x="1492366" y="598747"/>
          <a:ext cx="78418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AC584B-8209-456C-B3FA-4F5D29AC5434}">
      <dsp:nvSpPr>
        <dsp:cNvPr id="0" name=""/>
        <dsp:cNvSpPr/>
      </dsp:nvSpPr>
      <dsp:spPr>
        <a:xfrm>
          <a:off x="1639401" y="627132"/>
          <a:ext cx="9572910" cy="567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In 2025 all 5 councils will start round 1 of the year on April 2025, then July/Aug and then Nov/Dec</a:t>
          </a:r>
          <a:endParaRPr lang="en-US" sz="1500" kern="1200"/>
        </a:p>
      </dsp:txBody>
      <dsp:txXfrm>
        <a:off x="1639401" y="627132"/>
        <a:ext cx="9572910" cy="567698"/>
      </dsp:txXfrm>
    </dsp:sp>
    <dsp:sp modelId="{8FAEDD80-B9FF-4631-86D5-4A8669230EDC}">
      <dsp:nvSpPr>
        <dsp:cNvPr id="0" name=""/>
        <dsp:cNvSpPr/>
      </dsp:nvSpPr>
      <dsp:spPr>
        <a:xfrm>
          <a:off x="1492366" y="1194830"/>
          <a:ext cx="78418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5A33B4-1B4E-4B50-A3A6-A17578106B17}">
      <dsp:nvSpPr>
        <dsp:cNvPr id="0" name=""/>
        <dsp:cNvSpPr/>
      </dsp:nvSpPr>
      <dsp:spPr>
        <a:xfrm>
          <a:off x="1639401" y="1223215"/>
          <a:ext cx="9572910" cy="567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/>
            <a:t>In each district there is a need to train more supervisors to help ensure teachers and communities are well informed and implement IPTsc well [Supervisors include health facility in charges and ward education officers]</a:t>
          </a:r>
          <a:endParaRPr lang="en-US" sz="1500" kern="1200" dirty="0"/>
        </a:p>
      </dsp:txBody>
      <dsp:txXfrm>
        <a:off x="1639401" y="1223215"/>
        <a:ext cx="9572910" cy="567698"/>
      </dsp:txXfrm>
    </dsp:sp>
    <dsp:sp modelId="{B49633AA-BCED-406F-B3AC-C0EF181B8637}">
      <dsp:nvSpPr>
        <dsp:cNvPr id="0" name=""/>
        <dsp:cNvSpPr/>
      </dsp:nvSpPr>
      <dsp:spPr>
        <a:xfrm>
          <a:off x="1492366" y="1790914"/>
          <a:ext cx="78418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DC35DA-4538-45FC-A2CC-6B2FEE4C9596}">
      <dsp:nvSpPr>
        <dsp:cNvPr id="0" name=""/>
        <dsp:cNvSpPr/>
      </dsp:nvSpPr>
      <dsp:spPr>
        <a:xfrm>
          <a:off x="0" y="1819299"/>
          <a:ext cx="112151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B52F3-113A-40BF-A9DB-9D4DA7A82CE9}">
      <dsp:nvSpPr>
        <dsp:cNvPr id="0" name=""/>
        <dsp:cNvSpPr/>
      </dsp:nvSpPr>
      <dsp:spPr>
        <a:xfrm>
          <a:off x="0" y="1819299"/>
          <a:ext cx="1637628" cy="1816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Documents:</a:t>
          </a:r>
          <a:endParaRPr lang="en-US" sz="2000" kern="1200" dirty="0"/>
        </a:p>
      </dsp:txBody>
      <dsp:txXfrm>
        <a:off x="0" y="1819299"/>
        <a:ext cx="1637628" cy="1816635"/>
      </dsp:txXfrm>
    </dsp:sp>
    <dsp:sp modelId="{18FE78AC-CE6E-4AC9-BDE2-1284CE9C83CA}">
      <dsp:nvSpPr>
        <dsp:cNvPr id="0" name=""/>
        <dsp:cNvSpPr/>
      </dsp:nvSpPr>
      <dsp:spPr>
        <a:xfrm>
          <a:off x="1782363" y="1847684"/>
          <a:ext cx="9423166" cy="567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/>
            <a:t>Posters for awareness and SOP for drug dispensing</a:t>
          </a:r>
          <a:endParaRPr lang="en-US" sz="1500" kern="1200" dirty="0"/>
        </a:p>
      </dsp:txBody>
      <dsp:txXfrm>
        <a:off x="1782363" y="1847684"/>
        <a:ext cx="9423166" cy="567698"/>
      </dsp:txXfrm>
    </dsp:sp>
    <dsp:sp modelId="{DE2D7AD4-0BFB-4514-9591-E9C647079B01}">
      <dsp:nvSpPr>
        <dsp:cNvPr id="0" name=""/>
        <dsp:cNvSpPr/>
      </dsp:nvSpPr>
      <dsp:spPr>
        <a:xfrm>
          <a:off x="1637628" y="2415383"/>
          <a:ext cx="77192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E9D146-9AD6-4F7D-9EDF-24F5E144DC1D}">
      <dsp:nvSpPr>
        <dsp:cNvPr id="0" name=""/>
        <dsp:cNvSpPr/>
      </dsp:nvSpPr>
      <dsp:spPr>
        <a:xfrm>
          <a:off x="1782363" y="2443768"/>
          <a:ext cx="9423166" cy="567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/>
            <a:t>Algorithms on case management in an area already deploying IPTsc</a:t>
          </a:r>
          <a:endParaRPr lang="en-US" sz="1500" kern="1200" dirty="0"/>
        </a:p>
      </dsp:txBody>
      <dsp:txXfrm>
        <a:off x="1782363" y="2443768"/>
        <a:ext cx="9423166" cy="567698"/>
      </dsp:txXfrm>
    </dsp:sp>
    <dsp:sp modelId="{EF943F0F-7518-464D-806E-D000543CA2F2}">
      <dsp:nvSpPr>
        <dsp:cNvPr id="0" name=""/>
        <dsp:cNvSpPr/>
      </dsp:nvSpPr>
      <dsp:spPr>
        <a:xfrm>
          <a:off x="1637628" y="3011466"/>
          <a:ext cx="77192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873857-C776-4C07-BCA8-18839FA434FF}">
      <dsp:nvSpPr>
        <dsp:cNvPr id="0" name=""/>
        <dsp:cNvSpPr/>
      </dsp:nvSpPr>
      <dsp:spPr>
        <a:xfrm>
          <a:off x="1782363" y="3039851"/>
          <a:ext cx="9423166" cy="567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Registers, summary reporting forms, AE monitoring forms, Drug accountability forms</a:t>
          </a:r>
        </a:p>
      </dsp:txBody>
      <dsp:txXfrm>
        <a:off x="1782363" y="3039851"/>
        <a:ext cx="9423166" cy="567698"/>
      </dsp:txXfrm>
    </dsp:sp>
    <dsp:sp modelId="{F266D4D4-F2E8-4A92-977A-712578E92213}">
      <dsp:nvSpPr>
        <dsp:cNvPr id="0" name=""/>
        <dsp:cNvSpPr/>
      </dsp:nvSpPr>
      <dsp:spPr>
        <a:xfrm>
          <a:off x="1637628" y="3607550"/>
          <a:ext cx="77192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904AE-4117-49A0-A1BB-E33908D26A8A}">
      <dsp:nvSpPr>
        <dsp:cNvPr id="0" name=""/>
        <dsp:cNvSpPr/>
      </dsp:nvSpPr>
      <dsp:spPr>
        <a:xfrm>
          <a:off x="0" y="3635935"/>
          <a:ext cx="112151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6E9EE-B289-4ED0-A44C-9A8CC9D34C49}">
      <dsp:nvSpPr>
        <dsp:cNvPr id="0" name=""/>
        <dsp:cNvSpPr/>
      </dsp:nvSpPr>
      <dsp:spPr>
        <a:xfrm>
          <a:off x="0" y="3635935"/>
          <a:ext cx="1605155" cy="1816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IPTsc rounds:</a:t>
          </a:r>
          <a:endParaRPr lang="en-US" sz="2800" kern="1200" dirty="0"/>
        </a:p>
      </dsp:txBody>
      <dsp:txXfrm>
        <a:off x="0" y="3635935"/>
        <a:ext cx="1605155" cy="1816635"/>
      </dsp:txXfrm>
    </dsp:sp>
    <dsp:sp modelId="{0EA03869-ED75-4EBB-8E92-0F5368498A0C}">
      <dsp:nvSpPr>
        <dsp:cNvPr id="0" name=""/>
        <dsp:cNvSpPr/>
      </dsp:nvSpPr>
      <dsp:spPr>
        <a:xfrm>
          <a:off x="1750383" y="3678158"/>
          <a:ext cx="9455254" cy="844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/>
            <a:t>Currently we run on 3 rounds strategy as piloted</a:t>
          </a:r>
          <a:endParaRPr lang="en-US" sz="1500" kern="1200" dirty="0"/>
        </a:p>
      </dsp:txBody>
      <dsp:txXfrm>
        <a:off x="1750383" y="3678158"/>
        <a:ext cx="9455254" cy="844451"/>
      </dsp:txXfrm>
    </dsp:sp>
    <dsp:sp modelId="{36479768-9055-4643-B470-315F169F7D2B}">
      <dsp:nvSpPr>
        <dsp:cNvPr id="0" name=""/>
        <dsp:cNvSpPr/>
      </dsp:nvSpPr>
      <dsp:spPr>
        <a:xfrm>
          <a:off x="1605155" y="4522609"/>
          <a:ext cx="77454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14594-4663-422B-8596-92D837678F37}">
      <dsp:nvSpPr>
        <dsp:cNvPr id="0" name=""/>
        <dsp:cNvSpPr/>
      </dsp:nvSpPr>
      <dsp:spPr>
        <a:xfrm>
          <a:off x="1750383" y="4564832"/>
          <a:ext cx="9455254" cy="844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/>
            <a:t>Depending on drug we use in the future the number of rounds might be modified, however with consideration not to interfere educational calendar</a:t>
          </a:r>
          <a:endParaRPr lang="en-US" sz="1500" kern="1200" dirty="0"/>
        </a:p>
      </dsp:txBody>
      <dsp:txXfrm>
        <a:off x="1750383" y="4564832"/>
        <a:ext cx="9455254" cy="844451"/>
      </dsp:txXfrm>
    </dsp:sp>
    <dsp:sp modelId="{9AFFD0D1-D27E-4BE2-AE36-1D93A4828312}">
      <dsp:nvSpPr>
        <dsp:cNvPr id="0" name=""/>
        <dsp:cNvSpPr/>
      </dsp:nvSpPr>
      <dsp:spPr>
        <a:xfrm>
          <a:off x="1605155" y="5409284"/>
          <a:ext cx="77454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2E532-2437-4CDE-BBF3-768B12B2F1CB}">
      <dsp:nvSpPr>
        <dsp:cNvPr id="0" name=""/>
        <dsp:cNvSpPr/>
      </dsp:nvSpPr>
      <dsp:spPr>
        <a:xfrm>
          <a:off x="3490" y="307220"/>
          <a:ext cx="3403616" cy="13614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To increase more eligible councils</a:t>
          </a:r>
          <a:endParaRPr lang="en-GB" sz="1800" kern="1200"/>
        </a:p>
      </dsp:txBody>
      <dsp:txXfrm>
        <a:off x="3490" y="307220"/>
        <a:ext cx="3403616" cy="1361446"/>
      </dsp:txXfrm>
    </dsp:sp>
    <dsp:sp modelId="{2FC28198-774B-4A4B-9BFF-6EA47E7DB282}">
      <dsp:nvSpPr>
        <dsp:cNvPr id="0" name=""/>
        <dsp:cNvSpPr/>
      </dsp:nvSpPr>
      <dsp:spPr>
        <a:xfrm>
          <a:off x="3490" y="1668667"/>
          <a:ext cx="3403616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To enhance a more stable environment for implementation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Utilising the biannual SMPS  and malaria stratification practice to identify eligible councils.</a:t>
          </a:r>
        </a:p>
      </dsp:txBody>
      <dsp:txXfrm>
        <a:off x="3490" y="1668667"/>
        <a:ext cx="3403616" cy="2854800"/>
      </dsp:txXfrm>
    </dsp:sp>
    <dsp:sp modelId="{4B203CA8-1BD7-4CFE-89C3-3FBEBE8A18C4}">
      <dsp:nvSpPr>
        <dsp:cNvPr id="0" name=""/>
        <dsp:cNvSpPr/>
      </dsp:nvSpPr>
      <dsp:spPr>
        <a:xfrm>
          <a:off x="3883613" y="307220"/>
          <a:ext cx="3403616" cy="13614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Use of / collaborating with implementing partners on implementation</a:t>
          </a:r>
          <a:endParaRPr lang="en-GB" sz="1800" kern="1200" dirty="0"/>
        </a:p>
      </dsp:txBody>
      <dsp:txXfrm>
        <a:off x="3883613" y="307220"/>
        <a:ext cx="3403616" cy="1361446"/>
      </dsp:txXfrm>
    </dsp:sp>
    <dsp:sp modelId="{6A80E3FB-9625-455F-A491-0184E9A3F36E}">
      <dsp:nvSpPr>
        <dsp:cNvPr id="0" name=""/>
        <dsp:cNvSpPr/>
      </dsp:nvSpPr>
      <dsp:spPr>
        <a:xfrm>
          <a:off x="3883613" y="1668667"/>
          <a:ext cx="3403616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We are grateful that CRS supported implementation in 2/5 councils in the last year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We hope more partners can join us for other councils as well, given the tangible need</a:t>
          </a:r>
          <a:endParaRPr lang="en-GB" sz="1800" kern="1200" dirty="0"/>
        </a:p>
      </dsp:txBody>
      <dsp:txXfrm>
        <a:off x="3883613" y="1668667"/>
        <a:ext cx="3403616" cy="2854800"/>
      </dsp:txXfrm>
    </dsp:sp>
    <dsp:sp modelId="{755CA4B6-ECD7-4CFA-B8A3-D27BBB4F66F9}">
      <dsp:nvSpPr>
        <dsp:cNvPr id="0" name=""/>
        <dsp:cNvSpPr/>
      </dsp:nvSpPr>
      <dsp:spPr>
        <a:xfrm>
          <a:off x="7763735" y="307220"/>
          <a:ext cx="3403616" cy="13614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/>
            <a:t>Strengthen M&amp; E plan</a:t>
          </a:r>
          <a:endParaRPr lang="en-GB" sz="1800" kern="1200"/>
        </a:p>
      </dsp:txBody>
      <dsp:txXfrm>
        <a:off x="7763735" y="307220"/>
        <a:ext cx="3403616" cy="1361446"/>
      </dsp:txXfrm>
    </dsp:sp>
    <dsp:sp modelId="{4C3783D3-1C01-442A-9614-CED626F8AE4B}">
      <dsp:nvSpPr>
        <dsp:cNvPr id="0" name=""/>
        <dsp:cNvSpPr/>
      </dsp:nvSpPr>
      <dsp:spPr>
        <a:xfrm>
          <a:off x="7763735" y="1668667"/>
          <a:ext cx="3403616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Improve health system DHIS2 system –capture age disaggregated data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Utilise available surveys for assessment of community impact and transmission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 dirty="0"/>
        </a:p>
      </dsp:txBody>
      <dsp:txXfrm>
        <a:off x="7763735" y="1668667"/>
        <a:ext cx="3403616" cy="28548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7F0C1-F744-4C57-ACD3-A1E498B1E306}">
      <dsp:nvSpPr>
        <dsp:cNvPr id="0" name=""/>
        <dsp:cNvSpPr/>
      </dsp:nvSpPr>
      <dsp:spPr>
        <a:xfrm>
          <a:off x="0" y="84473"/>
          <a:ext cx="11109200" cy="90955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IPTsc operated in an environment where all members of the community are well informed, which improves coverage</a:t>
          </a:r>
          <a:endParaRPr lang="en-GB" sz="2000" kern="1200" dirty="0"/>
        </a:p>
      </dsp:txBody>
      <dsp:txXfrm>
        <a:off x="44401" y="128874"/>
        <a:ext cx="11020398" cy="820756"/>
      </dsp:txXfrm>
    </dsp:sp>
    <dsp:sp modelId="{ED190346-3902-4C7F-B847-E9E4382E0E82}">
      <dsp:nvSpPr>
        <dsp:cNvPr id="0" name=""/>
        <dsp:cNvSpPr/>
      </dsp:nvSpPr>
      <dsp:spPr>
        <a:xfrm>
          <a:off x="0" y="1181231"/>
          <a:ext cx="11109200" cy="75091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/>
            <a:t>Out of school children can be reached through the local social welfare officers and CHWs:</a:t>
          </a:r>
          <a:endParaRPr lang="en-GB" sz="2000" kern="1200" dirty="0"/>
        </a:p>
      </dsp:txBody>
      <dsp:txXfrm>
        <a:off x="36656" y="1217887"/>
        <a:ext cx="11035888" cy="677599"/>
      </dsp:txXfrm>
    </dsp:sp>
    <dsp:sp modelId="{390F9E23-B353-4ED9-9BE2-34461D4E6AE0}">
      <dsp:nvSpPr>
        <dsp:cNvPr id="0" name=""/>
        <dsp:cNvSpPr/>
      </dsp:nvSpPr>
      <dsp:spPr>
        <a:xfrm>
          <a:off x="0" y="1995879"/>
          <a:ext cx="111092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71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b="0" i="0" kern="1200" dirty="0"/>
            <a:t>We observed this in </a:t>
          </a:r>
          <a:r>
            <a:rPr lang="en-GB" sz="1800" b="0" i="0" kern="1200" dirty="0" err="1"/>
            <a:t>Kibondo</a:t>
          </a:r>
          <a:r>
            <a:rPr lang="en-GB" sz="1800" b="0" i="0" kern="1200" dirty="0"/>
            <a:t>  and </a:t>
          </a:r>
          <a:r>
            <a:rPr lang="en-GB" sz="1800" b="0" i="0" kern="1200" dirty="0" err="1"/>
            <a:t>Handeni</a:t>
          </a:r>
          <a:r>
            <a:rPr lang="en-GB" sz="1800" b="0" i="0" kern="1200" dirty="0"/>
            <a:t> DC</a:t>
          </a:r>
          <a:endParaRPr lang="en-GB" sz="1800" kern="1200" dirty="0"/>
        </a:p>
      </dsp:txBody>
      <dsp:txXfrm>
        <a:off x="0" y="1995879"/>
        <a:ext cx="11109200" cy="1076400"/>
      </dsp:txXfrm>
    </dsp:sp>
    <dsp:sp modelId="{E6578806-A597-4F41-A284-22CD57F70D53}">
      <dsp:nvSpPr>
        <dsp:cNvPr id="0" name=""/>
        <dsp:cNvSpPr/>
      </dsp:nvSpPr>
      <dsp:spPr>
        <a:xfrm>
          <a:off x="0" y="2916075"/>
          <a:ext cx="11109200" cy="8246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/>
            <a:t>School teachers can deliver IPTsc at a high coverage and offers great opportunity for integration with other school led initiatives</a:t>
          </a:r>
          <a:endParaRPr lang="en-GB" sz="2000" kern="1200"/>
        </a:p>
      </dsp:txBody>
      <dsp:txXfrm>
        <a:off x="40257" y="2956332"/>
        <a:ext cx="11028686" cy="744147"/>
      </dsp:txXfrm>
    </dsp:sp>
    <dsp:sp modelId="{3A8CE7A2-E427-4C7F-A45A-D8097F1AB44A}">
      <dsp:nvSpPr>
        <dsp:cNvPr id="0" name=""/>
        <dsp:cNvSpPr/>
      </dsp:nvSpPr>
      <dsp:spPr>
        <a:xfrm>
          <a:off x="0" y="4020405"/>
          <a:ext cx="11109200" cy="7258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Deworming, school feeding, micronutrient supplementation, school net distribution</a:t>
          </a:r>
          <a:endParaRPr lang="en-GB" sz="2000" kern="1200"/>
        </a:p>
      </dsp:txBody>
      <dsp:txXfrm>
        <a:off x="35431" y="4055836"/>
        <a:ext cx="11038338" cy="654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030465" cy="2168978"/>
        <a:chOff x="0" y="0"/>
        <a:chExt cx="5030465" cy="2168978"/>
      </a:xfrm>
    </dsp:grpSpPr>
    <dsp:sp modelId="{94C524A0-ABF0-43AA-806A-4A85502309B3}">
      <dsp:nvSpPr>
        <dsp:cNvPr id="3" name="Rounded Rectangle 2"/>
        <dsp:cNvSpPr/>
      </dsp:nvSpPr>
      <dsp:spPr bwMode="white">
        <a:xfrm>
          <a:off x="0" y="0"/>
          <a:ext cx="5030465" cy="473311"/>
        </a:xfrm>
        <a:prstGeom prst="roundRect">
          <a:avLst/>
        </a:prstGeom>
      </dsp:spPr>
      <dsp:style>
        <a:lnRef idx="2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dirty="0"/>
            <a:t>Outcomes measured at 12 and 20 months:</a:t>
          </a:r>
          <a:endParaRPr lang="en-GB" sz="1800" dirty="0"/>
        </a:p>
      </dsp:txBody>
      <dsp:txXfrm>
        <a:off x="0" y="0"/>
        <a:ext cx="5030465" cy="473311"/>
      </dsp:txXfrm>
    </dsp:sp>
    <dsp:sp modelId="{018B2B79-900D-4724-9749-7EE1FF0A098E}">
      <dsp:nvSpPr>
        <dsp:cNvPr id="4" name="Rectangles 3"/>
        <dsp:cNvSpPr/>
      </dsp:nvSpPr>
      <dsp:spPr bwMode="white">
        <a:xfrm>
          <a:off x="0" y="510884"/>
          <a:ext cx="5030465" cy="162052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2">
            <a:alpha val="0"/>
          </a:schemeClr>
        </a:fillRef>
        <a:effectRef idx="0">
          <a:scrgbClr r="0" g="0" b="0"/>
        </a:effectRef>
        <a:fontRef idx="minor"/>
      </dsp:style>
      <dsp:txBody>
        <a:bodyPr lIns="159717" tIns="22860" rIns="128016" bIns="22860" anchor="t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i="0" dirty="0">
              <a:solidFill>
                <a:schemeClr val="tx1"/>
              </a:solidFill>
            </a:rPr>
            <a:t>Change from baseline in mean </a:t>
          </a:r>
          <a:r>
            <a:rPr lang="en-US" sz="1800" b="0" i="0" dirty="0" err="1">
              <a:solidFill>
                <a:schemeClr val="tx1"/>
              </a:solidFill>
            </a:rPr>
            <a:t>haemoglobin</a:t>
          </a:r>
          <a:r>
            <a:rPr lang="en-US" sz="1800" b="0" i="0" dirty="0">
              <a:solidFill>
                <a:schemeClr val="tx1"/>
              </a:solidFill>
            </a:rPr>
            <a:t> (Hb)</a:t>
          </a:r>
          <a:endParaRPr lang="en-GB" sz="1800" dirty="0">
            <a:solidFill>
              <a:schemeClr val="tx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i="0">
              <a:solidFill>
                <a:schemeClr val="tx1"/>
              </a:solidFill>
            </a:rPr>
            <a:t>Prevalence of parasitaemia</a:t>
          </a:r>
          <a:endParaRPr lang="en-GB" sz="1800">
            <a:solidFill>
              <a:schemeClr val="tx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0" i="0" dirty="0">
              <a:solidFill>
                <a:schemeClr val="tx1"/>
              </a:solidFill>
            </a:rPr>
            <a:t>Incidence of clinical malaria</a:t>
          </a:r>
          <a:r>
            <a:rPr lang="en-GB" sz="1800" b="0" i="0" dirty="0">
              <a:solidFill>
                <a:schemeClr val="tx1"/>
              </a:solidFill>
            </a:rPr>
            <a:t>:</a:t>
          </a:r>
          <a:endParaRPr lang="en-GB" sz="1800" dirty="0">
            <a:solidFill>
              <a:schemeClr val="tx1"/>
            </a:solidFill>
          </a:endParaRPr>
        </a:p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b="0" i="0">
              <a:solidFill>
                <a:schemeClr val="tx1"/>
              </a:solidFill>
            </a:rPr>
            <a:t>Cognitive and psychomotor function (change from baseline)</a:t>
          </a:r>
          <a:endParaRPr lang="en-GB" sz="1800">
            <a:solidFill>
              <a:schemeClr val="tx1"/>
            </a:solidFill>
          </a:endParaRPr>
        </a:p>
      </dsp:txBody>
      <dsp:txXfrm>
        <a:off x="0" y="510884"/>
        <a:ext cx="5030465" cy="16205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413448" cy="597364"/>
        <a:chOff x="0" y="0"/>
        <a:chExt cx="6413448" cy="597364"/>
      </a:xfrm>
    </dsp:grpSpPr>
    <dsp:sp modelId="{7DDF3817-AD54-4CEB-8B4D-C36B029594DD}">
      <dsp:nvSpPr>
        <dsp:cNvPr id="3" name="Right Arrow 2"/>
        <dsp:cNvSpPr/>
      </dsp:nvSpPr>
      <dsp:spPr bwMode="white">
        <a:xfrm>
          <a:off x="481009" y="0"/>
          <a:ext cx="5451431" cy="597364"/>
        </a:xfrm>
        <a:prstGeom prst="rightArrow">
          <a:avLst/>
        </a:prstGeom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481009" y="0"/>
        <a:ext cx="5451431" cy="597364"/>
      </dsp:txXfrm>
    </dsp:sp>
    <dsp:sp modelId="{6E5EC24B-9047-4FBC-80D1-329AE834E6C8}">
      <dsp:nvSpPr>
        <dsp:cNvPr id="4" name="Rounded Rectangle 3"/>
        <dsp:cNvSpPr/>
      </dsp:nvSpPr>
      <dsp:spPr bwMode="white">
        <a:xfrm>
          <a:off x="0" y="179209"/>
          <a:ext cx="1924034" cy="238946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3340" tIns="53340" rIns="53340" bIns="533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dirty="0"/>
            <a:t>INTERVENTION </a:t>
          </a:r>
          <a:endParaRPr lang="en-GB" sz="1400" dirty="0"/>
        </a:p>
      </dsp:txBody>
      <dsp:txXfrm>
        <a:off x="0" y="179209"/>
        <a:ext cx="1924034" cy="238946"/>
      </dsp:txXfrm>
    </dsp:sp>
    <dsp:sp modelId="{916738DB-D012-4C34-8A18-A340FF45748A}">
      <dsp:nvSpPr>
        <dsp:cNvPr id="5" name="Rounded Rectangle 4"/>
        <dsp:cNvSpPr/>
      </dsp:nvSpPr>
      <dsp:spPr bwMode="white">
        <a:xfrm>
          <a:off x="2244707" y="179209"/>
          <a:ext cx="1924034" cy="238946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3340" tIns="53340" rIns="53340" bIns="533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dirty="0"/>
            <a:t>AE  TRACKING</a:t>
          </a:r>
          <a:endParaRPr lang="en-GB" sz="1400" dirty="0"/>
        </a:p>
      </dsp:txBody>
      <dsp:txXfrm>
        <a:off x="2244707" y="179209"/>
        <a:ext cx="1924034" cy="238946"/>
      </dsp:txXfrm>
    </dsp:sp>
    <dsp:sp modelId="{963F400E-AC1D-48A3-8D00-713ED1D1401F}">
      <dsp:nvSpPr>
        <dsp:cNvPr id="6" name="Rounded Rectangle 5"/>
        <dsp:cNvSpPr/>
      </dsp:nvSpPr>
      <dsp:spPr bwMode="white">
        <a:xfrm>
          <a:off x="4489414" y="179209"/>
          <a:ext cx="1924034" cy="238946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3340" tIns="53340" rIns="53340" bIns="533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400" dirty="0"/>
            <a:t>REBOUND EFFECT</a:t>
          </a:r>
          <a:endParaRPr lang="en-GB" sz="1400" dirty="0"/>
        </a:p>
      </dsp:txBody>
      <dsp:txXfrm>
        <a:off x="4489414" y="179209"/>
        <a:ext cx="1924034" cy="2389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302251" cy="2933769"/>
        <a:chOff x="0" y="0"/>
        <a:chExt cx="6302251" cy="2933769"/>
      </a:xfrm>
    </dsp:grpSpPr>
    <dsp:sp modelId="{EA323716-36B0-4822-87BC-17B99FC065FC}">
      <dsp:nvSpPr>
        <dsp:cNvPr id="5" name="Rectangles 4"/>
        <dsp:cNvSpPr/>
      </dsp:nvSpPr>
      <dsp:spPr bwMode="white">
        <a:xfrm>
          <a:off x="0" y="232714"/>
          <a:ext cx="6302251" cy="327600"/>
        </a:xfrm>
        <a:prstGeom prst="rect">
          <a:avLst/>
        </a:prstGeom>
      </dsp:spPr>
      <dsp:style>
        <a:lnRef idx="2">
          <a:schemeClr val="accent1"/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489124" tIns="270764" rIns="489124" bIns="92456" anchor="t"/>
        <a:lstStyle>
          <a:lvl1pPr algn="l">
            <a:defRPr sz="13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232714"/>
        <a:ext cx="6302251" cy="327600"/>
      </dsp:txXfrm>
    </dsp:sp>
    <dsp:sp modelId="{58E4A593-4DE3-4415-9512-0DF8A7E69709}">
      <dsp:nvSpPr>
        <dsp:cNvPr id="4" name="Rounded Rectangle 3"/>
        <dsp:cNvSpPr/>
      </dsp:nvSpPr>
      <dsp:spPr bwMode="white">
        <a:xfrm>
          <a:off x="161704" y="42596"/>
          <a:ext cx="5988178" cy="375060"/>
        </a:xfrm>
        <a:prstGeom prst="roundRect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lIns="166747" tIns="0" rIns="166747" bIns="0" anchor="ctr"/>
        <a:lstStyle>
          <a:lvl1pPr algn="l">
            <a:defRPr sz="1300"/>
          </a:lvl1pPr>
          <a:lvl2pPr marL="57150" indent="-57150" algn="l">
            <a:defRPr sz="1000"/>
          </a:lvl2pPr>
          <a:lvl3pPr marL="114300" indent="-57150" algn="l">
            <a:defRPr sz="1000"/>
          </a:lvl3pPr>
          <a:lvl4pPr marL="171450" indent="-57150" algn="l">
            <a:defRPr sz="1000"/>
          </a:lvl4pPr>
          <a:lvl5pPr marL="228600" indent="-57150" algn="l">
            <a:defRPr sz="1000"/>
          </a:lvl5pPr>
          <a:lvl6pPr marL="285750" indent="-57150" algn="l">
            <a:defRPr sz="1000"/>
          </a:lvl6pPr>
          <a:lvl7pPr marL="342900" indent="-57150" algn="l">
            <a:defRPr sz="1000"/>
          </a:lvl7pPr>
          <a:lvl8pPr marL="400050" indent="-57150" algn="l">
            <a:defRPr sz="1000"/>
          </a:lvl8pPr>
          <a:lvl9pPr marL="457200" indent="-57150" algn="l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i="0" dirty="0">
              <a:solidFill>
                <a:schemeClr val="dk1"/>
              </a:solidFill>
            </a:rPr>
            <a:t>Hb: </a:t>
          </a:r>
          <a:r>
            <a:rPr lang="en-GB" sz="1400" b="0" i="0" dirty="0">
              <a:solidFill>
                <a:schemeClr val="dk1"/>
              </a:solidFill>
            </a:rPr>
            <a:t>DP and ASAQ increased by </a:t>
          </a:r>
          <a:r>
            <a:rPr lang="en-GB" sz="1400" b="1" i="0" dirty="0">
              <a:solidFill>
                <a:schemeClr val="dk1"/>
              </a:solidFill>
            </a:rPr>
            <a:t>0.5g/dL</a:t>
          </a:r>
          <a:endParaRPr lang="en-GB" sz="1400" b="1" dirty="0">
            <a:solidFill>
              <a:schemeClr val="dk1"/>
            </a:solidFill>
          </a:endParaRPr>
        </a:p>
      </dsp:txBody>
      <dsp:txXfrm>
        <a:off x="161704" y="42596"/>
        <a:ext cx="5988178" cy="375060"/>
      </dsp:txXfrm>
    </dsp:sp>
    <dsp:sp modelId="{14D2D6E9-EF79-4028-B715-DDF22AC6DA35}">
      <dsp:nvSpPr>
        <dsp:cNvPr id="8" name="Rectangles 7"/>
        <dsp:cNvSpPr/>
      </dsp:nvSpPr>
      <dsp:spPr bwMode="white">
        <a:xfrm>
          <a:off x="0" y="813694"/>
          <a:ext cx="6302251" cy="327600"/>
        </a:xfrm>
        <a:prstGeom prst="rect">
          <a:avLst/>
        </a:prstGeom>
      </dsp:spPr>
      <dsp:style>
        <a:lnRef idx="2">
          <a:schemeClr val="accent1"/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489124" tIns="270764" rIns="489124" bIns="92456" anchor="t"/>
        <a:lstStyle>
          <a:lvl1pPr algn="l">
            <a:defRPr sz="13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813694"/>
        <a:ext cx="6302251" cy="327600"/>
      </dsp:txXfrm>
    </dsp:sp>
    <dsp:sp modelId="{EB86C190-1248-4B90-9097-650F76C93984}">
      <dsp:nvSpPr>
        <dsp:cNvPr id="7" name="Rounded Rectangle 6"/>
        <dsp:cNvSpPr/>
      </dsp:nvSpPr>
      <dsp:spPr bwMode="white">
        <a:xfrm>
          <a:off x="144973" y="638059"/>
          <a:ext cx="5988178" cy="375060"/>
        </a:xfrm>
        <a:prstGeom prst="roundRect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lIns="166747" tIns="0" rIns="166747" bIns="0" anchor="ctr"/>
        <a:lstStyle>
          <a:lvl1pPr algn="l">
            <a:defRPr sz="1300"/>
          </a:lvl1pPr>
          <a:lvl2pPr marL="57150" indent="-57150" algn="l">
            <a:defRPr sz="1000"/>
          </a:lvl2pPr>
          <a:lvl3pPr marL="114300" indent="-57150" algn="l">
            <a:defRPr sz="1000"/>
          </a:lvl3pPr>
          <a:lvl4pPr marL="171450" indent="-57150" algn="l">
            <a:defRPr sz="1000"/>
          </a:lvl4pPr>
          <a:lvl5pPr marL="228600" indent="-57150" algn="l">
            <a:defRPr sz="1000"/>
          </a:lvl5pPr>
          <a:lvl6pPr marL="285750" indent="-57150" algn="l">
            <a:defRPr sz="1000"/>
          </a:lvl6pPr>
          <a:lvl7pPr marL="342900" indent="-57150" algn="l">
            <a:defRPr sz="1000"/>
          </a:lvl7pPr>
          <a:lvl8pPr marL="400050" indent="-57150" algn="l">
            <a:defRPr sz="1000"/>
          </a:lvl8pPr>
          <a:lvl9pPr marL="457200" indent="-57150" algn="l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i="0" dirty="0">
              <a:solidFill>
                <a:schemeClr val="dk1"/>
              </a:solidFill>
            </a:rPr>
            <a:t>Prevalence of parasitaemia </a:t>
          </a:r>
          <a:r>
            <a:rPr lang="en-GB" sz="1400" b="0" i="0" dirty="0">
              <a:solidFill>
                <a:schemeClr val="dk1"/>
              </a:solidFill>
            </a:rPr>
            <a:t>decreased:</a:t>
          </a:r>
          <a:r>
            <a:rPr lang="en-GB" sz="1400" b="1" i="0" dirty="0">
              <a:solidFill>
                <a:schemeClr val="dk1"/>
              </a:solidFill>
            </a:rPr>
            <a:t> by 64% in DP;  52% in ASAQ </a:t>
          </a:r>
          <a:endParaRPr lang="en-GB" sz="1400" b="1" dirty="0">
            <a:solidFill>
              <a:schemeClr val="dk1"/>
            </a:solidFill>
          </a:endParaRPr>
        </a:p>
      </dsp:txBody>
      <dsp:txXfrm>
        <a:off x="144973" y="638059"/>
        <a:ext cx="5988178" cy="375060"/>
      </dsp:txXfrm>
    </dsp:sp>
    <dsp:sp modelId="{DB4A909C-54A7-4228-839D-FEBA95298060}">
      <dsp:nvSpPr>
        <dsp:cNvPr id="11" name="Rectangles 10"/>
        <dsp:cNvSpPr/>
      </dsp:nvSpPr>
      <dsp:spPr bwMode="white">
        <a:xfrm>
          <a:off x="0" y="1394675"/>
          <a:ext cx="6302251" cy="327600"/>
        </a:xfrm>
        <a:prstGeom prst="rect">
          <a:avLst/>
        </a:prstGeom>
      </dsp:spPr>
      <dsp:style>
        <a:lnRef idx="2">
          <a:schemeClr val="accent1"/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489124" tIns="270764" rIns="489124" bIns="92456" anchor="t"/>
        <a:lstStyle>
          <a:lvl1pPr algn="l">
            <a:defRPr sz="13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1394675"/>
        <a:ext cx="6302251" cy="327600"/>
      </dsp:txXfrm>
    </dsp:sp>
    <dsp:sp modelId="{4423B7BA-3F9E-49F0-A9B4-70738E6A82D3}">
      <dsp:nvSpPr>
        <dsp:cNvPr id="10" name="Rounded Rectangle 9"/>
        <dsp:cNvSpPr/>
      </dsp:nvSpPr>
      <dsp:spPr bwMode="white">
        <a:xfrm>
          <a:off x="144973" y="1234965"/>
          <a:ext cx="5988178" cy="375060"/>
        </a:xfrm>
        <a:prstGeom prst="roundRect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lIns="166747" tIns="0" rIns="166747" bIns="0" anchor="ctr"/>
        <a:lstStyle>
          <a:lvl1pPr algn="l">
            <a:defRPr sz="1300"/>
          </a:lvl1pPr>
          <a:lvl2pPr marL="57150" indent="-57150" algn="l">
            <a:defRPr sz="1000"/>
          </a:lvl2pPr>
          <a:lvl3pPr marL="114300" indent="-57150" algn="l">
            <a:defRPr sz="1000"/>
          </a:lvl3pPr>
          <a:lvl4pPr marL="171450" indent="-57150" algn="l">
            <a:defRPr sz="1000"/>
          </a:lvl4pPr>
          <a:lvl5pPr marL="228600" indent="-57150" algn="l">
            <a:defRPr sz="1000"/>
          </a:lvl5pPr>
          <a:lvl6pPr marL="285750" indent="-57150" algn="l">
            <a:defRPr sz="1000"/>
          </a:lvl6pPr>
          <a:lvl7pPr marL="342900" indent="-57150" algn="l">
            <a:defRPr sz="1000"/>
          </a:lvl7pPr>
          <a:lvl8pPr marL="400050" indent="-57150" algn="l">
            <a:defRPr sz="1000"/>
          </a:lvl8pPr>
          <a:lvl9pPr marL="457200" indent="-57150" algn="l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i="0" dirty="0">
              <a:solidFill>
                <a:schemeClr val="dk1"/>
              </a:solidFill>
            </a:rPr>
            <a:t>Clinical malaria</a:t>
          </a:r>
          <a:r>
            <a:rPr lang="en-GB" sz="1400" b="0" i="0" dirty="0">
              <a:solidFill>
                <a:schemeClr val="dk1"/>
              </a:solidFill>
            </a:rPr>
            <a:t>:</a:t>
          </a:r>
          <a:r>
            <a:rPr lang="en-GB" sz="1400" b="1" i="0" dirty="0">
              <a:solidFill>
                <a:schemeClr val="dk1"/>
              </a:solidFill>
            </a:rPr>
            <a:t> </a:t>
          </a:r>
          <a:r>
            <a:rPr lang="en-GB" sz="1400" b="0" i="0" dirty="0">
              <a:solidFill>
                <a:schemeClr val="dk1"/>
              </a:solidFill>
            </a:rPr>
            <a:t>decreased by  </a:t>
          </a:r>
          <a:r>
            <a:rPr lang="en-GB" sz="1400" b="1" i="0" dirty="0">
              <a:solidFill>
                <a:schemeClr val="dk1"/>
              </a:solidFill>
            </a:rPr>
            <a:t>20% DP;  19% ASAQ</a:t>
          </a:r>
          <a:endParaRPr lang="en-GB" sz="1400" b="1" dirty="0">
            <a:solidFill>
              <a:schemeClr val="dk1"/>
            </a:solidFill>
          </a:endParaRPr>
        </a:p>
      </dsp:txBody>
      <dsp:txXfrm>
        <a:off x="144973" y="1234965"/>
        <a:ext cx="5988178" cy="375060"/>
      </dsp:txXfrm>
    </dsp:sp>
    <dsp:sp modelId="{D5C900AD-D097-4147-B164-684628451875}">
      <dsp:nvSpPr>
        <dsp:cNvPr id="14" name="Rectangles 13"/>
        <dsp:cNvSpPr/>
      </dsp:nvSpPr>
      <dsp:spPr bwMode="white">
        <a:xfrm>
          <a:off x="0" y="1975655"/>
          <a:ext cx="6302251" cy="327600"/>
        </a:xfrm>
        <a:prstGeom prst="rect">
          <a:avLst/>
        </a:prstGeom>
      </dsp:spPr>
      <dsp:style>
        <a:lnRef idx="2">
          <a:schemeClr val="accent1"/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489124" tIns="270764" rIns="489124" bIns="92456" anchor="t"/>
        <a:lstStyle>
          <a:lvl1pPr algn="l">
            <a:defRPr sz="13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1975655"/>
        <a:ext cx="6302251" cy="327600"/>
      </dsp:txXfrm>
    </dsp:sp>
    <dsp:sp modelId="{115DFAB6-A932-4810-8CEE-74DA25202F77}">
      <dsp:nvSpPr>
        <dsp:cNvPr id="13" name="Rounded Rectangle 12"/>
        <dsp:cNvSpPr/>
      </dsp:nvSpPr>
      <dsp:spPr bwMode="white">
        <a:xfrm>
          <a:off x="161704" y="1859318"/>
          <a:ext cx="5988178" cy="375060"/>
        </a:xfrm>
        <a:prstGeom prst="roundRect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lIns="166747" tIns="0" rIns="166747" bIns="0" anchor="ctr"/>
        <a:lstStyle>
          <a:lvl1pPr algn="l">
            <a:defRPr sz="1300"/>
          </a:lvl1pPr>
          <a:lvl2pPr marL="57150" indent="-57150" algn="l">
            <a:defRPr sz="1000"/>
          </a:lvl2pPr>
          <a:lvl3pPr marL="114300" indent="-57150" algn="l">
            <a:defRPr sz="1000"/>
          </a:lvl3pPr>
          <a:lvl4pPr marL="171450" indent="-57150" algn="l">
            <a:defRPr sz="1000"/>
          </a:lvl4pPr>
          <a:lvl5pPr marL="228600" indent="-57150" algn="l">
            <a:defRPr sz="1000"/>
          </a:lvl5pPr>
          <a:lvl6pPr marL="285750" indent="-57150" algn="l">
            <a:defRPr sz="1000"/>
          </a:lvl6pPr>
          <a:lvl7pPr marL="342900" indent="-57150" algn="l">
            <a:defRPr sz="1000"/>
          </a:lvl7pPr>
          <a:lvl8pPr marL="400050" indent="-57150" algn="l">
            <a:defRPr sz="1000"/>
          </a:lvl8pPr>
          <a:lvl9pPr marL="457200" indent="-57150" algn="l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i="0" dirty="0">
              <a:solidFill>
                <a:schemeClr val="dk1"/>
              </a:solidFill>
            </a:rPr>
            <a:t>At 20 months: </a:t>
          </a:r>
          <a:r>
            <a:rPr lang="en-GB" sz="1400" b="0" i="0" dirty="0">
              <a:solidFill>
                <a:schemeClr val="dk1"/>
              </a:solidFill>
            </a:rPr>
            <a:t>no difference</a:t>
          </a:r>
          <a:endParaRPr lang="en-GB" sz="1400" b="0" dirty="0">
            <a:solidFill>
              <a:schemeClr val="dk1"/>
            </a:solidFill>
          </a:endParaRPr>
        </a:p>
      </dsp:txBody>
      <dsp:txXfrm>
        <a:off x="161704" y="1859318"/>
        <a:ext cx="5988178" cy="375060"/>
      </dsp:txXfrm>
    </dsp:sp>
    <dsp:sp modelId="{3512DFE3-003B-43FC-A930-53A3CF08D402}">
      <dsp:nvSpPr>
        <dsp:cNvPr id="17" name="Rectangles 16"/>
        <dsp:cNvSpPr/>
      </dsp:nvSpPr>
      <dsp:spPr bwMode="white">
        <a:xfrm>
          <a:off x="0" y="2556635"/>
          <a:ext cx="6302251" cy="327600"/>
        </a:xfrm>
        <a:prstGeom prst="rect">
          <a:avLst/>
        </a:prstGeom>
      </dsp:spPr>
      <dsp:style>
        <a:lnRef idx="2">
          <a:schemeClr val="accent1"/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489124" tIns="270764" rIns="489124" bIns="92456" anchor="t"/>
        <a:lstStyle>
          <a:lvl1pPr algn="l">
            <a:defRPr sz="1300"/>
          </a:lvl1pPr>
          <a:lvl2pPr marL="114300" indent="-114300" algn="l">
            <a:defRPr sz="1300"/>
          </a:lvl2pPr>
          <a:lvl3pPr marL="228600" indent="-114300" algn="l">
            <a:defRPr sz="1300"/>
          </a:lvl3pPr>
          <a:lvl4pPr marL="342900" indent="-114300" algn="l">
            <a:defRPr sz="1300"/>
          </a:lvl4pPr>
          <a:lvl5pPr marL="457200" indent="-114300" algn="l">
            <a:defRPr sz="1300"/>
          </a:lvl5pPr>
          <a:lvl6pPr marL="571500" indent="-114300" algn="l">
            <a:defRPr sz="1300"/>
          </a:lvl6pPr>
          <a:lvl7pPr marL="685800" indent="-114300" algn="l">
            <a:defRPr sz="1300"/>
          </a:lvl7pPr>
          <a:lvl8pPr marL="800100" indent="-114300" algn="l">
            <a:defRPr sz="1300"/>
          </a:lvl8pPr>
          <a:lvl9pPr marL="914400" indent="-114300" algn="l">
            <a:defRPr sz="13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2556635"/>
        <a:ext cx="6302251" cy="327600"/>
      </dsp:txXfrm>
    </dsp:sp>
    <dsp:sp modelId="{B621F962-5B95-42E5-AD59-D744DA88275D}">
      <dsp:nvSpPr>
        <dsp:cNvPr id="16" name="Rounded Rectangle 15"/>
        <dsp:cNvSpPr/>
      </dsp:nvSpPr>
      <dsp:spPr bwMode="white">
        <a:xfrm>
          <a:off x="161704" y="2382911"/>
          <a:ext cx="5988178" cy="375060"/>
        </a:xfrm>
        <a:prstGeom prst="roundRect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lIns="166747" tIns="0" rIns="166747" bIns="0" anchor="ctr"/>
        <a:lstStyle>
          <a:lvl1pPr algn="l">
            <a:defRPr sz="1300"/>
          </a:lvl1pPr>
          <a:lvl2pPr marL="57150" indent="-57150" algn="l">
            <a:defRPr sz="1000"/>
          </a:lvl2pPr>
          <a:lvl3pPr marL="114300" indent="-57150" algn="l">
            <a:defRPr sz="1000"/>
          </a:lvl3pPr>
          <a:lvl4pPr marL="171450" indent="-57150" algn="l">
            <a:defRPr sz="1000"/>
          </a:lvl4pPr>
          <a:lvl5pPr marL="228600" indent="-57150" algn="l">
            <a:defRPr sz="1000"/>
          </a:lvl5pPr>
          <a:lvl6pPr marL="285750" indent="-57150" algn="l">
            <a:defRPr sz="1000"/>
          </a:lvl6pPr>
          <a:lvl7pPr marL="342900" indent="-57150" algn="l">
            <a:defRPr sz="1000"/>
          </a:lvl7pPr>
          <a:lvl8pPr marL="400050" indent="-57150" algn="l">
            <a:defRPr sz="1000"/>
          </a:lvl8pPr>
          <a:lvl9pPr marL="457200" indent="-57150" algn="l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i="0" dirty="0">
              <a:solidFill>
                <a:schemeClr val="dk1"/>
              </a:solidFill>
            </a:rPr>
            <a:t>IPTsc needs to be continuous</a:t>
          </a:r>
          <a:endParaRPr lang="en-GB" sz="1400" b="1" dirty="0">
            <a:solidFill>
              <a:schemeClr val="dk1"/>
            </a:solidFill>
          </a:endParaRPr>
        </a:p>
      </dsp:txBody>
      <dsp:txXfrm>
        <a:off x="161704" y="2382911"/>
        <a:ext cx="5988178" cy="375060"/>
      </dsp:txXfrm>
    </dsp:sp>
    <dsp:sp modelId="{B947B8E8-14C2-4A45-920C-E1A602B070C4}">
      <dsp:nvSpPr>
        <dsp:cNvPr id="3" name="Rectangles 2" hidden="1"/>
        <dsp:cNvSpPr/>
      </dsp:nvSpPr>
      <dsp:spPr>
        <a:xfrm>
          <a:off x="0" y="49534"/>
          <a:ext cx="314073" cy="375060"/>
        </a:xfrm>
        <a:prstGeom prst="rect">
          <a:avLst/>
        </a:prstGeom>
      </dsp:spPr>
      <dsp:txXfrm>
        <a:off x="0" y="49534"/>
        <a:ext cx="314073" cy="375060"/>
      </dsp:txXfrm>
    </dsp:sp>
    <dsp:sp modelId="{FAA5CD5F-0D71-4DEF-9431-7BEAE71C5311}">
      <dsp:nvSpPr>
        <dsp:cNvPr id="6" name="Rectangles 5" hidden="1"/>
        <dsp:cNvSpPr/>
      </dsp:nvSpPr>
      <dsp:spPr>
        <a:xfrm>
          <a:off x="0" y="630514"/>
          <a:ext cx="314073" cy="375060"/>
        </a:xfrm>
        <a:prstGeom prst="rect">
          <a:avLst/>
        </a:prstGeom>
      </dsp:spPr>
      <dsp:txXfrm>
        <a:off x="0" y="630514"/>
        <a:ext cx="314073" cy="375060"/>
      </dsp:txXfrm>
    </dsp:sp>
    <dsp:sp modelId="{8734D97C-01E6-4930-94BF-4F73ED49D7A8}">
      <dsp:nvSpPr>
        <dsp:cNvPr id="9" name="Rectangles 8" hidden="1"/>
        <dsp:cNvSpPr/>
      </dsp:nvSpPr>
      <dsp:spPr>
        <a:xfrm>
          <a:off x="0" y="1211494"/>
          <a:ext cx="314073" cy="375060"/>
        </a:xfrm>
        <a:prstGeom prst="rect">
          <a:avLst/>
        </a:prstGeom>
      </dsp:spPr>
      <dsp:txXfrm>
        <a:off x="0" y="1211494"/>
        <a:ext cx="314073" cy="375060"/>
      </dsp:txXfrm>
    </dsp:sp>
    <dsp:sp modelId="{B3A4972A-4EDF-4C9B-8984-D0219C0148D0}">
      <dsp:nvSpPr>
        <dsp:cNvPr id="12" name="Rectangles 11" hidden="1"/>
        <dsp:cNvSpPr/>
      </dsp:nvSpPr>
      <dsp:spPr>
        <a:xfrm>
          <a:off x="0" y="1792475"/>
          <a:ext cx="314073" cy="375060"/>
        </a:xfrm>
        <a:prstGeom prst="rect">
          <a:avLst/>
        </a:prstGeom>
      </dsp:spPr>
      <dsp:txXfrm>
        <a:off x="0" y="1792475"/>
        <a:ext cx="314073" cy="375060"/>
      </dsp:txXfrm>
    </dsp:sp>
    <dsp:sp modelId="{A79B0907-DF30-4764-861E-20631F9A3EE1}">
      <dsp:nvSpPr>
        <dsp:cNvPr id="15" name="Rectangles 14" hidden="1"/>
        <dsp:cNvSpPr/>
      </dsp:nvSpPr>
      <dsp:spPr>
        <a:xfrm>
          <a:off x="0" y="2373455"/>
          <a:ext cx="314073" cy="375060"/>
        </a:xfrm>
        <a:prstGeom prst="rect">
          <a:avLst/>
        </a:prstGeom>
      </dsp:spPr>
      <dsp:txXfrm>
        <a:off x="0" y="2373455"/>
        <a:ext cx="314073" cy="3750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23D55-7FAB-45B4-9F0B-0CA5EBD126A7}">
      <dsp:nvSpPr>
        <dsp:cNvPr id="0" name=""/>
        <dsp:cNvSpPr/>
      </dsp:nvSpPr>
      <dsp:spPr>
        <a:xfrm>
          <a:off x="0" y="11908"/>
          <a:ext cx="11380119" cy="327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/>
            <a:t>26 wards were involved, 127 primary schools with over </a:t>
          </a:r>
          <a:r>
            <a:rPr lang="en-GB" sz="1400" b="1" i="0" kern="1200"/>
            <a:t>73,000 pupils were reached</a:t>
          </a:r>
          <a:r>
            <a:rPr lang="en-GB" sz="1400" b="0" i="0" kern="1200"/>
            <a:t>.</a:t>
          </a:r>
          <a:endParaRPr lang="en-GB" sz="1400" kern="1200"/>
        </a:p>
      </dsp:txBody>
      <dsp:txXfrm>
        <a:off x="15992" y="27900"/>
        <a:ext cx="11348135" cy="295616"/>
      </dsp:txXfrm>
    </dsp:sp>
    <dsp:sp modelId="{8070CA9A-0D37-455C-A700-91CB491E77AD}">
      <dsp:nvSpPr>
        <dsp:cNvPr id="0" name=""/>
        <dsp:cNvSpPr/>
      </dsp:nvSpPr>
      <dsp:spPr>
        <a:xfrm>
          <a:off x="0" y="532026"/>
          <a:ext cx="11380119" cy="327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/>
            <a:t>Coverage was maintained </a:t>
          </a:r>
          <a:r>
            <a:rPr lang="en-GB" sz="1400" b="1" i="0" kern="1200"/>
            <a:t>at higher rates for completed dose</a:t>
          </a:r>
          <a:r>
            <a:rPr lang="en-GB" sz="1400" b="0" i="0" kern="1200"/>
            <a:t>, showing </a:t>
          </a:r>
          <a:r>
            <a:rPr lang="en-GB" sz="1400" b="1" i="0" kern="1200"/>
            <a:t>good acceptance among the communities that participated.</a:t>
          </a:r>
          <a:endParaRPr lang="en-GB" sz="1400" kern="1200"/>
        </a:p>
      </dsp:txBody>
      <dsp:txXfrm>
        <a:off x="15992" y="548018"/>
        <a:ext cx="11348135" cy="295616"/>
      </dsp:txXfrm>
    </dsp:sp>
    <dsp:sp modelId="{18FCAB26-4F8E-40B3-9747-FDE0BBC57C3C}">
      <dsp:nvSpPr>
        <dsp:cNvPr id="0" name=""/>
        <dsp:cNvSpPr/>
      </dsp:nvSpPr>
      <dsp:spPr>
        <a:xfrm>
          <a:off x="0" y="926755"/>
          <a:ext cx="11380119" cy="362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319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100" b="1" i="0" kern="1200" dirty="0"/>
            <a:t>DP was administered by teachers, a three days course (taken once per day, DOT) based on bodyweight</a:t>
          </a: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100" b="0" i="0" kern="1200" dirty="0"/>
            <a:t>The </a:t>
          </a:r>
          <a:r>
            <a:rPr lang="en-GB" sz="1100" b="1" i="0" kern="1200" dirty="0"/>
            <a:t>coverage is also reflected by routine data on school attendance </a:t>
          </a:r>
          <a:r>
            <a:rPr lang="en-GB" sz="1100" b="0" i="0" kern="1200" dirty="0"/>
            <a:t>at the respective district</a:t>
          </a:r>
          <a:endParaRPr lang="en-GB" sz="1100" kern="1200" dirty="0"/>
        </a:p>
      </dsp:txBody>
      <dsp:txXfrm>
        <a:off x="0" y="926755"/>
        <a:ext cx="11380119" cy="3622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84F27-2792-4D8C-BD4B-B014591FA444}">
      <dsp:nvSpPr>
        <dsp:cNvPr id="0" name=""/>
        <dsp:cNvSpPr/>
      </dsp:nvSpPr>
      <dsp:spPr>
        <a:xfrm>
          <a:off x="0" y="18120"/>
          <a:ext cx="11008896" cy="9564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/>
            <a:t>IPTsc was effective on reducing malaria cases In school aged children by </a:t>
          </a:r>
          <a:r>
            <a:rPr lang="en-GB" sz="2000" b="1" i="0" kern="1200" dirty="0"/>
            <a:t>41% overall </a:t>
          </a:r>
          <a:r>
            <a:rPr lang="en-GB" sz="2000" b="0" i="0" kern="1200" dirty="0"/>
            <a:t>but was </a:t>
          </a:r>
          <a:r>
            <a:rPr lang="en-GB" sz="2000" b="1" i="0" kern="1200" dirty="0"/>
            <a:t>more effective in high endemic strata </a:t>
          </a:r>
          <a:r>
            <a:rPr lang="en-GB" sz="2000" b="0" i="0" kern="1200" dirty="0"/>
            <a:t>[prevalence &gt;10%] </a:t>
          </a:r>
          <a:r>
            <a:rPr lang="en-GB" sz="2000" b="1" i="0" kern="1200" dirty="0"/>
            <a:t>(54%)</a:t>
          </a:r>
          <a:r>
            <a:rPr lang="en-GB" sz="2000" b="0" i="0" kern="1200" dirty="0"/>
            <a:t> than in lower strata [prevalence &lt;10%] (11%)</a:t>
          </a:r>
          <a:endParaRPr lang="en-GB" sz="2000" kern="1200" dirty="0"/>
        </a:p>
      </dsp:txBody>
      <dsp:txXfrm>
        <a:off x="46689" y="64809"/>
        <a:ext cx="10915518" cy="8630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4286D-58B4-4F04-90B2-3C7424B762C7}">
      <dsp:nvSpPr>
        <dsp:cNvPr id="0" name=""/>
        <dsp:cNvSpPr/>
      </dsp:nvSpPr>
      <dsp:spPr>
        <a:xfrm>
          <a:off x="0" y="5624"/>
          <a:ext cx="5533221" cy="5182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i="0" kern="1200"/>
            <a:t>What we are doing</a:t>
          </a:r>
          <a:endParaRPr lang="en-GB" sz="2200" kern="1200"/>
        </a:p>
      </dsp:txBody>
      <dsp:txXfrm>
        <a:off x="25299" y="30923"/>
        <a:ext cx="5482623" cy="4676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65F52-06A0-4A7A-8489-53B001ACE688}">
      <dsp:nvSpPr>
        <dsp:cNvPr id="0" name=""/>
        <dsp:cNvSpPr/>
      </dsp:nvSpPr>
      <dsp:spPr>
        <a:xfrm>
          <a:off x="0" y="3518"/>
          <a:ext cx="5533221" cy="726755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0" i="0" kern="1200" dirty="0">
              <a:solidFill>
                <a:schemeClr val="accent1"/>
              </a:solidFill>
            </a:rPr>
            <a:t>Currently we collect data on IPTsc coverage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0" i="0" kern="1200" dirty="0">
              <a:solidFill>
                <a:schemeClr val="accent1"/>
              </a:solidFill>
            </a:rPr>
            <a:t>(number received / school children enrolled)</a:t>
          </a:r>
          <a:endParaRPr lang="en-GB" sz="1600" kern="1200" dirty="0">
            <a:solidFill>
              <a:schemeClr val="accent1"/>
            </a:solidFill>
          </a:endParaRPr>
        </a:p>
      </dsp:txBody>
      <dsp:txXfrm>
        <a:off x="35477" y="38995"/>
        <a:ext cx="5462267" cy="655801"/>
      </dsp:txXfrm>
    </dsp:sp>
    <dsp:sp modelId="{7481357D-C56A-4A10-A0B9-04BF73B16733}">
      <dsp:nvSpPr>
        <dsp:cNvPr id="0" name=""/>
        <dsp:cNvSpPr/>
      </dsp:nvSpPr>
      <dsp:spPr>
        <a:xfrm>
          <a:off x="0" y="773634"/>
          <a:ext cx="5533221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68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This is monitored in each round</a:t>
          </a:r>
          <a:endParaRPr lang="en-GB" sz="1800" kern="1200" dirty="0"/>
        </a:p>
      </dsp:txBody>
      <dsp:txXfrm>
        <a:off x="0" y="773634"/>
        <a:ext cx="5533221" cy="794880"/>
      </dsp:txXfrm>
    </dsp:sp>
    <dsp:sp modelId="{A156D20D-819A-4DB1-B42C-444FE726B673}">
      <dsp:nvSpPr>
        <dsp:cNvPr id="0" name=""/>
        <dsp:cNvSpPr/>
      </dsp:nvSpPr>
      <dsp:spPr>
        <a:xfrm>
          <a:off x="0" y="1453161"/>
          <a:ext cx="5533221" cy="761161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accent1"/>
              </a:solidFill>
            </a:rPr>
            <a:t>Tanzania conducts seasonal malaria </a:t>
          </a:r>
          <a:r>
            <a:rPr lang="en-US" sz="1800" b="0" i="0" kern="1200" dirty="0" err="1">
              <a:solidFill>
                <a:schemeClr val="accent1"/>
              </a:solidFill>
            </a:rPr>
            <a:t>parasitaemia</a:t>
          </a:r>
          <a:r>
            <a:rPr lang="en-US" sz="1800" b="0" i="0" kern="1200" dirty="0">
              <a:solidFill>
                <a:schemeClr val="accent1"/>
              </a:solidFill>
            </a:rPr>
            <a:t> survey  (SMPS) every 2 years</a:t>
          </a:r>
          <a:endParaRPr lang="en-GB" sz="1800" kern="1200" dirty="0">
            <a:solidFill>
              <a:schemeClr val="accent1"/>
            </a:solidFill>
          </a:endParaRPr>
        </a:p>
      </dsp:txBody>
      <dsp:txXfrm>
        <a:off x="37157" y="1490318"/>
        <a:ext cx="5458907" cy="686847"/>
      </dsp:txXfrm>
    </dsp:sp>
    <dsp:sp modelId="{25AFE799-EDCE-4BB0-8851-1FCBCBDC3056}">
      <dsp:nvSpPr>
        <dsp:cNvPr id="0" name=""/>
        <dsp:cNvSpPr/>
      </dsp:nvSpPr>
      <dsp:spPr>
        <a:xfrm>
          <a:off x="0" y="2266453"/>
          <a:ext cx="5533221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68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This helps monitor prevalence plus molecular PCR evaluation for markers of resistance, genetic diversity </a:t>
          </a:r>
          <a:r>
            <a:rPr lang="en-US" sz="1800" kern="1200" dirty="0" err="1"/>
            <a:t>etc</a:t>
          </a:r>
          <a:r>
            <a:rPr lang="en-US" sz="1800" kern="1200" dirty="0"/>
            <a:t> in school children</a:t>
          </a:r>
          <a:endParaRPr lang="en-GB" sz="1800" kern="1200" dirty="0"/>
        </a:p>
      </dsp:txBody>
      <dsp:txXfrm>
        <a:off x="0" y="2266453"/>
        <a:ext cx="5533221" cy="794880"/>
      </dsp:txXfrm>
    </dsp:sp>
    <dsp:sp modelId="{7E6835AE-4B23-4BF7-8190-B1EE8CFC030E}">
      <dsp:nvSpPr>
        <dsp:cNvPr id="0" name=""/>
        <dsp:cNvSpPr/>
      </dsp:nvSpPr>
      <dsp:spPr>
        <a:xfrm>
          <a:off x="0" y="3124556"/>
          <a:ext cx="5533221" cy="752858"/>
        </a:xfrm>
        <a:prstGeom prst="roundRect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solidFill>
                <a:schemeClr val="accent1"/>
              </a:solidFill>
            </a:rPr>
            <a:t>DHIS2 data monitoring in affected areas (incidence of disease in all age groups)</a:t>
          </a:r>
          <a:endParaRPr lang="en-GB" sz="1800" kern="1200">
            <a:solidFill>
              <a:schemeClr val="accent1"/>
            </a:solidFill>
          </a:endParaRPr>
        </a:p>
      </dsp:txBody>
      <dsp:txXfrm>
        <a:off x="36751" y="3161307"/>
        <a:ext cx="5459719" cy="679356"/>
      </dsp:txXfrm>
    </dsp:sp>
    <dsp:sp modelId="{98BB80E4-D851-423E-99EB-C80C7180C2AD}">
      <dsp:nvSpPr>
        <dsp:cNvPr id="0" name=""/>
        <dsp:cNvSpPr/>
      </dsp:nvSpPr>
      <dsp:spPr>
        <a:xfrm>
          <a:off x="0" y="3924293"/>
          <a:ext cx="5533221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68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kern="1200" dirty="0"/>
            <a:t>Limited due to age aggregation in the current system (&lt;5yo, &gt;=5yo</a:t>
          </a:r>
          <a:r>
            <a:rPr lang="en-US" sz="2400" b="0" kern="1200" dirty="0"/>
            <a:t>)</a:t>
          </a:r>
          <a:endParaRPr lang="en-GB" sz="2400" kern="1200" dirty="0"/>
        </a:p>
      </dsp:txBody>
      <dsp:txXfrm>
        <a:off x="0" y="3924293"/>
        <a:ext cx="5533221" cy="7948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57C7F-2085-4A2F-B4F9-46A8FC6EFACE}">
      <dsp:nvSpPr>
        <dsp:cNvPr id="0" name=""/>
        <dsp:cNvSpPr/>
      </dsp:nvSpPr>
      <dsp:spPr>
        <a:xfrm>
          <a:off x="0" y="7347"/>
          <a:ext cx="5602394" cy="514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i="0" kern="1200" dirty="0"/>
            <a:t>Ideal situation, we would like to do:</a:t>
          </a:r>
          <a:endParaRPr lang="en-GB" sz="2200" kern="1200" dirty="0"/>
        </a:p>
      </dsp:txBody>
      <dsp:txXfrm>
        <a:off x="25130" y="32477"/>
        <a:ext cx="5552134" cy="464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0.52</cdr:y>
    </cdr:from>
    <cdr:to>
      <cdr:x>0.02239</cdr:x>
      <cdr:y>0.9</cdr:y>
    </cdr:to>
    <cdr:sp>
      <cdr:nvSpPr>
        <cdr:cNvPr id="2" name="Rectangles 1"/>
        <cdr:cNvSpPr/>
      </cdr:nvSpPr>
      <cdr:spPr xmlns:a="http://schemas.openxmlformats.org/drawingml/2006/main">
        <a:xfrm xmlns:a="http://schemas.openxmlformats.org/drawingml/2006/main">
          <a:off x="0" y="1981202"/>
          <a:ext cx="112395" cy="1447800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lstStyle/>
        <a:p>
          <a:endParaRPr lang="en-GB" sz="1100"/>
        </a:p>
      </cdr:txBody>
    </cdr:sp>
  </cdr:relSizeAnchor>
  <cdr:relSizeAnchor xmlns:cdr="http://schemas.openxmlformats.org/drawingml/2006/chartDrawing">
    <cdr:from>
      <cdr:x>0.00833</cdr:x>
      <cdr:y>0.59722</cdr:y>
    </cdr:from>
    <cdr:to>
      <cdr:x>0.03125</cdr:x>
      <cdr:y>0.93056</cdr:y>
    </cdr:to>
    <cdr:sp>
      <cdr:nvSpPr>
        <cdr:cNvPr id="3" name="Rectangles 2"/>
        <cdr:cNvSpPr/>
      </cdr:nvSpPr>
      <cdr:spPr xmlns:a="http://schemas.openxmlformats.org/drawingml/2006/main">
        <a:xfrm xmlns:a="http://schemas.openxmlformats.org/drawingml/2006/main" flipH="1">
          <a:off x="43815" y="2497269"/>
          <a:ext cx="120491" cy="1393825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none" lIns="45720" tIns="45720" rIns="45720" bIns="45720" rtlCol="0" anchor="t" anchorCtr="0">
          <a:normAutofit/>
        </a:bodyPr>
        <a:lstStyle/>
        <a:p>
          <a:endParaRPr lang="en-GB" sz="1100"/>
        </a:p>
      </cdr:txBody>
    </cdr:sp>
  </cdr:relSizeAnchor>
  <cdr:relSizeAnchor xmlns:cdr="http://schemas.openxmlformats.org/drawingml/2006/chartDrawing">
    <cdr:from>
      <cdr:x>0</cdr:x>
      <cdr:y>0.04255</cdr:y>
    </cdr:from>
    <cdr:to>
      <cdr:x>0.0367</cdr:x>
      <cdr:y>0.12849</cdr:y>
    </cdr:to>
    <cdr:sp>
      <cdr:nvSpPr>
        <cdr:cNvPr id="4" name="Rectangles 3"/>
        <cdr:cNvSpPr>
          <a14:cpLocks xmlns:a14="http://schemas.microsoft.com/office/drawing/2010/main" noChangeArrowheads="1"/>
        </cdr:cNvSpPr>
      </cdr:nvSpPr>
      <cdr:spPr xmlns:a="http://schemas.openxmlformats.org/drawingml/2006/main">
        <a:xfrm xmlns:a="http://schemas.openxmlformats.org/drawingml/2006/main">
          <a:off x="0" y="152400"/>
          <a:ext cx="223723" cy="307777"/>
        </a:xfrm>
        <a:prstGeom xmlns:a="http://schemas.openxmlformats.org/drawingml/2006/main" prst="rect">
          <a:avLst/>
        </a:prstGeom>
        <a:noFill/>
        <a:ln w="9525">
          <a:noFill/>
          <a:miter lim="800000"/>
        </a:ln>
      </cdr:spPr>
      <cdr:txBody xmlns:a="http://schemas.openxmlformats.org/drawingml/2006/main">
        <a:bodyPr vert="horz" wrap="square" lIns="45720" tIns="45720" rIns="45720" bIns="45720" anchor="t" anchorCtr="0">
          <a:spAutoFit/>
        </a:bodyPr>
        <a:lstStyle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ea typeface="MS PGothic" panose="020B0600070205080204" pitchFamily="34" charset="-128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ea typeface="MS PGothic" panose="020B0600070205080204" pitchFamily="34" charset="-128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ea typeface="MS PGothic" panose="020B0600070205080204" pitchFamily="34" charset="-128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ea typeface="MS PGothic" panose="020B0600070205080204" pitchFamily="34" charset="-128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panose="020B0604020202020204" pitchFamily="34" charset="0"/>
              <a:ea typeface="MS PGothic" panose="020B0600070205080204" pitchFamily="34" charset="-128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ea typeface="MS PGothic" panose="020B0600070205080204" pitchFamily="34" charset="-128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ea typeface="MS PGothic" panose="020B0600070205080204" pitchFamily="34" charset="-128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ea typeface="MS PGothic" panose="020B0600070205080204" pitchFamily="34" charset="-128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panose="020B0604020202020204" pitchFamily="34" charset="0"/>
              <a:ea typeface="MS PGothic" panose="020B0600070205080204" pitchFamily="34" charset="-128"/>
            </a:defRPr>
          </a:lvl9pPr>
        </a:lstStyle>
        <a:p>
          <a:r>
            <a:rPr lang="en-GB" sz="1400" b="1" dirty="0">
              <a:latin typeface="Calibri" panose="020F0502020204030204" pitchFamily="34" charset="0"/>
            </a:rPr>
            <a:t>%</a:t>
          </a:r>
          <a:endParaRPr lang="en-GB" sz="1400" b="1" dirty="0">
            <a:latin typeface="Calibri" panose="020F0502020204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0.52</cdr:y>
    </cdr:from>
    <cdr:to>
      <cdr:x>0.02239</cdr:x>
      <cdr:y>0.9</cdr:y>
    </cdr:to>
    <cdr:sp>
      <cdr:nvSpPr>
        <cdr:cNvPr id="2" name="Rectangles 1"/>
        <cdr:cNvSpPr/>
      </cdr:nvSpPr>
      <cdr:spPr xmlns:a="http://schemas.openxmlformats.org/drawingml/2006/main">
        <a:xfrm xmlns:a="http://schemas.openxmlformats.org/drawingml/2006/main">
          <a:off x="0" y="1981202"/>
          <a:ext cx="112395" cy="1447800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lstStyle/>
        <a:p>
          <a:endParaRPr lang="en-GB" sz="1100"/>
        </a:p>
      </cdr:txBody>
    </cdr:sp>
  </cdr:relSizeAnchor>
  <cdr:relSizeAnchor xmlns:cdr="http://schemas.openxmlformats.org/drawingml/2006/chartDrawing">
    <cdr:from>
      <cdr:x>0.00833</cdr:x>
      <cdr:y>0.59722</cdr:y>
    </cdr:from>
    <cdr:to>
      <cdr:x>0.03125</cdr:x>
      <cdr:y>0.93056</cdr:y>
    </cdr:to>
    <cdr:sp>
      <cdr:nvSpPr>
        <cdr:cNvPr id="3" name="Rectangles 2"/>
        <cdr:cNvSpPr/>
      </cdr:nvSpPr>
      <cdr:spPr xmlns:a="http://schemas.openxmlformats.org/drawingml/2006/main">
        <a:xfrm xmlns:a="http://schemas.openxmlformats.org/drawingml/2006/main" flipH="1">
          <a:off x="43815" y="2497269"/>
          <a:ext cx="120491" cy="1393825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none" lIns="45720" tIns="45720" rIns="45720" bIns="45720" rtlCol="0" anchor="t" anchorCtr="0">
          <a:normAutofit/>
        </a:bodyPr>
        <a:lstStyle/>
        <a:p>
          <a:endParaRPr lang="en-GB" sz="1100"/>
        </a:p>
      </cdr:txBody>
    </cdr:sp>
  </cdr:relSizeAnchor>
  <cdr:relSizeAnchor xmlns:cdr="http://schemas.openxmlformats.org/drawingml/2006/chartDrawing">
    <cdr:from>
      <cdr:x>0.28542</cdr:x>
      <cdr:y>0.97222</cdr:y>
    </cdr:from>
    <cdr:to>
      <cdr:x>0.72708</cdr:x>
      <cdr:y>0.98889</cdr:y>
    </cdr:to>
    <cdr:sp>
      <cdr:nvSpPr>
        <cdr:cNvPr id="4" name="Rectangles 3"/>
        <cdr:cNvSpPr/>
      </cdr:nvSpPr>
      <cdr:spPr xmlns:a="http://schemas.openxmlformats.org/drawingml/2006/main">
        <a:xfrm xmlns:a="http://schemas.openxmlformats.org/drawingml/2006/main">
          <a:off x="1304925" y="2667000"/>
          <a:ext cx="2019300" cy="45719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lstStyle/>
        <a:p>
          <a:r>
            <a:rPr lang="en-GB" sz="1100"/>
            <a:t>age in Years</a:t>
          </a:r>
          <a:endParaRPr lang="en-GB" sz="1100"/>
        </a:p>
      </cdr:txBody>
    </cdr:sp>
  </cdr:relSizeAnchor>
  <cdr:relSizeAnchor xmlns:cdr="http://schemas.openxmlformats.org/drawingml/2006/chartDrawing">
    <cdr:from>
      <cdr:x>0</cdr:x>
      <cdr:y>0.52</cdr:y>
    </cdr:from>
    <cdr:to>
      <cdr:x>0.02239</cdr:x>
      <cdr:y>0.9</cdr:y>
    </cdr:to>
    <cdr:sp>
      <cdr:nvSpPr>
        <cdr:cNvPr id="5" name="Rectangles 4"/>
        <cdr:cNvSpPr/>
      </cdr:nvSpPr>
      <cdr:spPr xmlns:a="http://schemas.openxmlformats.org/drawingml/2006/main">
        <a:xfrm xmlns:a="http://schemas.openxmlformats.org/drawingml/2006/main">
          <a:off x="0" y="1981202"/>
          <a:ext cx="112395" cy="1447800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lstStyle/>
        <a:p>
          <a:endParaRPr lang="en-GB" sz="1100"/>
        </a:p>
      </cdr:txBody>
    </cdr:sp>
  </cdr:relSizeAnchor>
  <cdr:relSizeAnchor xmlns:cdr="http://schemas.openxmlformats.org/drawingml/2006/chartDrawing">
    <cdr:from>
      <cdr:x>0.00833</cdr:x>
      <cdr:y>0.59722</cdr:y>
    </cdr:from>
    <cdr:to>
      <cdr:x>0.03125</cdr:x>
      <cdr:y>0.93056</cdr:y>
    </cdr:to>
    <cdr:sp>
      <cdr:nvSpPr>
        <cdr:cNvPr id="6" name="Rectangles 5"/>
        <cdr:cNvSpPr/>
      </cdr:nvSpPr>
      <cdr:spPr xmlns:a="http://schemas.openxmlformats.org/drawingml/2006/main">
        <a:xfrm xmlns:a="http://schemas.openxmlformats.org/drawingml/2006/main" flipH="1">
          <a:off x="43815" y="2497269"/>
          <a:ext cx="120491" cy="1393825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none" lIns="45720" tIns="45720" rIns="45720" bIns="45720" rtlCol="0" anchor="t" anchorCtr="0">
          <a:normAutofit/>
        </a:bodyPr>
        <a:lstStyle/>
        <a:p>
          <a:endParaRPr lang="en-GB" sz="1100"/>
        </a:p>
      </cdr:txBody>
    </cdr:sp>
  </cdr:relSizeAnchor>
  <cdr:relSizeAnchor xmlns:cdr="http://schemas.openxmlformats.org/drawingml/2006/chartDrawing">
    <cdr:from>
      <cdr:x>0.28542</cdr:x>
      <cdr:y>0.97222</cdr:y>
    </cdr:from>
    <cdr:to>
      <cdr:x>0.72708</cdr:x>
      <cdr:y>0.98889</cdr:y>
    </cdr:to>
    <cdr:sp>
      <cdr:nvSpPr>
        <cdr:cNvPr id="7" name="Rectangles 6"/>
        <cdr:cNvSpPr/>
      </cdr:nvSpPr>
      <cdr:spPr xmlns:a="http://schemas.openxmlformats.org/drawingml/2006/main">
        <a:xfrm xmlns:a="http://schemas.openxmlformats.org/drawingml/2006/main">
          <a:off x="1304925" y="2667000"/>
          <a:ext cx="2019300" cy="45719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lstStyle/>
        <a:p>
          <a:r>
            <a:rPr lang="en-GB" sz="1100"/>
            <a:t>age in Years</a:t>
          </a:r>
          <a:endParaRPr lang="en-GB" sz="1100"/>
        </a:p>
      </cdr:txBody>
    </cdr:sp>
  </cdr:relSizeAnchor>
  <cdr:relSizeAnchor xmlns:cdr="http://schemas.openxmlformats.org/drawingml/2006/chartDrawing">
    <cdr:from>
      <cdr:x>0</cdr:x>
      <cdr:y>0.52</cdr:y>
    </cdr:from>
    <cdr:to>
      <cdr:x>0.02239</cdr:x>
      <cdr:y>0.9</cdr:y>
    </cdr:to>
    <cdr:sp>
      <cdr:nvSpPr>
        <cdr:cNvPr id="8" name="Rectangles 7"/>
        <cdr:cNvSpPr/>
      </cdr:nvSpPr>
      <cdr:spPr xmlns:a="http://schemas.openxmlformats.org/drawingml/2006/main">
        <a:xfrm xmlns:a="http://schemas.openxmlformats.org/drawingml/2006/main">
          <a:off x="0" y="1981202"/>
          <a:ext cx="112395" cy="1447800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lstStyle/>
        <a:p>
          <a:endParaRPr lang="en-GB" sz="1100"/>
        </a:p>
      </cdr:txBody>
    </cdr:sp>
  </cdr:relSizeAnchor>
  <cdr:relSizeAnchor xmlns:cdr="http://schemas.openxmlformats.org/drawingml/2006/chartDrawing">
    <cdr:from>
      <cdr:x>0.00833</cdr:x>
      <cdr:y>0.59722</cdr:y>
    </cdr:from>
    <cdr:to>
      <cdr:x>0.03125</cdr:x>
      <cdr:y>0.93056</cdr:y>
    </cdr:to>
    <cdr:sp>
      <cdr:nvSpPr>
        <cdr:cNvPr id="9" name="Rectangles 8"/>
        <cdr:cNvSpPr/>
      </cdr:nvSpPr>
      <cdr:spPr xmlns:a="http://schemas.openxmlformats.org/drawingml/2006/main">
        <a:xfrm xmlns:a="http://schemas.openxmlformats.org/drawingml/2006/main" flipH="1">
          <a:off x="43815" y="2497269"/>
          <a:ext cx="120491" cy="1393825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none" lIns="45720" tIns="45720" rIns="45720" bIns="45720" rtlCol="0" anchor="t" anchorCtr="0">
          <a:normAutofit/>
        </a:bodyPr>
        <a:lstStyle/>
        <a:p>
          <a:endParaRPr lang="en-GB" sz="1100"/>
        </a:p>
      </cdr:txBody>
    </cdr:sp>
  </cdr:relSizeAnchor>
  <cdr:relSizeAnchor xmlns:cdr="http://schemas.openxmlformats.org/drawingml/2006/chartDrawing">
    <cdr:from>
      <cdr:x>0.28542</cdr:x>
      <cdr:y>0.97222</cdr:y>
    </cdr:from>
    <cdr:to>
      <cdr:x>0.72708</cdr:x>
      <cdr:y>0.98889</cdr:y>
    </cdr:to>
    <cdr:sp>
      <cdr:nvSpPr>
        <cdr:cNvPr id="10" name="Rectangles 9"/>
        <cdr:cNvSpPr/>
      </cdr:nvSpPr>
      <cdr:spPr xmlns:a="http://schemas.openxmlformats.org/drawingml/2006/main">
        <a:xfrm xmlns:a="http://schemas.openxmlformats.org/drawingml/2006/main">
          <a:off x="1304925" y="2667000"/>
          <a:ext cx="2019300" cy="45719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lstStyle/>
        <a:p>
          <a:r>
            <a:rPr lang="en-GB" sz="1100"/>
            <a:t>age in Years</a:t>
          </a:r>
          <a:endParaRPr lang="en-GB" sz="1100"/>
        </a:p>
      </cdr:txBody>
    </cdr:sp>
  </cdr:relSizeAnchor>
  <cdr:relSizeAnchor xmlns:cdr="http://schemas.openxmlformats.org/drawingml/2006/chartDrawing">
    <cdr:from>
      <cdr:x>0</cdr:x>
      <cdr:y>0.52</cdr:y>
    </cdr:from>
    <cdr:to>
      <cdr:x>0.02239</cdr:x>
      <cdr:y>0.9</cdr:y>
    </cdr:to>
    <cdr:sp>
      <cdr:nvSpPr>
        <cdr:cNvPr id="11" name="Rectangles 10"/>
        <cdr:cNvSpPr/>
      </cdr:nvSpPr>
      <cdr:spPr xmlns:a="http://schemas.openxmlformats.org/drawingml/2006/main">
        <a:xfrm xmlns:a="http://schemas.openxmlformats.org/drawingml/2006/main">
          <a:off x="0" y="1981202"/>
          <a:ext cx="112395" cy="1447800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lstStyle/>
        <a:p>
          <a:endParaRPr lang="en-GB" sz="1100"/>
        </a:p>
      </cdr:txBody>
    </cdr:sp>
  </cdr:relSizeAnchor>
  <cdr:relSizeAnchor xmlns:cdr="http://schemas.openxmlformats.org/drawingml/2006/chartDrawing">
    <cdr:from>
      <cdr:x>0.00833</cdr:x>
      <cdr:y>0.59722</cdr:y>
    </cdr:from>
    <cdr:to>
      <cdr:x>0.03125</cdr:x>
      <cdr:y>0.93056</cdr:y>
    </cdr:to>
    <cdr:sp>
      <cdr:nvSpPr>
        <cdr:cNvPr id="12" name="Rectangles 11"/>
        <cdr:cNvSpPr/>
      </cdr:nvSpPr>
      <cdr:spPr xmlns:a="http://schemas.openxmlformats.org/drawingml/2006/main">
        <a:xfrm xmlns:a="http://schemas.openxmlformats.org/drawingml/2006/main" flipH="1">
          <a:off x="43815" y="2497269"/>
          <a:ext cx="120491" cy="1393825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none" lIns="45720" tIns="45720" rIns="45720" bIns="45720" rtlCol="0" anchor="t" anchorCtr="0">
          <a:normAutofit/>
        </a:bodyPr>
        <a:lstStyle/>
        <a:p>
          <a:endParaRPr lang="en-GB" sz="1100"/>
        </a:p>
      </cdr:txBody>
    </cdr:sp>
  </cdr:relSizeAnchor>
  <cdr:relSizeAnchor xmlns:cdr="http://schemas.openxmlformats.org/drawingml/2006/chartDrawing">
    <cdr:from>
      <cdr:x>0.28542</cdr:x>
      <cdr:y>0.97222</cdr:y>
    </cdr:from>
    <cdr:to>
      <cdr:x>0.72708</cdr:x>
      <cdr:y>0.98889</cdr:y>
    </cdr:to>
    <cdr:sp>
      <cdr:nvSpPr>
        <cdr:cNvPr id="13" name="Rectangles 12"/>
        <cdr:cNvSpPr/>
      </cdr:nvSpPr>
      <cdr:spPr xmlns:a="http://schemas.openxmlformats.org/drawingml/2006/main">
        <a:xfrm xmlns:a="http://schemas.openxmlformats.org/drawingml/2006/main">
          <a:off x="1304925" y="2667000"/>
          <a:ext cx="2019300" cy="45719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lstStyle/>
        <a:p>
          <a:r>
            <a:rPr lang="en-GB" sz="1100"/>
            <a:t>age in Years</a:t>
          </a:r>
          <a:endParaRPr lang="en-GB" sz="1100"/>
        </a:p>
      </cdr:txBody>
    </cdr:sp>
  </cdr:relSizeAnchor>
  <cdr:relSizeAnchor xmlns:cdr="http://schemas.openxmlformats.org/drawingml/2006/chartDrawing">
    <cdr:from>
      <cdr:x>0.73967</cdr:x>
      <cdr:y>0.86461</cdr:y>
    </cdr:from>
    <cdr:to>
      <cdr:x>0.98376</cdr:x>
      <cdr:y>1</cdr:y>
    </cdr:to>
    <cdr:sp>
      <cdr:nvSpPr>
        <cdr:cNvPr id="14" name="Rectangles 13"/>
        <cdr:cNvSpPr/>
      </cdr:nvSpPr>
      <cdr:spPr xmlns:a="http://schemas.openxmlformats.org/drawingml/2006/main">
        <a:xfrm xmlns:a="http://schemas.openxmlformats.org/drawingml/2006/main">
          <a:off x="3317570" y="2265026"/>
          <a:ext cx="1094797" cy="354681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lstStyle/>
        <a:p>
          <a:r>
            <a:rPr lang="en-GB" sz="1400" dirty="0"/>
            <a:t>Age in Years</a:t>
          </a:r>
          <a:endParaRPr lang="en-GB" sz="1400" dirty="0"/>
        </a:p>
      </cdr:txBody>
    </cdr:sp>
  </cdr:relSizeAnchor>
  <cdr:relSizeAnchor xmlns:cdr="http://schemas.openxmlformats.org/drawingml/2006/chartDrawing">
    <cdr:from>
      <cdr:x>0.38127</cdr:x>
      <cdr:y>0.8789</cdr:y>
    </cdr:from>
    <cdr:to>
      <cdr:x>0.49156</cdr:x>
      <cdr:y>0.98132</cdr:y>
    </cdr:to>
    <cdr:sp>
      <cdr:nvSpPr>
        <cdr:cNvPr id="15" name="Oval 14"/>
        <cdr:cNvSpPr/>
      </cdr:nvSpPr>
      <cdr:spPr xmlns:a="http://schemas.openxmlformats.org/drawingml/2006/main">
        <a:xfrm xmlns:a="http://schemas.openxmlformats.org/drawingml/2006/main">
          <a:off x="1710085" y="2302462"/>
          <a:ext cx="494675" cy="268310"/>
        </a:xfrm>
        <a:prstGeom xmlns:a="http://schemas.openxmlformats.org/drawingml/2006/main" prst="ellipse">
          <a:avLst/>
        </a:prstGeom>
        <a:noFill/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 xmlns:a="http://schemas.openxmlformats.org/drawingml/2006/main">
        <a:bodyPr rot="0" spcFirstLastPara="0" vert="horz" wrap="square" lIns="91440" tIns="45720" rIns="91440" bIns="45720" numCol="1" spcCol="0" rtlCol="0" fromWordArt="0" anchor="ctr" anchorCtr="0" forceAA="0" compatLnSpc="1">
          <a:noAutofit/>
        </a:bodyPr>
        <a:lstStyle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0.52073</cdr:x>
      <cdr:y>0.08011</cdr:y>
    </cdr:from>
    <cdr:to>
      <cdr:x>0.61631</cdr:x>
      <cdr:y>0.13885</cdr:y>
    </cdr:to>
    <cdr:sp>
      <cdr:nvSpPr>
        <cdr:cNvPr id="2" name="Oval 1"/>
        <cdr:cNvSpPr/>
      </cdr:nvSpPr>
      <cdr:spPr xmlns:a="http://schemas.openxmlformats.org/drawingml/2006/main">
        <a:xfrm xmlns:a="http://schemas.openxmlformats.org/drawingml/2006/main">
          <a:off x="5825428" y="487331"/>
          <a:ext cx="1069252" cy="357349"/>
        </a:xfrm>
        <a:prstGeom xmlns:a="http://schemas.openxmlformats.org/drawingml/2006/main" prst="ellipse">
          <a:avLst/>
        </a:prstGeom>
        <a:noFill/>
        <a:ln w="19050">
          <a:solidFill>
            <a:schemeClr val="accent5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 xmlns:a="http://schemas.openxmlformats.org/drawingml/2006/main">
        <a:bodyPr vertOverflow="clip" vert="horz" wrap="none" lIns="45720" tIns="45720" rIns="45720" bIns="45720" anchor="t" anchorCtr="0">
          <a:normAutofit/>
        </a:bodyPr>
        <a:lstStyle/>
        <a:p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06" name="Google Shape;30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lang="en-GB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SzPts val="1800"/>
              <a:buFont typeface="Arial" panose="020B0604020202020204"/>
              <a:buChar char="•"/>
            </a:pPr>
            <a:r>
              <a:rPr lang="en-GB" sz="1800" dirty="0"/>
              <a:t>26 wards were involved, 127 primary schools with over </a:t>
            </a:r>
            <a:r>
              <a:rPr lang="en-GB" sz="1800" b="1" dirty="0"/>
              <a:t>73,000 pupils were reached</a:t>
            </a:r>
            <a:r>
              <a:rPr lang="en-GB" sz="1800" dirty="0"/>
              <a:t>.</a:t>
            </a:r>
            <a:endParaRPr lang="en-GB" sz="18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Coverage was maintained 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at higher rates for completed dose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showing 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good acceptance among the communities that participated.</a:t>
            </a:r>
            <a:endParaRPr lang="en-GB" sz="1800" b="1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800100" lvl="5" indent="-342900">
              <a:buSzPts val="1800"/>
              <a:buFont typeface="Arial" panose="020B0604020202020204"/>
              <a:buChar char="•"/>
            </a:pPr>
            <a:r>
              <a:rPr lang="en-GB" b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DP was administered by teachers, a three days course (taken once per day, DOT) based on bodyweight</a:t>
            </a:r>
            <a:endParaRPr lang="en-GB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800100" lvl="3" indent="-342900">
              <a:buSzPts val="1800"/>
              <a:buFont typeface="Arial" panose="020B0604020202020204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The 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coverage is also reflected by routine data on school attendance 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at the respective district</a:t>
            </a:r>
            <a:endParaRPr lang="en-GB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7" name="Google Shape;87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994" name="Google Shape;99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22" name="Google Shape;102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Policy recommendations to whom?</a:t>
            </a:r>
            <a:endParaRPr dirty="0"/>
          </a:p>
        </p:txBody>
      </p:sp>
      <p:sp>
        <p:nvSpPr>
          <p:cNvPr id="1050" name="Google Shape;105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lang="en-GB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56" name="Google Shape;105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42:notes"/>
          <p:cNvSpPr txBox="1">
            <a:spLocks noGrp="1"/>
          </p:cNvSpPr>
          <p:nvPr>
            <p:ph type="body" idx="1"/>
          </p:nvPr>
        </p:nvSpPr>
        <p:spPr>
          <a:xfrm>
            <a:off x="700088" y="4473575"/>
            <a:ext cx="5610225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r>
              <a:rPr lang="en-US" dirty="0"/>
              <a:t>Should these guidelines be the other way around? The strategic plan comes after the guidelines for treatment, preventions, </a:t>
            </a:r>
            <a:r>
              <a:rPr lang="en-US" dirty="0" err="1"/>
              <a:t>etc</a:t>
            </a:r>
            <a:r>
              <a:rPr lang="en-US" dirty="0"/>
              <a:t>, correct?</a:t>
            </a:r>
            <a:endParaRPr dirty="0"/>
          </a:p>
        </p:txBody>
      </p:sp>
      <p:sp>
        <p:nvSpPr>
          <p:cNvPr id="1062" name="Google Shape;106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44:notes"/>
          <p:cNvSpPr txBox="1">
            <a:spLocks noGrp="1"/>
          </p:cNvSpPr>
          <p:nvPr>
            <p:ph type="body" idx="1"/>
          </p:nvPr>
        </p:nvSpPr>
        <p:spPr>
          <a:xfrm>
            <a:off x="700088" y="4473575"/>
            <a:ext cx="5610225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r>
              <a:rPr lang="en-US" dirty="0"/>
              <a:t>What about the 5</a:t>
            </a:r>
            <a:r>
              <a:rPr lang="en-US" baseline="30000" dirty="0"/>
              <a:t>th</a:t>
            </a:r>
            <a:r>
              <a:rPr lang="en-US" dirty="0"/>
              <a:t> district? Should the role of CRS be included here or elsewhere?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r>
              <a:rPr lang="en-US" dirty="0"/>
              <a:t>Should we merge this with the Maps.</a:t>
            </a:r>
            <a:endParaRPr dirty="0"/>
          </a:p>
        </p:txBody>
      </p:sp>
      <p:sp>
        <p:nvSpPr>
          <p:cNvPr id="1083" name="Google Shape;108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45:notes"/>
          <p:cNvSpPr txBox="1">
            <a:spLocks noGrp="1"/>
          </p:cNvSpPr>
          <p:nvPr>
            <p:ph type="body" idx="1"/>
          </p:nvPr>
        </p:nvSpPr>
        <p:spPr>
          <a:xfrm>
            <a:off x="700088" y="4473575"/>
            <a:ext cx="5610225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</a:p>
        </p:txBody>
      </p:sp>
      <p:sp>
        <p:nvSpPr>
          <p:cNvPr id="1091" name="Google Shape;109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Separate the slides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Touch base on age disaggregation </a:t>
            </a:r>
            <a:endParaRPr dirty="0"/>
          </a:p>
        </p:txBody>
      </p:sp>
      <p:sp>
        <p:nvSpPr>
          <p:cNvPr id="382" name="Google Shape;38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lang="en-GB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Composite Management Information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lang="en-GB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  <p:sp>
        <p:nvSpPr>
          <p:cNvPr id="1114" name="Google Shape;111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Separate the slides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Touch base on age disaggregation </a:t>
            </a:r>
            <a:endParaRPr dirty="0"/>
          </a:p>
        </p:txBody>
      </p:sp>
      <p:sp>
        <p:nvSpPr>
          <p:cNvPr id="382" name="Google Shape;38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lang="en-GB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05" name="Google Shape;60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658" name="Google Shape;6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673" name="Google Shape;6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691" name="Google Shape;6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 a slide here on the general methods, one slide with non-technical results, and one slide with implications for programmatic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lang="en-GB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3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titlered">
  <p:cSld name="UAntwerpen_titlered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9"/>
          <p:cNvSpPr/>
          <p:nvPr/>
        </p:nvSpPr>
        <p:spPr>
          <a:xfrm>
            <a:off x="623889" y="627478"/>
            <a:ext cx="10954551" cy="5618356"/>
          </a:xfrm>
          <a:custGeom>
            <a:avLst/>
            <a:gdLst/>
            <a:ahLst/>
            <a:cxnLst/>
            <a:rect l="l" t="t" r="r" b="b"/>
            <a:pathLst>
              <a:path w="10954551" h="5618356" extrusionOk="0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Google Shape;12;p49"/>
          <p:cNvSpPr txBox="1">
            <a:spLocks noGrp="1"/>
          </p:cNvSpPr>
          <p:nvPr>
            <p:ph type="title"/>
          </p:nvPr>
        </p:nvSpPr>
        <p:spPr>
          <a:xfrm>
            <a:off x="614456" y="2318881"/>
            <a:ext cx="109639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50"/>
              <a:buFont typeface="Calibri" panose="020F0502020204030204"/>
              <a:buNone/>
              <a:defRPr sz="495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3" name="Google Shape;13;p49"/>
          <p:cNvSpPr txBox="1">
            <a:spLocks noGrp="1"/>
          </p:cNvSpPr>
          <p:nvPr>
            <p:ph type="body" idx="1"/>
          </p:nvPr>
        </p:nvSpPr>
        <p:spPr>
          <a:xfrm>
            <a:off x="614456" y="4071939"/>
            <a:ext cx="10963985" cy="104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  <a:defRPr sz="15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 panose="020B0604020202020204"/>
              <a:buNone/>
              <a:defRPr sz="135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 panose="020B0604020202020204"/>
              <a:buNone/>
              <a:defRPr sz="135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pic>
        <p:nvPicPr>
          <p:cNvPr id="14" name="Google Shape;14;p49" descr="Graphical user interface&#10;&#10;Description automatically generated with low confidenc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15636" y="6479068"/>
            <a:ext cx="1108364" cy="25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4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15636" y="136274"/>
            <a:ext cx="450282" cy="40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8"/>
          <p:cNvSpPr txBox="1">
            <a:spLocks noGrp="1"/>
          </p:cNvSpPr>
          <p:nvPr>
            <p:ph type="ctrTitle"/>
          </p:nvPr>
        </p:nvSpPr>
        <p:spPr>
          <a:xfrm>
            <a:off x="4442492" y="625559"/>
            <a:ext cx="3307016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 panose="020F0502020204030204"/>
              <a:buNone/>
              <a:defRPr sz="3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56" name="Google Shape;56;p68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7" name="Google Shape;57;p6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8" name="Google Shape;58;p6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9" name="Google Shape;59;p6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onlytext">
  <p:cSld name="UAntwerpen_only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1"/>
          <p:cNvSpPr txBox="1">
            <a:spLocks noGrp="1"/>
          </p:cNvSpPr>
          <p:nvPr>
            <p:ph type="title"/>
          </p:nvPr>
        </p:nvSpPr>
        <p:spPr>
          <a:xfrm>
            <a:off x="800100" y="159419"/>
            <a:ext cx="10768013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1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9" name="Google Shape;69;p51"/>
          <p:cNvSpPr txBox="1">
            <a:spLocks noGrp="1"/>
          </p:cNvSpPr>
          <p:nvPr>
            <p:ph type="body" idx="1"/>
          </p:nvPr>
        </p:nvSpPr>
        <p:spPr>
          <a:xfrm>
            <a:off x="688258" y="1032387"/>
            <a:ext cx="10879854" cy="495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 sz="2400"/>
            </a:lvl1pPr>
            <a:lvl2pPr marL="914400" lvl="1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▪"/>
              <a:defRPr sz="2000"/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ekop">
  <p:cSld name="SECTION_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5"/>
          <p:cNvSpPr txBox="1"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7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5"/>
          <p:cNvSpPr txBox="1"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15"/>
              <a:buNone/>
              <a:defRPr sz="1885"/>
            </a:lvl1pPr>
            <a:lvl2pPr marL="914400" lvl="1" indent="-228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273"/>
              <a:buNone/>
              <a:defRPr sz="1695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8"/>
              <a:buNone/>
              <a:defRPr sz="1510"/>
            </a:lvl3pPr>
            <a:lvl4pPr marL="1828800" lvl="3" indent="-228600" algn="l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SzPts val="1320"/>
              <a:buNone/>
              <a:defRPr sz="1320"/>
            </a:lvl4pPr>
            <a:lvl5pPr marL="2286000" lvl="4" indent="-228600" algn="l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SzPts val="1320"/>
              <a:buNone/>
              <a:defRPr sz="1320"/>
            </a:lvl5pPr>
            <a:lvl6pPr marL="2743200" lvl="5" indent="-228600" algn="l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6pPr>
            <a:lvl7pPr marL="3200400" lvl="6" indent="-228600" algn="l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7pPr>
            <a:lvl8pPr marL="3657600" lvl="7" indent="-228600" algn="l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8pPr>
            <a:lvl9pPr marL="4114800" lvl="8" indent="-228600" algn="l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6"/>
          <p:cNvSpPr txBox="1">
            <a:spLocks noGrp="1"/>
          </p:cNvSpPr>
          <p:nvPr>
            <p:ph type="title"/>
          </p:nvPr>
        </p:nvSpPr>
        <p:spPr>
          <a:xfrm>
            <a:off x="623889" y="169310"/>
            <a:ext cx="10944224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60" b="0" i="0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6"/>
          <p:cNvSpPr txBox="1">
            <a:spLocks noGrp="1"/>
          </p:cNvSpPr>
          <p:nvPr>
            <p:ph type="body" idx="1"/>
          </p:nvPr>
        </p:nvSpPr>
        <p:spPr>
          <a:xfrm>
            <a:off x="623889" y="1085850"/>
            <a:ext cx="10944224" cy="483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8295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1575"/>
              <a:buChar char="▪"/>
              <a:defRPr b="0" i="0">
                <a:solidFill>
                  <a:schemeClr val="dk1"/>
                </a:solidFill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5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7" name="Google Shape;87;p5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8" name="Google Shape;88;p56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Inhoud van twee">
  <p:cSld name="TWO_OBJECT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9"/>
          <p:cNvSpPr txBox="1">
            <a:spLocks noGrp="1"/>
          </p:cNvSpPr>
          <p:nvPr>
            <p:ph type="title"/>
          </p:nvPr>
        </p:nvSpPr>
        <p:spPr>
          <a:xfrm>
            <a:off x="623889" y="169310"/>
            <a:ext cx="10944224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9"/>
          <p:cNvSpPr txBox="1">
            <a:spLocks noGrp="1"/>
          </p:cNvSpPr>
          <p:nvPr>
            <p:ph type="body" idx="1"/>
          </p:nvPr>
        </p:nvSpPr>
        <p:spPr>
          <a:xfrm>
            <a:off x="844551" y="1341440"/>
            <a:ext cx="5145616" cy="4624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4330" algn="l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SzPts val="1981"/>
              <a:buChar char="▪"/>
              <a:defRPr sz="2640"/>
            </a:lvl1pPr>
            <a:lvl2pPr marL="914400" lvl="1" indent="-336550" algn="l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SzPts val="1697"/>
              <a:buChar char="▪"/>
              <a:defRPr sz="2265"/>
            </a:lvl2pPr>
            <a:lvl3pPr marL="1371600" lvl="2" indent="-34861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86"/>
              <a:buChar char="•"/>
              <a:defRPr sz="1885"/>
            </a:lvl3pPr>
            <a:lvl4pPr marL="1828800" lvl="3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697"/>
              <a:buChar char="•"/>
              <a:defRPr sz="1695"/>
            </a:lvl4pPr>
            <a:lvl5pPr marL="2286000" lvl="4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697"/>
              <a:buChar char="•"/>
              <a:defRPr sz="1695"/>
            </a:lvl5pPr>
            <a:lvl6pPr marL="2743200" lvl="5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Char char="•"/>
              <a:defRPr sz="1695"/>
            </a:lvl6pPr>
            <a:lvl7pPr marL="3200400" lvl="6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Char char="•"/>
              <a:defRPr sz="1695"/>
            </a:lvl7pPr>
            <a:lvl8pPr marL="3657600" lvl="7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Char char="•"/>
              <a:defRPr sz="1695"/>
            </a:lvl8pPr>
            <a:lvl9pPr marL="4114800" lvl="8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Char char="•"/>
              <a:defRPr sz="1695"/>
            </a:lvl9pPr>
          </a:lstStyle>
          <a:p/>
        </p:txBody>
      </p:sp>
      <p:sp>
        <p:nvSpPr>
          <p:cNvPr id="99" name="Google Shape;99;p59"/>
          <p:cNvSpPr txBox="1">
            <a:spLocks noGrp="1"/>
          </p:cNvSpPr>
          <p:nvPr>
            <p:ph type="body" idx="2"/>
          </p:nvPr>
        </p:nvSpPr>
        <p:spPr>
          <a:xfrm>
            <a:off x="6193369" y="1341440"/>
            <a:ext cx="5145617" cy="4624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4330" algn="l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SzPts val="1981"/>
              <a:buChar char="▪"/>
              <a:defRPr sz="2640"/>
            </a:lvl1pPr>
            <a:lvl2pPr marL="914400" lvl="1" indent="-336550" algn="l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SzPts val="1697"/>
              <a:buChar char="▪"/>
              <a:defRPr sz="2265"/>
            </a:lvl2pPr>
            <a:lvl3pPr marL="1371600" lvl="2" indent="-34861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886"/>
              <a:buChar char="•"/>
              <a:defRPr sz="1885"/>
            </a:lvl3pPr>
            <a:lvl4pPr marL="1828800" lvl="3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697"/>
              <a:buChar char="•"/>
              <a:defRPr sz="1695"/>
            </a:lvl4pPr>
            <a:lvl5pPr marL="2286000" lvl="4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697"/>
              <a:buChar char="•"/>
              <a:defRPr sz="1695"/>
            </a:lvl5pPr>
            <a:lvl6pPr marL="2743200" lvl="5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Char char="•"/>
              <a:defRPr sz="1695"/>
            </a:lvl6pPr>
            <a:lvl7pPr marL="3200400" lvl="6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Char char="•"/>
              <a:defRPr sz="1695"/>
            </a:lvl7pPr>
            <a:lvl8pPr marL="3657600" lvl="7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Char char="•"/>
              <a:defRPr sz="1695"/>
            </a:lvl8pPr>
            <a:lvl9pPr marL="4114800" lvl="8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Char char="•"/>
              <a:defRPr sz="1695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imageandtext">
  <p:cSld name="UAntwerpen_imageand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9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02" name="Google Shape;102;p69"/>
          <p:cNvSpPr txBox="1">
            <a:spLocks noGrp="1"/>
          </p:cNvSpPr>
          <p:nvPr>
            <p:ph type="title"/>
          </p:nvPr>
        </p:nvSpPr>
        <p:spPr>
          <a:xfrm>
            <a:off x="6564312" y="620715"/>
            <a:ext cx="5003800" cy="138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69"/>
          <p:cNvSpPr>
            <a:spLocks noGrp="1"/>
          </p:cNvSpPr>
          <p:nvPr>
            <p:ph type="pic" idx="2"/>
          </p:nvPr>
        </p:nvSpPr>
        <p:spPr>
          <a:xfrm>
            <a:off x="925689" y="767645"/>
            <a:ext cx="5064066" cy="5379156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104" name="Google Shape;104;p69"/>
          <p:cNvSpPr txBox="1">
            <a:spLocks noGrp="1"/>
          </p:cNvSpPr>
          <p:nvPr>
            <p:ph type="body" idx="1"/>
          </p:nvPr>
        </p:nvSpPr>
        <p:spPr>
          <a:xfrm>
            <a:off x="6564315" y="2271714"/>
            <a:ext cx="5004000" cy="396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8295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1575"/>
              <a:buChar char="▪"/>
              <a:defRPr b="0"/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imagequote">
  <p:cSld name="UAntwerpen_imagequot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0"/>
          <p:cNvSpPr txBox="1">
            <a:spLocks noGrp="1"/>
          </p:cNvSpPr>
          <p:nvPr>
            <p:ph type="body" idx="1"/>
          </p:nvPr>
        </p:nvSpPr>
        <p:spPr>
          <a:xfrm>
            <a:off x="6419851" y="3790950"/>
            <a:ext cx="4679949" cy="72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None/>
              <a:defRPr sz="1800" b="1" i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70"/>
          <p:cNvSpPr txBox="1"/>
          <p:nvPr/>
        </p:nvSpPr>
        <p:spPr>
          <a:xfrm>
            <a:off x="8923493" y="63391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</a:pPr>
            <a:fld id="{00000000-1234-1234-1234-123412341234}" type="slidenum">
              <a:rPr lang="en-GB"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750" b="0" i="0" u="none" strike="noStrike" cap="none">
              <a:solidFill>
                <a:srgbClr val="002E6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8" name="Google Shape;108;p70"/>
          <p:cNvSpPr txBox="1">
            <a:spLocks noGrp="1"/>
          </p:cNvSpPr>
          <p:nvPr>
            <p:ph type="body" idx="2"/>
          </p:nvPr>
        </p:nvSpPr>
        <p:spPr>
          <a:xfrm>
            <a:off x="6419851" y="1550990"/>
            <a:ext cx="5148264" cy="200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50"/>
              <a:buFont typeface="Calibri" panose="020F0502020204030204"/>
              <a:buNone/>
              <a:defRPr sz="3000" b="1" i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Font typeface="Arial" panose="020B0604020202020204"/>
              <a:buNone/>
              <a:defRPr b="1" i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 panose="020B0604020202020204"/>
              <a:buNone/>
              <a:defRPr b="1" i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 panose="020B0604020202020204"/>
              <a:buNone/>
              <a:defRPr b="1" i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 panose="020B0604020202020204"/>
              <a:buNone/>
              <a:defRPr b="1" i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70"/>
          <p:cNvSpPr>
            <a:spLocks noGrp="1"/>
          </p:cNvSpPr>
          <p:nvPr>
            <p:ph type="pic" idx="3"/>
          </p:nvPr>
        </p:nvSpPr>
        <p:spPr>
          <a:xfrm>
            <a:off x="831850" y="809105"/>
            <a:ext cx="4937772" cy="5107432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110" name="Google Shape;110;p70"/>
          <p:cNvSpPr txBox="1"/>
          <p:nvPr/>
        </p:nvSpPr>
        <p:spPr>
          <a:xfrm>
            <a:off x="7758545" y="193963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2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 panose="020F0502020204030204"/>
              <a:buNone/>
            </a:pPr>
            <a:endParaRPr sz="1200" b="0" i="0" u="none" strike="noStrike" cap="none">
              <a:solidFill>
                <a:srgbClr val="002E65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1" name="Google Shape;111;p7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19851" y="620714"/>
            <a:ext cx="457549" cy="432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smallimageandtext">
  <p:cSld name="UAntwerpen_smallimageand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1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14" name="Google Shape;114;p71"/>
          <p:cNvSpPr txBox="1">
            <a:spLocks noGrp="1"/>
          </p:cNvSpPr>
          <p:nvPr>
            <p:ph type="title"/>
          </p:nvPr>
        </p:nvSpPr>
        <p:spPr>
          <a:xfrm>
            <a:off x="4187827" y="620715"/>
            <a:ext cx="7380287" cy="152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71"/>
          <p:cNvSpPr txBox="1">
            <a:spLocks noGrp="1"/>
          </p:cNvSpPr>
          <p:nvPr>
            <p:ph type="body" idx="1"/>
          </p:nvPr>
        </p:nvSpPr>
        <p:spPr>
          <a:xfrm>
            <a:off x="4187827" y="2386150"/>
            <a:ext cx="7380287" cy="3851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8295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1575"/>
              <a:buChar char="▪"/>
              <a:defRPr b="0" i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71"/>
          <p:cNvSpPr>
            <a:spLocks noGrp="1"/>
          </p:cNvSpPr>
          <p:nvPr>
            <p:ph type="pic" idx="2"/>
          </p:nvPr>
        </p:nvSpPr>
        <p:spPr>
          <a:xfrm>
            <a:off x="623890" y="620714"/>
            <a:ext cx="2596741" cy="52958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wideimageandtext">
  <p:cSld name="UAntwerpen_wideimageand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2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19" name="Google Shape;119;p72"/>
          <p:cNvSpPr txBox="1">
            <a:spLocks noGrp="1"/>
          </p:cNvSpPr>
          <p:nvPr>
            <p:ph type="title"/>
          </p:nvPr>
        </p:nvSpPr>
        <p:spPr>
          <a:xfrm>
            <a:off x="623889" y="3981389"/>
            <a:ext cx="10934529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72"/>
          <p:cNvSpPr txBox="1">
            <a:spLocks noGrp="1"/>
          </p:cNvSpPr>
          <p:nvPr>
            <p:ph type="body" idx="1"/>
          </p:nvPr>
        </p:nvSpPr>
        <p:spPr>
          <a:xfrm>
            <a:off x="623889" y="4857372"/>
            <a:ext cx="10934529" cy="990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28295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1575"/>
              <a:buChar char="▪"/>
              <a:defRPr b="0" i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72"/>
          <p:cNvSpPr>
            <a:spLocks noGrp="1"/>
          </p:cNvSpPr>
          <p:nvPr>
            <p:ph type="pic" idx="2"/>
          </p:nvPr>
        </p:nvSpPr>
        <p:spPr>
          <a:xfrm>
            <a:off x="623889" y="620715"/>
            <a:ext cx="10934529" cy="3150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3images">
  <p:cSld name="UAntwerpen_3image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3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24" name="Google Shape;124;p73"/>
          <p:cNvSpPr txBox="1">
            <a:spLocks noGrp="1"/>
          </p:cNvSpPr>
          <p:nvPr>
            <p:ph type="body" idx="1"/>
          </p:nvPr>
        </p:nvSpPr>
        <p:spPr>
          <a:xfrm>
            <a:off x="4380411" y="3547641"/>
            <a:ext cx="34560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238"/>
              <a:buNone/>
              <a:defRPr sz="1650" b="1" i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73"/>
          <p:cNvSpPr txBox="1">
            <a:spLocks noGrp="1"/>
          </p:cNvSpPr>
          <p:nvPr>
            <p:ph type="body" idx="2"/>
          </p:nvPr>
        </p:nvSpPr>
        <p:spPr>
          <a:xfrm>
            <a:off x="8128096" y="3547641"/>
            <a:ext cx="34560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238"/>
              <a:buNone/>
              <a:defRPr sz="1650" b="1" i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73"/>
          <p:cNvSpPr txBox="1">
            <a:spLocks noGrp="1"/>
          </p:cNvSpPr>
          <p:nvPr>
            <p:ph type="body" idx="3"/>
          </p:nvPr>
        </p:nvSpPr>
        <p:spPr>
          <a:xfrm>
            <a:off x="632724" y="3547641"/>
            <a:ext cx="34560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238"/>
              <a:buNone/>
              <a:defRPr sz="1650" b="1" i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73"/>
          <p:cNvSpPr>
            <a:spLocks noGrp="1"/>
          </p:cNvSpPr>
          <p:nvPr>
            <p:ph type="pic" idx="4"/>
          </p:nvPr>
        </p:nvSpPr>
        <p:spPr>
          <a:xfrm>
            <a:off x="632723" y="643267"/>
            <a:ext cx="3456000" cy="2447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28" name="Google Shape;128;p73"/>
          <p:cNvSpPr>
            <a:spLocks noGrp="1"/>
          </p:cNvSpPr>
          <p:nvPr>
            <p:ph type="pic" idx="5"/>
          </p:nvPr>
        </p:nvSpPr>
        <p:spPr>
          <a:xfrm>
            <a:off x="4380411" y="643267"/>
            <a:ext cx="3456000" cy="2447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29" name="Google Shape;129;p73"/>
          <p:cNvSpPr>
            <a:spLocks noGrp="1"/>
          </p:cNvSpPr>
          <p:nvPr>
            <p:ph type="pic" idx="6"/>
          </p:nvPr>
        </p:nvSpPr>
        <p:spPr>
          <a:xfrm>
            <a:off x="8128096" y="643267"/>
            <a:ext cx="3456000" cy="2447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30" name="Google Shape;130;p73"/>
          <p:cNvSpPr txBox="1">
            <a:spLocks noGrp="1"/>
          </p:cNvSpPr>
          <p:nvPr>
            <p:ph type="body" idx="7"/>
          </p:nvPr>
        </p:nvSpPr>
        <p:spPr>
          <a:xfrm>
            <a:off x="632723" y="4181794"/>
            <a:ext cx="3456000" cy="205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▪"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278765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788"/>
              <a:buChar char="▪"/>
              <a:defRPr sz="105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lvl="2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•"/>
              <a:defRPr sz="9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lvl="3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lvl="4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73"/>
          <p:cNvSpPr txBox="1">
            <a:spLocks noGrp="1"/>
          </p:cNvSpPr>
          <p:nvPr>
            <p:ph type="body" idx="8"/>
          </p:nvPr>
        </p:nvSpPr>
        <p:spPr>
          <a:xfrm>
            <a:off x="4380411" y="4181794"/>
            <a:ext cx="3456000" cy="205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▪"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278765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788"/>
              <a:buChar char="▪"/>
              <a:defRPr sz="105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lvl="2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•"/>
              <a:defRPr sz="9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lvl="3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lvl="4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73"/>
          <p:cNvSpPr txBox="1">
            <a:spLocks noGrp="1"/>
          </p:cNvSpPr>
          <p:nvPr>
            <p:ph type="body" idx="9"/>
          </p:nvPr>
        </p:nvSpPr>
        <p:spPr>
          <a:xfrm>
            <a:off x="8128096" y="4181794"/>
            <a:ext cx="3456000" cy="205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▪"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278765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788"/>
              <a:buChar char="▪"/>
              <a:defRPr sz="105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lvl="2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•"/>
              <a:defRPr sz="9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lvl="3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lvl="4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titleredfull">
  <p:cSld name="UAntwerpen_titleredfull">
    <p:bg>
      <p:bgPr>
        <a:solidFill>
          <a:schemeClr val="accent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0"/>
          <p:cNvSpPr txBox="1">
            <a:spLocks noGrp="1"/>
          </p:cNvSpPr>
          <p:nvPr>
            <p:ph type="title"/>
          </p:nvPr>
        </p:nvSpPr>
        <p:spPr>
          <a:xfrm>
            <a:off x="623889" y="2737625"/>
            <a:ext cx="109442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50"/>
              <a:buFont typeface="Calibri" panose="020F0502020204030204"/>
              <a:buNone/>
              <a:defRPr sz="495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8" name="Google Shape;18;p60"/>
          <p:cNvSpPr txBox="1">
            <a:spLocks noGrp="1"/>
          </p:cNvSpPr>
          <p:nvPr>
            <p:ph type="body" idx="1"/>
          </p:nvPr>
        </p:nvSpPr>
        <p:spPr>
          <a:xfrm>
            <a:off x="623889" y="4471989"/>
            <a:ext cx="10944224" cy="10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 panose="020B0604020202020204"/>
              <a:buNone/>
              <a:defRPr sz="15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 panose="020B0604020202020204"/>
              <a:buNone/>
              <a:defRPr sz="135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 panose="020B0604020202020204"/>
              <a:buNone/>
              <a:defRPr sz="135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pic>
        <p:nvPicPr>
          <p:cNvPr id="19" name="Google Shape;19;p60" descr="Text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541219" y="338020"/>
            <a:ext cx="313411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6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53429" y="173945"/>
            <a:ext cx="470460" cy="446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3icons">
  <p:cSld name="UAntwerpen_3icon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4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35" name="Google Shape;135;p74"/>
          <p:cNvSpPr>
            <a:spLocks noGrp="1"/>
          </p:cNvSpPr>
          <p:nvPr>
            <p:ph type="pic" idx="2"/>
          </p:nvPr>
        </p:nvSpPr>
        <p:spPr>
          <a:xfrm>
            <a:off x="1514199" y="1378340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136" name="Google Shape;136;p74"/>
          <p:cNvSpPr>
            <a:spLocks noGrp="1"/>
          </p:cNvSpPr>
          <p:nvPr>
            <p:ph type="pic" idx="3"/>
          </p:nvPr>
        </p:nvSpPr>
        <p:spPr>
          <a:xfrm>
            <a:off x="5260053" y="1378340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137" name="Google Shape;137;p74"/>
          <p:cNvSpPr>
            <a:spLocks noGrp="1"/>
          </p:cNvSpPr>
          <p:nvPr>
            <p:ph type="pic" idx="4"/>
          </p:nvPr>
        </p:nvSpPr>
        <p:spPr>
          <a:xfrm>
            <a:off x="9005908" y="1378340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138" name="Google Shape;138;p74"/>
          <p:cNvSpPr txBox="1">
            <a:spLocks noGrp="1"/>
          </p:cNvSpPr>
          <p:nvPr>
            <p:ph type="body" idx="1"/>
          </p:nvPr>
        </p:nvSpPr>
        <p:spPr>
          <a:xfrm>
            <a:off x="630811" y="3704273"/>
            <a:ext cx="34380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238"/>
              <a:buNone/>
              <a:defRPr sz="1650" b="1" i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74"/>
          <p:cNvSpPr txBox="1">
            <a:spLocks noGrp="1"/>
          </p:cNvSpPr>
          <p:nvPr>
            <p:ph type="body" idx="5"/>
          </p:nvPr>
        </p:nvSpPr>
        <p:spPr>
          <a:xfrm>
            <a:off x="8136377" y="3704273"/>
            <a:ext cx="34380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238"/>
              <a:buNone/>
              <a:defRPr sz="1650" b="1" i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74"/>
          <p:cNvSpPr txBox="1">
            <a:spLocks noGrp="1"/>
          </p:cNvSpPr>
          <p:nvPr>
            <p:ph type="body" idx="6"/>
          </p:nvPr>
        </p:nvSpPr>
        <p:spPr>
          <a:xfrm>
            <a:off x="4383593" y="3704273"/>
            <a:ext cx="34380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238"/>
              <a:buNone/>
              <a:defRPr sz="1650" b="1" i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74"/>
          <p:cNvSpPr txBox="1">
            <a:spLocks noGrp="1"/>
          </p:cNvSpPr>
          <p:nvPr>
            <p:ph type="body" idx="7"/>
          </p:nvPr>
        </p:nvSpPr>
        <p:spPr>
          <a:xfrm>
            <a:off x="630811" y="4248038"/>
            <a:ext cx="3438000" cy="19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▪"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278765" algn="ctr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788"/>
              <a:buChar char="▪"/>
              <a:defRPr sz="105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lvl="2" indent="-285750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•"/>
              <a:defRPr sz="9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lvl="3" indent="-280670" algn="ctr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lvl="4" indent="-280670" algn="ctr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74"/>
          <p:cNvSpPr txBox="1">
            <a:spLocks noGrp="1"/>
          </p:cNvSpPr>
          <p:nvPr>
            <p:ph type="body" idx="8"/>
          </p:nvPr>
        </p:nvSpPr>
        <p:spPr>
          <a:xfrm>
            <a:off x="4383593" y="4248038"/>
            <a:ext cx="3438000" cy="19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▪"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278765" algn="ctr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788"/>
              <a:buChar char="▪"/>
              <a:defRPr sz="105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lvl="2" indent="-285750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•"/>
              <a:defRPr sz="9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lvl="3" indent="-280670" algn="ctr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lvl="4" indent="-280670" algn="ctr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74"/>
          <p:cNvSpPr txBox="1">
            <a:spLocks noGrp="1"/>
          </p:cNvSpPr>
          <p:nvPr>
            <p:ph type="body" idx="9"/>
          </p:nvPr>
        </p:nvSpPr>
        <p:spPr>
          <a:xfrm>
            <a:off x="8136377" y="4248038"/>
            <a:ext cx="3438000" cy="19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▪"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278765" algn="ctr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788"/>
              <a:buChar char="▪"/>
              <a:defRPr sz="105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lvl="2" indent="-285750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•"/>
              <a:defRPr sz="9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lvl="3" indent="-280670" algn="ctr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lvl="4" indent="-280670" algn="ctr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6icons">
  <p:cSld name="UAntwerpen_6ico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5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46" name="Google Shape;146;p75"/>
          <p:cNvSpPr>
            <a:spLocks noGrp="1"/>
          </p:cNvSpPr>
          <p:nvPr>
            <p:ph type="pic" idx="2"/>
          </p:nvPr>
        </p:nvSpPr>
        <p:spPr>
          <a:xfrm>
            <a:off x="630665" y="1389094"/>
            <a:ext cx="467312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147" name="Google Shape;147;p75"/>
          <p:cNvSpPr>
            <a:spLocks noGrp="1"/>
          </p:cNvSpPr>
          <p:nvPr>
            <p:ph type="pic" idx="3"/>
          </p:nvPr>
        </p:nvSpPr>
        <p:spPr>
          <a:xfrm>
            <a:off x="4410223" y="1389094"/>
            <a:ext cx="467312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148" name="Google Shape;148;p75"/>
          <p:cNvSpPr>
            <a:spLocks noGrp="1"/>
          </p:cNvSpPr>
          <p:nvPr>
            <p:ph type="pic" idx="4"/>
          </p:nvPr>
        </p:nvSpPr>
        <p:spPr>
          <a:xfrm>
            <a:off x="8141332" y="1389094"/>
            <a:ext cx="467312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149" name="Google Shape;149;p75"/>
          <p:cNvSpPr txBox="1">
            <a:spLocks noGrp="1"/>
          </p:cNvSpPr>
          <p:nvPr>
            <p:ph type="body" idx="1"/>
          </p:nvPr>
        </p:nvSpPr>
        <p:spPr>
          <a:xfrm>
            <a:off x="5058585" y="1411391"/>
            <a:ext cx="2404800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238"/>
              <a:buNone/>
              <a:defRPr sz="1650" b="1" i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75"/>
          <p:cNvSpPr txBox="1">
            <a:spLocks noGrp="1"/>
          </p:cNvSpPr>
          <p:nvPr>
            <p:ph type="body" idx="5"/>
          </p:nvPr>
        </p:nvSpPr>
        <p:spPr>
          <a:xfrm>
            <a:off x="8802688" y="1411391"/>
            <a:ext cx="2404800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238"/>
              <a:buNone/>
              <a:defRPr sz="1650" b="1" i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75"/>
          <p:cNvSpPr txBox="1">
            <a:spLocks noGrp="1"/>
          </p:cNvSpPr>
          <p:nvPr>
            <p:ph type="body" idx="6"/>
          </p:nvPr>
        </p:nvSpPr>
        <p:spPr>
          <a:xfrm>
            <a:off x="1326873" y="1411391"/>
            <a:ext cx="2404800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238"/>
              <a:buNone/>
              <a:defRPr sz="1650" b="1" i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75"/>
          <p:cNvSpPr>
            <a:spLocks noGrp="1"/>
          </p:cNvSpPr>
          <p:nvPr>
            <p:ph type="pic" idx="7"/>
          </p:nvPr>
        </p:nvSpPr>
        <p:spPr>
          <a:xfrm>
            <a:off x="630665" y="3841836"/>
            <a:ext cx="467312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153" name="Google Shape;153;p75"/>
          <p:cNvSpPr>
            <a:spLocks noGrp="1"/>
          </p:cNvSpPr>
          <p:nvPr>
            <p:ph type="pic" idx="8"/>
          </p:nvPr>
        </p:nvSpPr>
        <p:spPr>
          <a:xfrm>
            <a:off x="4410223" y="3841836"/>
            <a:ext cx="467312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154" name="Google Shape;154;p75"/>
          <p:cNvSpPr>
            <a:spLocks noGrp="1"/>
          </p:cNvSpPr>
          <p:nvPr>
            <p:ph type="pic" idx="9"/>
          </p:nvPr>
        </p:nvSpPr>
        <p:spPr>
          <a:xfrm>
            <a:off x="8141332" y="3841836"/>
            <a:ext cx="467312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  <a:ln>
            <a:noFill/>
          </a:ln>
        </p:spPr>
      </p:sp>
      <p:sp>
        <p:nvSpPr>
          <p:cNvPr id="155" name="Google Shape;155;p75"/>
          <p:cNvSpPr txBox="1">
            <a:spLocks noGrp="1"/>
          </p:cNvSpPr>
          <p:nvPr>
            <p:ph type="body" idx="13"/>
          </p:nvPr>
        </p:nvSpPr>
        <p:spPr>
          <a:xfrm>
            <a:off x="5058585" y="3864133"/>
            <a:ext cx="2404800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238"/>
              <a:buNone/>
              <a:defRPr sz="1650" b="1" i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75"/>
          <p:cNvSpPr txBox="1">
            <a:spLocks noGrp="1"/>
          </p:cNvSpPr>
          <p:nvPr>
            <p:ph type="body" idx="14"/>
          </p:nvPr>
        </p:nvSpPr>
        <p:spPr>
          <a:xfrm>
            <a:off x="8802688" y="3864133"/>
            <a:ext cx="2404800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238"/>
              <a:buNone/>
              <a:defRPr sz="1650" b="1" i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75"/>
          <p:cNvSpPr txBox="1">
            <a:spLocks noGrp="1"/>
          </p:cNvSpPr>
          <p:nvPr>
            <p:ph type="body" idx="15"/>
          </p:nvPr>
        </p:nvSpPr>
        <p:spPr>
          <a:xfrm>
            <a:off x="1326873" y="3864133"/>
            <a:ext cx="2404800" cy="56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238"/>
              <a:buNone/>
              <a:defRPr sz="1650" b="1" i="0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75"/>
          <p:cNvSpPr txBox="1">
            <a:spLocks noGrp="1"/>
          </p:cNvSpPr>
          <p:nvPr>
            <p:ph type="body" idx="16"/>
          </p:nvPr>
        </p:nvSpPr>
        <p:spPr>
          <a:xfrm>
            <a:off x="1339267" y="2133247"/>
            <a:ext cx="24048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▪"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278765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788"/>
              <a:buChar char="▪"/>
              <a:defRPr sz="105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lvl="2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•"/>
              <a:defRPr sz="9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lvl="3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lvl="4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75"/>
          <p:cNvSpPr txBox="1">
            <a:spLocks noGrp="1"/>
          </p:cNvSpPr>
          <p:nvPr>
            <p:ph type="body" idx="17"/>
          </p:nvPr>
        </p:nvSpPr>
        <p:spPr>
          <a:xfrm>
            <a:off x="1339267" y="4586421"/>
            <a:ext cx="24048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▪"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278765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788"/>
              <a:buChar char="▪"/>
              <a:defRPr sz="105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lvl="2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•"/>
              <a:defRPr sz="9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lvl="3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lvl="4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75"/>
          <p:cNvSpPr txBox="1">
            <a:spLocks noGrp="1"/>
          </p:cNvSpPr>
          <p:nvPr>
            <p:ph type="body" idx="18"/>
          </p:nvPr>
        </p:nvSpPr>
        <p:spPr>
          <a:xfrm>
            <a:off x="5070976" y="2133247"/>
            <a:ext cx="24048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▪"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278765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788"/>
              <a:buChar char="▪"/>
              <a:defRPr sz="105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lvl="2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•"/>
              <a:defRPr sz="9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lvl="3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lvl="4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75"/>
          <p:cNvSpPr txBox="1">
            <a:spLocks noGrp="1"/>
          </p:cNvSpPr>
          <p:nvPr>
            <p:ph type="body" idx="19"/>
          </p:nvPr>
        </p:nvSpPr>
        <p:spPr>
          <a:xfrm>
            <a:off x="8802688" y="2133247"/>
            <a:ext cx="24048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▪"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278765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788"/>
              <a:buChar char="▪"/>
              <a:defRPr sz="105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lvl="2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•"/>
              <a:defRPr sz="9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lvl="3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lvl="4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75"/>
          <p:cNvSpPr txBox="1">
            <a:spLocks noGrp="1"/>
          </p:cNvSpPr>
          <p:nvPr>
            <p:ph type="body" idx="20"/>
          </p:nvPr>
        </p:nvSpPr>
        <p:spPr>
          <a:xfrm>
            <a:off x="5070976" y="4586421"/>
            <a:ext cx="24048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▪"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278765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788"/>
              <a:buChar char="▪"/>
              <a:defRPr sz="105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lvl="2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•"/>
              <a:defRPr sz="9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lvl="3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lvl="4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75"/>
          <p:cNvSpPr txBox="1">
            <a:spLocks noGrp="1"/>
          </p:cNvSpPr>
          <p:nvPr>
            <p:ph type="body" idx="21"/>
          </p:nvPr>
        </p:nvSpPr>
        <p:spPr>
          <a:xfrm>
            <a:off x="8802688" y="4586421"/>
            <a:ext cx="24048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Char char="▪"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278765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788"/>
              <a:buChar char="▪"/>
              <a:defRPr sz="105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lvl="2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•"/>
              <a:defRPr sz="9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lvl="3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lvl="4" indent="-28067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SzPts val="825"/>
              <a:buChar char="•"/>
              <a:defRPr sz="825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-object">
  <p:cSld name="UAntwerpen-objec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6"/>
          <p:cNvSpPr txBox="1">
            <a:spLocks noGrp="1"/>
          </p:cNvSpPr>
          <p:nvPr>
            <p:ph type="title"/>
          </p:nvPr>
        </p:nvSpPr>
        <p:spPr>
          <a:xfrm>
            <a:off x="623889" y="169310"/>
            <a:ext cx="10944224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76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67" name="Google Shape;167;p76"/>
          <p:cNvSpPr>
            <a:spLocks noGrp="1"/>
          </p:cNvSpPr>
          <p:nvPr>
            <p:ph type="chart" idx="2"/>
          </p:nvPr>
        </p:nvSpPr>
        <p:spPr>
          <a:xfrm>
            <a:off x="623889" y="1578461"/>
            <a:ext cx="10944224" cy="465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575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chartandtext">
  <p:cSld name="UAntwerpen_chartand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7"/>
          <p:cNvSpPr txBox="1">
            <a:spLocks noGrp="1"/>
          </p:cNvSpPr>
          <p:nvPr>
            <p:ph type="title"/>
          </p:nvPr>
        </p:nvSpPr>
        <p:spPr>
          <a:xfrm>
            <a:off x="623889" y="169310"/>
            <a:ext cx="10944224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77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71" name="Google Shape;171;p77"/>
          <p:cNvSpPr>
            <a:spLocks noGrp="1"/>
          </p:cNvSpPr>
          <p:nvPr>
            <p:ph type="chart" idx="2"/>
          </p:nvPr>
        </p:nvSpPr>
        <p:spPr>
          <a:xfrm>
            <a:off x="623889" y="2760665"/>
            <a:ext cx="10944224" cy="347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575"/>
              <a:buFont typeface="Noto Sans Symbols"/>
              <a:buNone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72" name="Google Shape;172;p77"/>
          <p:cNvSpPr txBox="1">
            <a:spLocks noGrp="1"/>
          </p:cNvSpPr>
          <p:nvPr>
            <p:ph type="body" idx="1"/>
          </p:nvPr>
        </p:nvSpPr>
        <p:spPr>
          <a:xfrm>
            <a:off x="623890" y="1690690"/>
            <a:ext cx="10936287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1575"/>
              <a:buNone/>
              <a:defRPr b="0" i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8"/>
          <p:cNvSpPr txBox="1">
            <a:spLocks noGrp="1"/>
          </p:cNvSpPr>
          <p:nvPr>
            <p:ph type="title"/>
          </p:nvPr>
        </p:nvSpPr>
        <p:spPr>
          <a:xfrm>
            <a:off x="623889" y="169310"/>
            <a:ext cx="10944224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360" b="0" i="0">
                <a:solidFill>
                  <a:schemeClr val="l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78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28295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1575"/>
              <a:buChar char="▪"/>
              <a:defRPr/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78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28295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1575"/>
              <a:buChar char="▪"/>
              <a:defRPr/>
            </a:lvl1pPr>
            <a:lvl2pPr marL="914400" lvl="1" indent="-31432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7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78" name="Google Shape;178;p7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79" name="Google Shape;179;p78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matchingName="Titeldia">
  <p:cSld name="TITL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79" descr="golf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04902" y="6286500"/>
            <a:ext cx="110871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9" descr="logo_ua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4551" y="6219826"/>
            <a:ext cx="3801533" cy="3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9" descr="cid:image001.png@01D16E1C.E172ECC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14918" y="6165852"/>
            <a:ext cx="4157133" cy="46831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9"/>
          <p:cNvSpPr txBox="1">
            <a:spLocks noGrp="1"/>
          </p:cNvSpPr>
          <p:nvPr>
            <p:ph type="ctrTitle"/>
          </p:nvPr>
        </p:nvSpPr>
        <p:spPr>
          <a:xfrm>
            <a:off x="844553" y="1458913"/>
            <a:ext cx="10494433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45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79"/>
          <p:cNvSpPr txBox="1">
            <a:spLocks noGrp="1"/>
          </p:cNvSpPr>
          <p:nvPr>
            <p:ph type="subTitle" idx="1"/>
          </p:nvPr>
        </p:nvSpPr>
        <p:spPr>
          <a:xfrm>
            <a:off x="844553" y="3173413"/>
            <a:ext cx="10494433" cy="1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1575"/>
              <a:buFont typeface="Calibri" panose="020F0502020204030204"/>
              <a:buNone/>
              <a:defRPr>
                <a:solidFill>
                  <a:srgbClr val="7E002F"/>
                </a:solidFill>
              </a:defRPr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6" name="Google Shape;186;p79" descr="https://scontent-bru2-1.xx.fbcdn.net/v/t1.0-9/47574321_2525495057491096_5716242596393648128_o.jpg?_nc_cat=110&amp;_nc_ht=scontent-bru2-1.xx&amp;oh=3205a6047b315bee5545e0d821527c64&amp;oe=5D99E05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25369" y="179069"/>
            <a:ext cx="5178287" cy="1279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79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479051" y="94932"/>
            <a:ext cx="6506941" cy="438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251" y="301117"/>
            <a:ext cx="10118035" cy="976658"/>
          </a:xfrm>
        </p:spPr>
        <p:txBody>
          <a:bodyPr/>
          <a:lstStyle>
            <a:lvl1pPr>
              <a:defRPr b="1">
                <a:solidFill>
                  <a:srgbClr val="1A32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672" y="1513423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8537" y="1375004"/>
            <a:ext cx="11953461" cy="99391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7" y="328550"/>
            <a:ext cx="671944" cy="767936"/>
          </a:xfrm>
          <a:prstGeom prst="rect">
            <a:avLst/>
          </a:prstGeom>
        </p:spPr>
      </p:pic>
      <p:pic>
        <p:nvPicPr>
          <p:cNvPr id="9" name="Picture 4" descr="bende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23272" y="343489"/>
            <a:ext cx="868728" cy="62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65" y="6402749"/>
            <a:ext cx="838199" cy="501258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B0001E70-914C-4AD4-BA72-E12D7E6EEDF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2" name="Google Shape;72;p5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3" name="Google Shape;73;p52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Alleen titel">
  <p:cSld name="Alleen titel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3"/>
          <p:cNvSpPr txBox="1">
            <a:spLocks noGrp="1"/>
          </p:cNvSpPr>
          <p:nvPr>
            <p:ph type="title"/>
          </p:nvPr>
        </p:nvSpPr>
        <p:spPr>
          <a:xfrm>
            <a:off x="623889" y="169310"/>
            <a:ext cx="10944224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65" b="1"/>
            </a:lvl1pPr>
            <a:lvl2pPr marL="431165" indent="0">
              <a:buNone/>
              <a:defRPr sz="1885" b="1"/>
            </a:lvl2pPr>
            <a:lvl3pPr marL="862330" indent="0">
              <a:buNone/>
              <a:defRPr sz="1695" b="1"/>
            </a:lvl3pPr>
            <a:lvl4pPr marL="1293495" indent="0">
              <a:buNone/>
              <a:defRPr sz="1510" b="1"/>
            </a:lvl4pPr>
            <a:lvl5pPr marL="1724660" indent="0">
              <a:buNone/>
              <a:defRPr sz="1510" b="1"/>
            </a:lvl5pPr>
            <a:lvl6pPr marL="2155825" indent="0">
              <a:buNone/>
              <a:defRPr sz="1510" b="1"/>
            </a:lvl6pPr>
            <a:lvl7pPr marL="2586990" indent="0">
              <a:buNone/>
              <a:defRPr sz="1510" b="1"/>
            </a:lvl7pPr>
            <a:lvl8pPr marL="3018155" indent="0">
              <a:buNone/>
              <a:defRPr sz="1510" b="1"/>
            </a:lvl8pPr>
            <a:lvl9pPr marL="3449320" indent="0">
              <a:buNone/>
              <a:defRPr sz="151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265"/>
            </a:lvl1pPr>
            <a:lvl2pPr>
              <a:defRPr sz="1885"/>
            </a:lvl2pPr>
            <a:lvl3pPr>
              <a:defRPr sz="1695"/>
            </a:lvl3pPr>
            <a:lvl4pPr>
              <a:defRPr sz="1510"/>
            </a:lvl4pPr>
            <a:lvl5pPr>
              <a:defRPr sz="1510"/>
            </a:lvl5pPr>
            <a:lvl6pPr>
              <a:defRPr sz="1510"/>
            </a:lvl6pPr>
            <a:lvl7pPr>
              <a:defRPr sz="1510"/>
            </a:lvl7pPr>
            <a:lvl8pPr>
              <a:defRPr sz="1510"/>
            </a:lvl8pPr>
            <a:lvl9pPr>
              <a:defRPr sz="151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65" b="1"/>
            </a:lvl1pPr>
            <a:lvl2pPr marL="431165" indent="0">
              <a:buNone/>
              <a:defRPr sz="1885" b="1"/>
            </a:lvl2pPr>
            <a:lvl3pPr marL="862330" indent="0">
              <a:buNone/>
              <a:defRPr sz="1695" b="1"/>
            </a:lvl3pPr>
            <a:lvl4pPr marL="1293495" indent="0">
              <a:buNone/>
              <a:defRPr sz="1510" b="1"/>
            </a:lvl4pPr>
            <a:lvl5pPr marL="1724660" indent="0">
              <a:buNone/>
              <a:defRPr sz="1510" b="1"/>
            </a:lvl5pPr>
            <a:lvl6pPr marL="2155825" indent="0">
              <a:buNone/>
              <a:defRPr sz="1510" b="1"/>
            </a:lvl6pPr>
            <a:lvl7pPr marL="2586990" indent="0">
              <a:buNone/>
              <a:defRPr sz="1510" b="1"/>
            </a:lvl7pPr>
            <a:lvl8pPr marL="3018155" indent="0">
              <a:buNone/>
              <a:defRPr sz="1510" b="1"/>
            </a:lvl8pPr>
            <a:lvl9pPr marL="3449320" indent="0">
              <a:buNone/>
              <a:defRPr sz="151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265"/>
            </a:lvl1pPr>
            <a:lvl2pPr>
              <a:defRPr sz="1885"/>
            </a:lvl2pPr>
            <a:lvl3pPr>
              <a:defRPr sz="1695"/>
            </a:lvl3pPr>
            <a:lvl4pPr>
              <a:defRPr sz="1510"/>
            </a:lvl4pPr>
            <a:lvl5pPr>
              <a:defRPr sz="1510"/>
            </a:lvl5pPr>
            <a:lvl6pPr>
              <a:defRPr sz="1510"/>
            </a:lvl6pPr>
            <a:lvl7pPr>
              <a:defRPr sz="1510"/>
            </a:lvl7pPr>
            <a:lvl8pPr>
              <a:defRPr sz="1510"/>
            </a:lvl8pPr>
            <a:lvl9pPr>
              <a:defRPr sz="151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1imagewithU">
  <p:cSld name="UAntwerpen_1imagewithU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1"/>
          <p:cNvSpPr>
            <a:spLocks noGrp="1"/>
          </p:cNvSpPr>
          <p:nvPr>
            <p:ph type="pic" idx="2"/>
          </p:nvPr>
        </p:nvSpPr>
        <p:spPr>
          <a:xfrm>
            <a:off x="623889" y="627478"/>
            <a:ext cx="10944224" cy="560981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23" name="Google Shape;23;p6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61390" y="132585"/>
            <a:ext cx="470460" cy="44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61" descr="Graphical user interface&#10;&#10;Description automatically generated with low confidence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9927" y="6439319"/>
            <a:ext cx="1143950" cy="299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Antwerpen_onl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59419"/>
            <a:ext cx="10768013" cy="79179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0" dirty="0"/>
              <a:t>Click to edit Master title style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032377-C103-4EFE-98C1-80A6E5A7472A}" type="slidenum">
              <a:rPr kumimoji="0" lang="nl-NL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8258" y="1032387"/>
            <a:ext cx="10879854" cy="4953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noProof="0" dirty="0"/>
              <a:t>Edit Master text styles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  <a:endParaRPr lang="en-US" noProof="0" dirty="0"/>
          </a:p>
          <a:p>
            <a:pPr lvl="2"/>
            <a:r>
              <a:rPr lang="en-US" noProof="0" dirty="0"/>
              <a:t>Third level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Antwerpen_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032377-C103-4EFE-98C1-80A6E5A7472A}" type="slidenum">
              <a:rPr kumimoji="0" lang="nl-NL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Titel 4"/>
          <p:cNvSpPr>
            <a:spLocks noGrp="1"/>
          </p:cNvSpPr>
          <p:nvPr>
            <p:ph type="title"/>
          </p:nvPr>
        </p:nvSpPr>
        <p:spPr>
          <a:xfrm>
            <a:off x="6564312" y="620715"/>
            <a:ext cx="5003800" cy="1385085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/>
          </a:p>
        </p:txBody>
      </p:sp>
      <p:sp>
        <p:nvSpPr>
          <p:cNvPr id="9" name="Picture Placeholder 32"/>
          <p:cNvSpPr>
            <a:spLocks noGrp="1"/>
          </p:cNvSpPr>
          <p:nvPr>
            <p:ph type="pic" idx="1" hasCustomPrompt="1"/>
          </p:nvPr>
        </p:nvSpPr>
        <p:spPr>
          <a:xfrm>
            <a:off x="925689" y="767645"/>
            <a:ext cx="5064066" cy="5379156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an image</a:t>
            </a:r>
            <a:endParaRPr lang="en-US" noProof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6564315" y="2271714"/>
            <a:ext cx="5004000" cy="3965575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noProof="0"/>
              <a:t>Object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Antwerpen_image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6419851" y="3790950"/>
            <a:ext cx="4679949" cy="7286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First Name Name</a:t>
            </a:r>
            <a:endParaRPr lang="en-US" noProof="0"/>
          </a:p>
        </p:txBody>
      </p:sp>
      <p:sp>
        <p:nvSpPr>
          <p:cNvPr id="6" name="Tijdelijke aanduiding voor dianummer 3"/>
          <p:cNvSpPr txBox="1"/>
          <p:nvPr/>
        </p:nvSpPr>
        <p:spPr>
          <a:xfrm>
            <a:off x="8923493" y="6339175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nl-B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chemeClr val="tx2"/>
                </a:solidFill>
                <a:latin typeface="ITC Officina Sans Std Book" panose="020B0506040203020204" pitchFamily="34" charset="77"/>
                <a:ea typeface="+mn-ea"/>
                <a:cs typeface="+mn-cs"/>
              </a:defRPr>
            </a:lvl1pPr>
            <a:lvl2pPr marL="609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219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438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3048000" algn="l" defTabSz="12192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3657600" algn="l" defTabSz="12192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4267200" algn="l" defTabSz="12192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4876800" algn="l" defTabSz="12192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38E271-308C-2E46-A3EC-56326F9084CC}" type="slidenum">
              <a:rPr kumimoji="0" lang="nl-BE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BE" sz="75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419851" y="1550990"/>
            <a:ext cx="5148264" cy="20097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3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 b="1" i="0">
                <a:latin typeface="ITC Officina Sans Std Book" panose="020B0506040203020204" pitchFamily="34" charset="77"/>
              </a:defRPr>
            </a:lvl2pPr>
            <a:lvl3pPr>
              <a:buFontTx/>
              <a:buNone/>
              <a:defRPr b="1" i="0">
                <a:latin typeface="ITC Officina Sans Std Book" panose="020B0506040203020204" pitchFamily="34" charset="77"/>
              </a:defRPr>
            </a:lvl3pPr>
            <a:lvl4pPr>
              <a:buFontTx/>
              <a:buNone/>
              <a:defRPr b="1" i="0">
                <a:latin typeface="ITC Officina Sans Std Book" panose="020B0506040203020204" pitchFamily="34" charset="77"/>
              </a:defRPr>
            </a:lvl4pPr>
            <a:lvl5pPr>
              <a:buFontTx/>
              <a:buNone/>
              <a:defRPr b="1" i="0">
                <a:latin typeface="ITC Officina Sans Std Book" panose="020B0506040203020204" pitchFamily="34" charset="77"/>
              </a:defRPr>
            </a:lvl5pPr>
          </a:lstStyle>
          <a:p>
            <a:pPr lvl="0"/>
            <a:r>
              <a:rPr lang="en-US" noProof="0"/>
              <a:t>Quote</a:t>
            </a:r>
            <a:endParaRPr lang="en-US" noProof="0"/>
          </a:p>
        </p:txBody>
      </p:sp>
      <p:sp>
        <p:nvSpPr>
          <p:cNvPr id="8" name="Picture Placeholder 32"/>
          <p:cNvSpPr>
            <a:spLocks noGrp="1"/>
          </p:cNvSpPr>
          <p:nvPr>
            <p:ph type="pic" idx="1" hasCustomPrompt="1"/>
          </p:nvPr>
        </p:nvSpPr>
        <p:spPr>
          <a:xfrm>
            <a:off x="831850" y="809105"/>
            <a:ext cx="4937772" cy="5107432"/>
          </a:xfrm>
          <a:custGeom>
            <a:avLst/>
            <a:gdLst>
              <a:gd name="connsiteX0" fmla="*/ 0 w 5145732"/>
              <a:gd name="connsiteY0" fmla="*/ 0 h 5616575"/>
              <a:gd name="connsiteX1" fmla="*/ 5145732 w 5145732"/>
              <a:gd name="connsiteY1" fmla="*/ 0 h 5616575"/>
              <a:gd name="connsiteX2" fmla="*/ 5145732 w 5145732"/>
              <a:gd name="connsiteY2" fmla="*/ 5616575 h 5616575"/>
              <a:gd name="connsiteX3" fmla="*/ 253304 w 5145732"/>
              <a:gd name="connsiteY3" fmla="*/ 5616575 h 5616575"/>
              <a:gd name="connsiteX4" fmla="*/ 202263 w 5145732"/>
              <a:gd name="connsiteY4" fmla="*/ 5611430 h 5616575"/>
              <a:gd name="connsiteX5" fmla="*/ 0 w 514573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5732" h="5616575">
                <a:moveTo>
                  <a:pt x="0" y="0"/>
                </a:moveTo>
                <a:lnTo>
                  <a:pt x="5145732" y="0"/>
                </a:lnTo>
                <a:lnTo>
                  <a:pt x="514573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an image</a:t>
            </a:r>
            <a:endParaRPr lang="en-US" noProof="0"/>
          </a:p>
        </p:txBody>
      </p:sp>
      <p:sp>
        <p:nvSpPr>
          <p:cNvPr id="9" name="TextBox 8"/>
          <p:cNvSpPr txBox="1"/>
          <p:nvPr/>
        </p:nvSpPr>
        <p:spPr>
          <a:xfrm>
            <a:off x="7758545" y="1939636"/>
            <a:ext cx="0" cy="0"/>
          </a:xfrm>
          <a:prstGeom prst="rect">
            <a:avLst/>
          </a:prstGeom>
        </p:spPr>
        <p:txBody>
          <a:bodyPr vert="horz" wrap="none" lIns="68580" tIns="34290" rIns="68580" bIns="34290" rtlCol="0">
            <a:normAutofit fontScale="250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ITC Officina Sans Std Book" panose="020B0506040203020204" pitchFamily="34" charset="77"/>
              <a:ea typeface="+mn-ea"/>
              <a:cs typeface="+mn-cs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1" y="620714"/>
            <a:ext cx="457549" cy="4325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Antwerpen_small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032377-C103-4EFE-98C1-80A6E5A7472A}" type="slidenum">
              <a:rPr kumimoji="0" lang="nl-NL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itel 4"/>
          <p:cNvSpPr>
            <a:spLocks noGrp="1"/>
          </p:cNvSpPr>
          <p:nvPr>
            <p:ph type="title"/>
          </p:nvPr>
        </p:nvSpPr>
        <p:spPr>
          <a:xfrm>
            <a:off x="4187827" y="620715"/>
            <a:ext cx="7380287" cy="1524317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/>
          </a:p>
        </p:txBody>
      </p:sp>
      <p:sp>
        <p:nvSpPr>
          <p:cNvPr id="5" name="Tijdelijke aanduiding voor inhoud 19"/>
          <p:cNvSpPr>
            <a:spLocks noGrp="1"/>
          </p:cNvSpPr>
          <p:nvPr>
            <p:ph sz="quarter" idx="11" hasCustomPrompt="1"/>
          </p:nvPr>
        </p:nvSpPr>
        <p:spPr>
          <a:xfrm>
            <a:off x="4187827" y="2386150"/>
            <a:ext cx="7380287" cy="3851139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Object</a:t>
            </a:r>
            <a:endParaRPr lang="en-US" noProof="0"/>
          </a:p>
        </p:txBody>
      </p:sp>
      <p:sp>
        <p:nvSpPr>
          <p:cNvPr id="7" name="Picture Placeholder 24"/>
          <p:cNvSpPr>
            <a:spLocks noGrp="1"/>
          </p:cNvSpPr>
          <p:nvPr>
            <p:ph type="pic" idx="1" hasCustomPrompt="1"/>
          </p:nvPr>
        </p:nvSpPr>
        <p:spPr>
          <a:xfrm>
            <a:off x="623890" y="620714"/>
            <a:ext cx="2596741" cy="5295823"/>
          </a:xfrm>
          <a:custGeom>
            <a:avLst/>
            <a:gdLst>
              <a:gd name="connsiteX0" fmla="*/ 0 w 2596742"/>
              <a:gd name="connsiteY0" fmla="*/ 0 h 5616575"/>
              <a:gd name="connsiteX1" fmla="*/ 2596742 w 2596742"/>
              <a:gd name="connsiteY1" fmla="*/ 0 h 5616575"/>
              <a:gd name="connsiteX2" fmla="*/ 2596742 w 2596742"/>
              <a:gd name="connsiteY2" fmla="*/ 5616575 h 5616575"/>
              <a:gd name="connsiteX3" fmla="*/ 253304 w 2596742"/>
              <a:gd name="connsiteY3" fmla="*/ 5616575 h 5616575"/>
              <a:gd name="connsiteX4" fmla="*/ 202263 w 2596742"/>
              <a:gd name="connsiteY4" fmla="*/ 5611430 h 5616575"/>
              <a:gd name="connsiteX5" fmla="*/ 0 w 2596742"/>
              <a:gd name="connsiteY5" fmla="*/ 5363262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742" h="5616575">
                <a:moveTo>
                  <a:pt x="0" y="0"/>
                </a:moveTo>
                <a:lnTo>
                  <a:pt x="2596742" y="0"/>
                </a:lnTo>
                <a:lnTo>
                  <a:pt x="2596742" y="5616575"/>
                </a:lnTo>
                <a:lnTo>
                  <a:pt x="253304" y="5616575"/>
                </a:lnTo>
                <a:lnTo>
                  <a:pt x="202263" y="5611430"/>
                </a:lnTo>
                <a:cubicBezTo>
                  <a:pt x="86832" y="5587809"/>
                  <a:pt x="0" y="5485676"/>
                  <a:pt x="0" y="53632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an image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Antwerpen_wideimag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032377-C103-4EFE-98C1-80A6E5A7472A}" type="slidenum">
              <a:rPr kumimoji="0" lang="nl-NL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itel 4"/>
          <p:cNvSpPr>
            <a:spLocks noGrp="1"/>
          </p:cNvSpPr>
          <p:nvPr>
            <p:ph type="title"/>
          </p:nvPr>
        </p:nvSpPr>
        <p:spPr>
          <a:xfrm>
            <a:off x="623889" y="3981389"/>
            <a:ext cx="10934529" cy="665480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/>
          </a:p>
        </p:txBody>
      </p:sp>
      <p:sp>
        <p:nvSpPr>
          <p:cNvPr id="5" name="Tijdelijke aanduiding voor inhoud 19"/>
          <p:cNvSpPr>
            <a:spLocks noGrp="1"/>
          </p:cNvSpPr>
          <p:nvPr>
            <p:ph sz="quarter" idx="11" hasCustomPrompt="1"/>
          </p:nvPr>
        </p:nvSpPr>
        <p:spPr>
          <a:xfrm>
            <a:off x="623889" y="4857372"/>
            <a:ext cx="10934529" cy="990067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Object</a:t>
            </a:r>
            <a:endParaRPr lang="en-US" noProof="0"/>
          </a:p>
        </p:txBody>
      </p:sp>
      <p:sp>
        <p:nvSpPr>
          <p:cNvPr id="6" name="Picture Placeholder 6"/>
          <p:cNvSpPr>
            <a:spLocks noGrp="1"/>
          </p:cNvSpPr>
          <p:nvPr>
            <p:ph type="pic" idx="1" hasCustomPrompt="1"/>
          </p:nvPr>
        </p:nvSpPr>
        <p:spPr>
          <a:xfrm>
            <a:off x="623889" y="620715"/>
            <a:ext cx="10934529" cy="3150175"/>
          </a:xfrm>
          <a:custGeom>
            <a:avLst/>
            <a:gdLst>
              <a:gd name="connsiteX0" fmla="*/ 0 w 10934529"/>
              <a:gd name="connsiteY0" fmla="*/ 0 h 3150175"/>
              <a:gd name="connsiteX1" fmla="*/ 10934529 w 10934529"/>
              <a:gd name="connsiteY1" fmla="*/ 0 h 3150175"/>
              <a:gd name="connsiteX2" fmla="*/ 10934529 w 10934529"/>
              <a:gd name="connsiteY2" fmla="*/ 3150175 h 3150175"/>
              <a:gd name="connsiteX3" fmla="*/ 253304 w 10934529"/>
              <a:gd name="connsiteY3" fmla="*/ 3150175 h 3150175"/>
              <a:gd name="connsiteX4" fmla="*/ 202263 w 10934529"/>
              <a:gd name="connsiteY4" fmla="*/ 3145030 h 3150175"/>
              <a:gd name="connsiteX5" fmla="*/ 0 w 10934529"/>
              <a:gd name="connsiteY5" fmla="*/ 2896862 h 315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4529" h="3150175">
                <a:moveTo>
                  <a:pt x="0" y="0"/>
                </a:moveTo>
                <a:lnTo>
                  <a:pt x="10934529" y="0"/>
                </a:lnTo>
                <a:lnTo>
                  <a:pt x="10934529" y="3150175"/>
                </a:lnTo>
                <a:lnTo>
                  <a:pt x="253304" y="3150175"/>
                </a:lnTo>
                <a:lnTo>
                  <a:pt x="202263" y="3145030"/>
                </a:lnTo>
                <a:cubicBezTo>
                  <a:pt x="86832" y="3121409"/>
                  <a:pt x="0" y="3019276"/>
                  <a:pt x="0" y="289686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an image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Antwerpen_3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032377-C103-4EFE-98C1-80A6E5A7472A}" type="slidenum">
              <a:rPr kumimoji="0" lang="nl-NL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Tijdelijke aanduiding voor tekst 3"/>
          <p:cNvSpPr>
            <a:spLocks noGrp="1"/>
          </p:cNvSpPr>
          <p:nvPr>
            <p:ph type="body" sz="quarter" idx="20" hasCustomPrompt="1"/>
          </p:nvPr>
        </p:nvSpPr>
        <p:spPr>
          <a:xfrm>
            <a:off x="4380411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5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  <a:endParaRPr lang="en-US" noProof="0"/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21" hasCustomPrompt="1"/>
          </p:nvPr>
        </p:nvSpPr>
        <p:spPr>
          <a:xfrm>
            <a:off x="8128096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5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  <a:endParaRPr lang="en-US" noProof="0"/>
          </a:p>
        </p:txBody>
      </p:sp>
      <p:sp>
        <p:nvSpPr>
          <p:cNvPr id="9" name="Tijdelijke aanduiding vo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632724" y="3547641"/>
            <a:ext cx="3456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5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  <a:endParaRPr lang="en-US" noProof="0"/>
          </a:p>
        </p:txBody>
      </p:sp>
      <p:sp>
        <p:nvSpPr>
          <p:cNvPr id="11" name="Picture Placeholder 18"/>
          <p:cNvSpPr>
            <a:spLocks noGrp="1"/>
          </p:cNvSpPr>
          <p:nvPr>
            <p:ph type="pic" sz="quarter" idx="12" hasCustomPrompt="1"/>
          </p:nvPr>
        </p:nvSpPr>
        <p:spPr>
          <a:xfrm>
            <a:off x="632723" y="643267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an image</a:t>
            </a:r>
            <a:endParaRPr lang="en-US" noProof="0"/>
          </a:p>
        </p:txBody>
      </p:sp>
      <p:sp>
        <p:nvSpPr>
          <p:cNvPr id="12" name="Picture Placeholder 20"/>
          <p:cNvSpPr>
            <a:spLocks noGrp="1"/>
          </p:cNvSpPr>
          <p:nvPr>
            <p:ph type="pic" sz="quarter" idx="23" hasCustomPrompt="1"/>
          </p:nvPr>
        </p:nvSpPr>
        <p:spPr>
          <a:xfrm>
            <a:off x="4380411" y="643267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lang="nl-BE" sz="21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panose="020B060403050404020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an image</a:t>
            </a:r>
            <a:endParaRPr lang="en-US" noProof="0"/>
          </a:p>
        </p:txBody>
      </p:sp>
      <p:sp>
        <p:nvSpPr>
          <p:cNvPr id="13" name="Picture Placeholder 21"/>
          <p:cNvSpPr>
            <a:spLocks noGrp="1"/>
          </p:cNvSpPr>
          <p:nvPr>
            <p:ph type="pic" sz="quarter" idx="24" hasCustomPrompt="1"/>
          </p:nvPr>
        </p:nvSpPr>
        <p:spPr>
          <a:xfrm>
            <a:off x="8128096" y="643267"/>
            <a:ext cx="3456000" cy="2447925"/>
          </a:xfrm>
          <a:custGeom>
            <a:avLst/>
            <a:gdLst>
              <a:gd name="connsiteX0" fmla="*/ 0 w 3447151"/>
              <a:gd name="connsiteY0" fmla="*/ 0 h 2445472"/>
              <a:gd name="connsiteX1" fmla="*/ 3447151 w 3447151"/>
              <a:gd name="connsiteY1" fmla="*/ 0 h 2445472"/>
              <a:gd name="connsiteX2" fmla="*/ 3447151 w 3447151"/>
              <a:gd name="connsiteY2" fmla="*/ 2445472 h 2445472"/>
              <a:gd name="connsiteX3" fmla="*/ 253304 w 3447151"/>
              <a:gd name="connsiteY3" fmla="*/ 2445472 h 2445472"/>
              <a:gd name="connsiteX4" fmla="*/ 202263 w 3447151"/>
              <a:gd name="connsiteY4" fmla="*/ 2440327 h 2445472"/>
              <a:gd name="connsiteX5" fmla="*/ 0 w 3447151"/>
              <a:gd name="connsiteY5" fmla="*/ 2192159 h 2445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151" h="2445472">
                <a:moveTo>
                  <a:pt x="0" y="0"/>
                </a:moveTo>
                <a:lnTo>
                  <a:pt x="3447151" y="0"/>
                </a:lnTo>
                <a:lnTo>
                  <a:pt x="3447151" y="2445472"/>
                </a:lnTo>
                <a:lnTo>
                  <a:pt x="253304" y="2445472"/>
                </a:lnTo>
                <a:lnTo>
                  <a:pt x="202263" y="2440327"/>
                </a:lnTo>
                <a:cubicBezTo>
                  <a:pt x="86832" y="2416706"/>
                  <a:pt x="0" y="2314573"/>
                  <a:pt x="0" y="2192159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an image</a:t>
            </a:r>
            <a:endParaRPr lang="en-US" noProof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25" hasCustomPrompt="1"/>
          </p:nvPr>
        </p:nvSpPr>
        <p:spPr>
          <a:xfrm>
            <a:off x="632723" y="4181794"/>
            <a:ext cx="3456000" cy="2053040"/>
          </a:xfrm>
        </p:spPr>
        <p:txBody>
          <a:bodyPr>
            <a:normAutofit/>
          </a:bodyPr>
          <a:lstStyle>
            <a:lvl1pPr marL="137160" indent="-137160">
              <a:defRPr sz="1200" b="0">
                <a:latin typeface="+mj-lt"/>
              </a:defRPr>
            </a:lvl1pPr>
            <a:lvl2pPr marL="270510" indent="-138430">
              <a:defRPr sz="1050" b="0">
                <a:latin typeface="+mj-lt"/>
              </a:defRPr>
            </a:lvl2pPr>
            <a:lvl3pPr marL="402590" indent="-132080">
              <a:defRPr sz="900">
                <a:latin typeface="+mj-lt"/>
              </a:defRPr>
            </a:lvl3pPr>
            <a:lvl4pPr marL="539115" indent="-137160">
              <a:defRPr sz="825">
                <a:latin typeface="+mj-lt"/>
              </a:defRPr>
            </a:lvl4pPr>
            <a:lvl5pPr marL="671830" indent="-132080">
              <a:defRPr sz="825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4" name="Content Placeholder 9"/>
          <p:cNvSpPr>
            <a:spLocks noGrp="1"/>
          </p:cNvSpPr>
          <p:nvPr>
            <p:ph sz="quarter" idx="26" hasCustomPrompt="1"/>
          </p:nvPr>
        </p:nvSpPr>
        <p:spPr>
          <a:xfrm>
            <a:off x="4380411" y="4181794"/>
            <a:ext cx="3456000" cy="2053040"/>
          </a:xfrm>
        </p:spPr>
        <p:txBody>
          <a:bodyPr>
            <a:normAutofit/>
          </a:bodyPr>
          <a:lstStyle>
            <a:lvl1pPr marL="137160" indent="-137160">
              <a:defRPr sz="1200" b="0">
                <a:latin typeface="+mj-lt"/>
              </a:defRPr>
            </a:lvl1pPr>
            <a:lvl2pPr marL="270510" indent="-138430">
              <a:defRPr sz="1050" b="0">
                <a:latin typeface="+mj-lt"/>
              </a:defRPr>
            </a:lvl2pPr>
            <a:lvl3pPr marL="402590" indent="-132080">
              <a:defRPr sz="900">
                <a:latin typeface="+mj-lt"/>
              </a:defRPr>
            </a:lvl3pPr>
            <a:lvl4pPr marL="539115" indent="-137160">
              <a:defRPr sz="825">
                <a:latin typeface="+mj-lt"/>
              </a:defRPr>
            </a:lvl4pPr>
            <a:lvl5pPr marL="671830" indent="-132080">
              <a:defRPr sz="825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5" name="Content Placeholder 9"/>
          <p:cNvSpPr>
            <a:spLocks noGrp="1"/>
          </p:cNvSpPr>
          <p:nvPr>
            <p:ph sz="quarter" idx="27" hasCustomPrompt="1"/>
          </p:nvPr>
        </p:nvSpPr>
        <p:spPr>
          <a:xfrm>
            <a:off x="8128096" y="4181794"/>
            <a:ext cx="3456000" cy="2053040"/>
          </a:xfrm>
        </p:spPr>
        <p:txBody>
          <a:bodyPr>
            <a:normAutofit/>
          </a:bodyPr>
          <a:lstStyle>
            <a:lvl1pPr marL="137160" indent="-137160">
              <a:defRPr sz="1200" b="0">
                <a:latin typeface="+mj-lt"/>
              </a:defRPr>
            </a:lvl1pPr>
            <a:lvl2pPr marL="270510" indent="-138430">
              <a:defRPr sz="1050" b="0">
                <a:latin typeface="+mj-lt"/>
              </a:defRPr>
            </a:lvl2pPr>
            <a:lvl3pPr marL="402590" indent="-132080">
              <a:defRPr sz="900">
                <a:latin typeface="+mj-lt"/>
              </a:defRPr>
            </a:lvl3pPr>
            <a:lvl4pPr marL="539115" indent="-137160">
              <a:defRPr sz="825">
                <a:latin typeface="+mj-lt"/>
              </a:defRPr>
            </a:lvl4pPr>
            <a:lvl5pPr marL="671830" indent="-132080">
              <a:defRPr sz="825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Antwerpen_3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032377-C103-4EFE-98C1-80A6E5A7472A}" type="slidenum">
              <a:rPr kumimoji="0" lang="nl-NL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Tijdelijke aanduiding voor afbeelding 33"/>
          <p:cNvSpPr>
            <a:spLocks noGrp="1"/>
          </p:cNvSpPr>
          <p:nvPr>
            <p:ph type="pic" sz="quarter" idx="12" hasCustomPrompt="1"/>
          </p:nvPr>
        </p:nvSpPr>
        <p:spPr>
          <a:xfrm>
            <a:off x="1514199" y="1378340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lang="nl-BE" sz="12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panose="020B060403050404020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 white png image</a:t>
            </a:r>
            <a:endParaRPr lang="en-US" noProof="0"/>
          </a:p>
        </p:txBody>
      </p:sp>
      <p:sp>
        <p:nvSpPr>
          <p:cNvPr id="6" name="Tijdelijke aanduiding voor afbeelding 33"/>
          <p:cNvSpPr>
            <a:spLocks noGrp="1"/>
          </p:cNvSpPr>
          <p:nvPr>
            <p:ph type="pic" sz="quarter" idx="18" hasCustomPrompt="1"/>
          </p:nvPr>
        </p:nvSpPr>
        <p:spPr>
          <a:xfrm>
            <a:off x="5260053" y="1378340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lang="nl-BE" sz="12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panose="020B060403050404020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 white png image</a:t>
            </a:r>
            <a:endParaRPr lang="en-US" noProof="0"/>
          </a:p>
        </p:txBody>
      </p:sp>
      <p:sp>
        <p:nvSpPr>
          <p:cNvPr id="7" name="Tijdelijke aanduiding voor afbeelding 33"/>
          <p:cNvSpPr>
            <a:spLocks noGrp="1"/>
          </p:cNvSpPr>
          <p:nvPr>
            <p:ph type="pic" sz="quarter" idx="19" hasCustomPrompt="1"/>
          </p:nvPr>
        </p:nvSpPr>
        <p:spPr>
          <a:xfrm>
            <a:off x="9005908" y="1378340"/>
            <a:ext cx="1674000" cy="1672263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lang="nl-BE" sz="12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panose="020B060403050404020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 white png image</a:t>
            </a:r>
            <a:endParaRPr lang="en-US" noProof="0"/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630811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5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  <a:endParaRPr lang="en-US" noProof="0"/>
          </a:p>
        </p:txBody>
      </p:sp>
      <p:sp>
        <p:nvSpPr>
          <p:cNvPr id="11" name="Tijdelijke aanduiding voor tekst 3"/>
          <p:cNvSpPr>
            <a:spLocks noGrp="1"/>
          </p:cNvSpPr>
          <p:nvPr>
            <p:ph type="body" sz="quarter" idx="24" hasCustomPrompt="1"/>
          </p:nvPr>
        </p:nvSpPr>
        <p:spPr>
          <a:xfrm>
            <a:off x="8136377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5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  <a:endParaRPr lang="en-US" noProof="0"/>
          </a:p>
        </p:txBody>
      </p:sp>
      <p:sp>
        <p:nvSpPr>
          <p:cNvPr id="13" name="Tijdelijke aanduiding voor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4383593" y="3704273"/>
            <a:ext cx="3438000" cy="5222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5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Subtitle</a:t>
            </a:r>
            <a:endParaRPr lang="en-US" noProof="0"/>
          </a:p>
        </p:txBody>
      </p:sp>
      <p:sp>
        <p:nvSpPr>
          <p:cNvPr id="15" name="Content Placeholder 9"/>
          <p:cNvSpPr>
            <a:spLocks noGrp="1"/>
          </p:cNvSpPr>
          <p:nvPr>
            <p:ph sz="quarter" idx="27" hasCustomPrompt="1"/>
          </p:nvPr>
        </p:nvSpPr>
        <p:spPr>
          <a:xfrm>
            <a:off x="630811" y="4248038"/>
            <a:ext cx="3438000" cy="1990800"/>
          </a:xfrm>
        </p:spPr>
        <p:txBody>
          <a:bodyPr>
            <a:normAutofit/>
          </a:bodyPr>
          <a:lstStyle>
            <a:lvl1pPr marL="137160" indent="-137160" algn="ctr">
              <a:defRPr sz="1200" b="0">
                <a:latin typeface="+mj-lt"/>
              </a:defRPr>
            </a:lvl1pPr>
            <a:lvl2pPr marL="270510" indent="-138430" algn="ctr">
              <a:defRPr sz="1050" b="0">
                <a:latin typeface="+mj-lt"/>
              </a:defRPr>
            </a:lvl2pPr>
            <a:lvl3pPr marL="402590" indent="-132080" algn="ctr">
              <a:defRPr sz="900">
                <a:latin typeface="+mj-lt"/>
              </a:defRPr>
            </a:lvl3pPr>
            <a:lvl4pPr marL="539115" indent="-137160" algn="ctr">
              <a:defRPr sz="825">
                <a:latin typeface="+mj-lt"/>
              </a:defRPr>
            </a:lvl4pPr>
            <a:lvl5pPr marL="671830" indent="-132080" algn="ctr">
              <a:defRPr sz="825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6" name="Content Placeholder 9"/>
          <p:cNvSpPr>
            <a:spLocks noGrp="1"/>
          </p:cNvSpPr>
          <p:nvPr>
            <p:ph sz="quarter" idx="28" hasCustomPrompt="1"/>
          </p:nvPr>
        </p:nvSpPr>
        <p:spPr>
          <a:xfrm>
            <a:off x="4383593" y="4248038"/>
            <a:ext cx="3438000" cy="1990800"/>
          </a:xfrm>
        </p:spPr>
        <p:txBody>
          <a:bodyPr>
            <a:normAutofit/>
          </a:bodyPr>
          <a:lstStyle>
            <a:lvl1pPr marL="137160" indent="-137160" algn="ctr">
              <a:defRPr sz="1200" b="0">
                <a:latin typeface="+mj-lt"/>
              </a:defRPr>
            </a:lvl1pPr>
            <a:lvl2pPr marL="270510" indent="-138430" algn="ctr">
              <a:defRPr sz="1050" b="0">
                <a:latin typeface="+mj-lt"/>
              </a:defRPr>
            </a:lvl2pPr>
            <a:lvl3pPr marL="402590" indent="-132080" algn="ctr">
              <a:defRPr sz="900">
                <a:latin typeface="+mj-lt"/>
              </a:defRPr>
            </a:lvl3pPr>
            <a:lvl4pPr marL="539115" indent="-137160" algn="ctr">
              <a:defRPr sz="825">
                <a:latin typeface="+mj-lt"/>
              </a:defRPr>
            </a:lvl4pPr>
            <a:lvl5pPr marL="671830" indent="-132080" algn="ctr">
              <a:defRPr sz="825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  <p:sp>
        <p:nvSpPr>
          <p:cNvPr id="17" name="Content Placeholder 9"/>
          <p:cNvSpPr>
            <a:spLocks noGrp="1"/>
          </p:cNvSpPr>
          <p:nvPr>
            <p:ph sz="quarter" idx="29" hasCustomPrompt="1"/>
          </p:nvPr>
        </p:nvSpPr>
        <p:spPr>
          <a:xfrm>
            <a:off x="8136377" y="4248038"/>
            <a:ext cx="3438000" cy="1990800"/>
          </a:xfrm>
        </p:spPr>
        <p:txBody>
          <a:bodyPr>
            <a:normAutofit/>
          </a:bodyPr>
          <a:lstStyle>
            <a:lvl1pPr marL="137160" indent="-137160" algn="ctr">
              <a:defRPr sz="1200" b="0">
                <a:latin typeface="+mj-lt"/>
              </a:defRPr>
            </a:lvl1pPr>
            <a:lvl2pPr marL="270510" indent="-138430" algn="ctr">
              <a:defRPr sz="1050" b="0">
                <a:latin typeface="+mj-lt"/>
              </a:defRPr>
            </a:lvl2pPr>
            <a:lvl3pPr marL="402590" indent="-132080" algn="ctr">
              <a:defRPr sz="900">
                <a:latin typeface="+mj-lt"/>
              </a:defRPr>
            </a:lvl3pPr>
            <a:lvl4pPr marL="539115" indent="-137160" algn="ctr">
              <a:defRPr sz="825">
                <a:latin typeface="+mj-lt"/>
              </a:defRPr>
            </a:lvl4pPr>
            <a:lvl5pPr marL="671830" indent="-132080" algn="ctr">
              <a:defRPr sz="825">
                <a:latin typeface="+mj-lt"/>
              </a:defRPr>
            </a:lvl5pPr>
          </a:lstStyle>
          <a:p>
            <a:pPr lvl="0"/>
            <a:r>
              <a:rPr lang="en-US" noProof="0"/>
              <a:t>Object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  <a:p>
            <a:pPr lvl="4"/>
            <a:endParaRPr lang="en-US" noProof="0"/>
          </a:p>
          <a:p>
            <a:pPr lvl="1"/>
            <a:endParaRPr lang="en-US" noProof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Antwerpen_6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032377-C103-4EFE-98C1-80A6E5A7472A}" type="slidenum">
              <a:rPr kumimoji="0" lang="nl-NL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Tijdelijke aanduiding voor afbeelding 33"/>
          <p:cNvSpPr>
            <a:spLocks noGrp="1"/>
          </p:cNvSpPr>
          <p:nvPr>
            <p:ph type="pic" sz="quarter" idx="12" hasCustomPrompt="1"/>
          </p:nvPr>
        </p:nvSpPr>
        <p:spPr>
          <a:xfrm>
            <a:off x="630665" y="1389094"/>
            <a:ext cx="467312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sz="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 white png image</a:t>
            </a:r>
            <a:endParaRPr lang="en-US" noProof="0"/>
          </a:p>
        </p:txBody>
      </p:sp>
      <p:sp>
        <p:nvSpPr>
          <p:cNvPr id="7" name="Tijdelijke aanduiding voor afbeelding 33"/>
          <p:cNvSpPr>
            <a:spLocks noGrp="1"/>
          </p:cNvSpPr>
          <p:nvPr>
            <p:ph type="pic" sz="quarter" idx="15" hasCustomPrompt="1"/>
          </p:nvPr>
        </p:nvSpPr>
        <p:spPr>
          <a:xfrm>
            <a:off x="4410223" y="1389094"/>
            <a:ext cx="467312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lang="nl-BE" sz="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panose="020B060403050404020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 white png image</a:t>
            </a:r>
            <a:endParaRPr lang="en-US" noProof="0"/>
          </a:p>
        </p:txBody>
      </p:sp>
      <p:sp>
        <p:nvSpPr>
          <p:cNvPr id="9" name="Tijdelijke aanduiding voor afbeelding 33"/>
          <p:cNvSpPr>
            <a:spLocks noGrp="1"/>
          </p:cNvSpPr>
          <p:nvPr>
            <p:ph type="pic" sz="quarter" idx="17" hasCustomPrompt="1"/>
          </p:nvPr>
        </p:nvSpPr>
        <p:spPr>
          <a:xfrm>
            <a:off x="8141332" y="1389094"/>
            <a:ext cx="467312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lang="nl-BE" sz="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panose="020B060403050404020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 white png image</a:t>
            </a:r>
            <a:endParaRPr lang="en-US" noProof="0"/>
          </a:p>
        </p:txBody>
      </p:sp>
      <p:sp>
        <p:nvSpPr>
          <p:cNvPr id="10" name="Tijdelijke aanduiding voor inhoud 2"/>
          <p:cNvSpPr>
            <a:spLocks noGrp="1"/>
          </p:cNvSpPr>
          <p:nvPr>
            <p:ph sz="quarter" idx="24" hasCustomPrompt="1"/>
          </p:nvPr>
        </p:nvSpPr>
        <p:spPr>
          <a:xfrm>
            <a:off x="5058585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5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  <a:endParaRPr lang="en-US" noProof="0"/>
          </a:p>
        </p:txBody>
      </p:sp>
      <p:sp>
        <p:nvSpPr>
          <p:cNvPr id="11" name="Tijdelijke aanduiding voor inhoud 2"/>
          <p:cNvSpPr>
            <a:spLocks noGrp="1"/>
          </p:cNvSpPr>
          <p:nvPr>
            <p:ph sz="quarter" idx="25" hasCustomPrompt="1"/>
          </p:nvPr>
        </p:nvSpPr>
        <p:spPr>
          <a:xfrm>
            <a:off x="8802688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165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panose="020B060403050404020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  <a:endParaRPr lang="en-US" noProof="0"/>
          </a:p>
        </p:txBody>
      </p:sp>
      <p:sp>
        <p:nvSpPr>
          <p:cNvPr id="12" name="Tijdelijke aanduiding voor inhoud 2"/>
          <p:cNvSpPr>
            <a:spLocks noGrp="1"/>
          </p:cNvSpPr>
          <p:nvPr>
            <p:ph sz="quarter" idx="26" hasCustomPrompt="1"/>
          </p:nvPr>
        </p:nvSpPr>
        <p:spPr>
          <a:xfrm>
            <a:off x="1326873" y="1411391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5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  <a:endParaRPr lang="en-US" noProof="0"/>
          </a:p>
        </p:txBody>
      </p:sp>
      <p:sp>
        <p:nvSpPr>
          <p:cNvPr id="15" name="Tijdelijke aanduiding voor afbeelding 33"/>
          <p:cNvSpPr>
            <a:spLocks noGrp="1"/>
          </p:cNvSpPr>
          <p:nvPr>
            <p:ph type="pic" sz="quarter" idx="28" hasCustomPrompt="1"/>
          </p:nvPr>
        </p:nvSpPr>
        <p:spPr>
          <a:xfrm>
            <a:off x="630665" y="3841836"/>
            <a:ext cx="467312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lang="nl-BE" sz="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panose="020B060403050404020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 white png image</a:t>
            </a:r>
            <a:endParaRPr lang="en-US" noProof="0"/>
          </a:p>
        </p:txBody>
      </p:sp>
      <p:sp>
        <p:nvSpPr>
          <p:cNvPr id="17" name="Tijdelijke aanduiding voor afbeelding 33"/>
          <p:cNvSpPr>
            <a:spLocks noGrp="1"/>
          </p:cNvSpPr>
          <p:nvPr>
            <p:ph type="pic" sz="quarter" idx="30" hasCustomPrompt="1"/>
          </p:nvPr>
        </p:nvSpPr>
        <p:spPr>
          <a:xfrm>
            <a:off x="4410223" y="3841836"/>
            <a:ext cx="467312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lang="nl-BE" sz="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panose="020B060403050404020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 white png image</a:t>
            </a:r>
            <a:endParaRPr lang="en-US" noProof="0"/>
          </a:p>
        </p:txBody>
      </p:sp>
      <p:sp>
        <p:nvSpPr>
          <p:cNvPr id="19" name="Tijdelijke aanduiding voor afbeelding 33"/>
          <p:cNvSpPr>
            <a:spLocks noGrp="1"/>
          </p:cNvSpPr>
          <p:nvPr>
            <p:ph type="pic" sz="quarter" idx="32" hasCustomPrompt="1"/>
          </p:nvPr>
        </p:nvSpPr>
        <p:spPr>
          <a:xfrm>
            <a:off x="8141332" y="3841836"/>
            <a:ext cx="467312" cy="466828"/>
          </a:xfrm>
          <a:prstGeom prst="roundRect">
            <a:avLst>
              <a:gd name="adj" fmla="val 7157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lang="nl-BE" sz="600" b="0" i="0" kern="1200">
                <a:solidFill>
                  <a:schemeClr val="bg1"/>
                </a:solidFill>
                <a:latin typeface="Calibri Light" panose="020F0302020204030204" pitchFamily="34" charset="0"/>
                <a:ea typeface="Verdana" panose="020B060403050404020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 white png image</a:t>
            </a:r>
            <a:endParaRPr lang="en-US" noProof="0"/>
          </a:p>
        </p:txBody>
      </p:sp>
      <p:sp>
        <p:nvSpPr>
          <p:cNvPr id="20" name="Tijdelijke aanduiding voor inhoud 2"/>
          <p:cNvSpPr>
            <a:spLocks noGrp="1"/>
          </p:cNvSpPr>
          <p:nvPr>
            <p:ph sz="quarter" idx="33" hasCustomPrompt="1"/>
          </p:nvPr>
        </p:nvSpPr>
        <p:spPr>
          <a:xfrm>
            <a:off x="5058585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165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panose="020B060403050404020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  <a:endParaRPr lang="en-US" noProof="0"/>
          </a:p>
        </p:txBody>
      </p:sp>
      <p:sp>
        <p:nvSpPr>
          <p:cNvPr id="21" name="Tijdelijke aanduiding voor inhoud 2"/>
          <p:cNvSpPr>
            <a:spLocks noGrp="1"/>
          </p:cNvSpPr>
          <p:nvPr>
            <p:ph sz="quarter" idx="34" hasCustomPrompt="1"/>
          </p:nvPr>
        </p:nvSpPr>
        <p:spPr>
          <a:xfrm>
            <a:off x="8802688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165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panose="020B060403050404020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  <a:endParaRPr lang="en-US" noProof="0"/>
          </a:p>
        </p:txBody>
      </p:sp>
      <p:sp>
        <p:nvSpPr>
          <p:cNvPr id="22" name="Tijdelijke aanduiding voor inhoud 2"/>
          <p:cNvSpPr>
            <a:spLocks noGrp="1"/>
          </p:cNvSpPr>
          <p:nvPr>
            <p:ph sz="quarter" idx="35" hasCustomPrompt="1"/>
          </p:nvPr>
        </p:nvSpPr>
        <p:spPr>
          <a:xfrm>
            <a:off x="1326873" y="3864133"/>
            <a:ext cx="2404800" cy="56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nl-BE" sz="1650" b="1" i="0" kern="1200" dirty="0">
                <a:solidFill>
                  <a:schemeClr val="accent2"/>
                </a:solidFill>
                <a:latin typeface="Calibri" panose="020F0502020204030204" pitchFamily="34" charset="0"/>
                <a:ea typeface="Verdana" panose="020B060403050404020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Project title</a:t>
            </a:r>
            <a:endParaRPr lang="en-US" noProof="0"/>
          </a:p>
        </p:txBody>
      </p:sp>
      <p:sp>
        <p:nvSpPr>
          <p:cNvPr id="23" name="Content Placeholder 9"/>
          <p:cNvSpPr>
            <a:spLocks noGrp="1"/>
          </p:cNvSpPr>
          <p:nvPr>
            <p:ph sz="quarter" idx="36" hasCustomPrompt="1"/>
          </p:nvPr>
        </p:nvSpPr>
        <p:spPr>
          <a:xfrm>
            <a:off x="1339267" y="2133247"/>
            <a:ext cx="2404800" cy="1404000"/>
          </a:xfrm>
        </p:spPr>
        <p:txBody>
          <a:bodyPr>
            <a:normAutofit/>
          </a:bodyPr>
          <a:lstStyle>
            <a:lvl1pPr marL="137160" indent="-137160">
              <a:defRPr sz="1200" b="0">
                <a:latin typeface="+mj-lt"/>
              </a:defRPr>
            </a:lvl1pPr>
            <a:lvl2pPr marL="270510" indent="-138430">
              <a:defRPr sz="1050" b="0">
                <a:latin typeface="+mj-lt"/>
              </a:defRPr>
            </a:lvl2pPr>
            <a:lvl3pPr marL="402590" indent="-132080">
              <a:defRPr sz="900">
                <a:latin typeface="+mj-lt"/>
              </a:defRPr>
            </a:lvl3pPr>
            <a:lvl4pPr marL="539115" indent="-137160">
              <a:defRPr sz="825">
                <a:latin typeface="+mj-lt"/>
              </a:defRPr>
            </a:lvl4pPr>
            <a:lvl5pPr marL="671830" indent="-132080">
              <a:defRPr sz="825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  <a:endParaRPr lang="en-US" noProof="0" dirty="0"/>
          </a:p>
          <a:p>
            <a:pPr lvl="2"/>
            <a:r>
              <a:rPr lang="en-US" noProof="0" dirty="0"/>
              <a:t>Third level</a:t>
            </a:r>
            <a:endParaRPr lang="en-US" noProof="0" dirty="0"/>
          </a:p>
          <a:p>
            <a:pPr lvl="3"/>
            <a:r>
              <a:rPr lang="en-US" noProof="0" dirty="0"/>
              <a:t>Fourth level</a:t>
            </a:r>
            <a:endParaRPr lang="en-US" noProof="0" dirty="0"/>
          </a:p>
          <a:p>
            <a:pPr lvl="4"/>
            <a:r>
              <a:rPr lang="en-US" noProof="0" dirty="0"/>
              <a:t>Fifth level</a:t>
            </a:r>
            <a:endParaRPr lang="en-US" noProof="0" dirty="0"/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4" name="Content Placeholder 9"/>
          <p:cNvSpPr>
            <a:spLocks noGrp="1"/>
          </p:cNvSpPr>
          <p:nvPr>
            <p:ph sz="quarter" idx="37" hasCustomPrompt="1"/>
          </p:nvPr>
        </p:nvSpPr>
        <p:spPr>
          <a:xfrm>
            <a:off x="1339267" y="4586421"/>
            <a:ext cx="2404800" cy="1404000"/>
          </a:xfrm>
        </p:spPr>
        <p:txBody>
          <a:bodyPr>
            <a:normAutofit/>
          </a:bodyPr>
          <a:lstStyle>
            <a:lvl1pPr marL="137160" indent="-137160">
              <a:defRPr sz="1200" b="0">
                <a:latin typeface="+mj-lt"/>
              </a:defRPr>
            </a:lvl1pPr>
            <a:lvl2pPr marL="270510" indent="-138430">
              <a:defRPr sz="1050" b="0">
                <a:latin typeface="+mj-lt"/>
              </a:defRPr>
            </a:lvl2pPr>
            <a:lvl3pPr marL="402590" indent="-132080">
              <a:defRPr sz="900">
                <a:latin typeface="+mj-lt"/>
              </a:defRPr>
            </a:lvl3pPr>
            <a:lvl4pPr marL="539115" indent="-137160">
              <a:defRPr sz="825">
                <a:latin typeface="+mj-lt"/>
              </a:defRPr>
            </a:lvl4pPr>
            <a:lvl5pPr marL="671830" indent="-132080">
              <a:defRPr sz="825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  <a:endParaRPr lang="en-US" noProof="0" dirty="0"/>
          </a:p>
          <a:p>
            <a:pPr lvl="2"/>
            <a:r>
              <a:rPr lang="en-US" noProof="0" dirty="0"/>
              <a:t>Third level</a:t>
            </a:r>
            <a:endParaRPr lang="en-US" noProof="0" dirty="0"/>
          </a:p>
          <a:p>
            <a:pPr lvl="3"/>
            <a:r>
              <a:rPr lang="en-US" noProof="0" dirty="0"/>
              <a:t>Fourth level</a:t>
            </a:r>
            <a:endParaRPr lang="en-US" noProof="0" dirty="0"/>
          </a:p>
          <a:p>
            <a:pPr lvl="4"/>
            <a:r>
              <a:rPr lang="en-US" noProof="0" dirty="0"/>
              <a:t>Fifth level</a:t>
            </a:r>
            <a:endParaRPr lang="en-US" noProof="0" dirty="0"/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5" name="Content Placeholder 9"/>
          <p:cNvSpPr>
            <a:spLocks noGrp="1"/>
          </p:cNvSpPr>
          <p:nvPr>
            <p:ph sz="quarter" idx="38" hasCustomPrompt="1"/>
          </p:nvPr>
        </p:nvSpPr>
        <p:spPr>
          <a:xfrm>
            <a:off x="5070976" y="2133247"/>
            <a:ext cx="2404800" cy="1404000"/>
          </a:xfrm>
        </p:spPr>
        <p:txBody>
          <a:bodyPr>
            <a:normAutofit/>
          </a:bodyPr>
          <a:lstStyle>
            <a:lvl1pPr marL="137160" indent="-137160">
              <a:defRPr sz="1200" b="0">
                <a:latin typeface="+mj-lt"/>
              </a:defRPr>
            </a:lvl1pPr>
            <a:lvl2pPr marL="270510" indent="-138430">
              <a:defRPr sz="1050" b="0">
                <a:latin typeface="+mj-lt"/>
              </a:defRPr>
            </a:lvl2pPr>
            <a:lvl3pPr marL="402590" indent="-132080">
              <a:defRPr sz="900">
                <a:latin typeface="+mj-lt"/>
              </a:defRPr>
            </a:lvl3pPr>
            <a:lvl4pPr marL="539115" indent="-137160">
              <a:defRPr sz="825">
                <a:latin typeface="+mj-lt"/>
              </a:defRPr>
            </a:lvl4pPr>
            <a:lvl5pPr marL="671830" indent="-132080">
              <a:defRPr sz="825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  <a:endParaRPr lang="en-US" noProof="0" dirty="0"/>
          </a:p>
          <a:p>
            <a:pPr lvl="2"/>
            <a:r>
              <a:rPr lang="en-US" noProof="0" dirty="0"/>
              <a:t>Third level</a:t>
            </a:r>
            <a:endParaRPr lang="en-US" noProof="0" dirty="0"/>
          </a:p>
          <a:p>
            <a:pPr lvl="3"/>
            <a:r>
              <a:rPr lang="en-US" noProof="0" dirty="0"/>
              <a:t>Fourth level</a:t>
            </a:r>
            <a:endParaRPr lang="en-US" noProof="0" dirty="0"/>
          </a:p>
          <a:p>
            <a:pPr lvl="4"/>
            <a:r>
              <a:rPr lang="en-US" noProof="0" dirty="0"/>
              <a:t>Fifth level</a:t>
            </a:r>
            <a:endParaRPr lang="en-US" noProof="0" dirty="0"/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6" name="Content Placeholder 9"/>
          <p:cNvSpPr>
            <a:spLocks noGrp="1"/>
          </p:cNvSpPr>
          <p:nvPr>
            <p:ph sz="quarter" idx="39" hasCustomPrompt="1"/>
          </p:nvPr>
        </p:nvSpPr>
        <p:spPr>
          <a:xfrm>
            <a:off x="8802688" y="2133247"/>
            <a:ext cx="2404800" cy="1404000"/>
          </a:xfrm>
        </p:spPr>
        <p:txBody>
          <a:bodyPr>
            <a:normAutofit/>
          </a:bodyPr>
          <a:lstStyle>
            <a:lvl1pPr marL="137160" indent="-137160">
              <a:defRPr sz="1200" b="0">
                <a:latin typeface="+mj-lt"/>
              </a:defRPr>
            </a:lvl1pPr>
            <a:lvl2pPr marL="270510" indent="-138430">
              <a:defRPr sz="1050" b="0">
                <a:latin typeface="+mj-lt"/>
              </a:defRPr>
            </a:lvl2pPr>
            <a:lvl3pPr marL="402590" indent="-132080">
              <a:defRPr sz="900">
                <a:latin typeface="+mj-lt"/>
              </a:defRPr>
            </a:lvl3pPr>
            <a:lvl4pPr marL="539115" indent="-137160">
              <a:defRPr sz="825">
                <a:latin typeface="+mj-lt"/>
              </a:defRPr>
            </a:lvl4pPr>
            <a:lvl5pPr marL="671830" indent="-132080">
              <a:defRPr sz="825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  <a:endParaRPr lang="en-US" noProof="0" dirty="0"/>
          </a:p>
          <a:p>
            <a:pPr lvl="2"/>
            <a:r>
              <a:rPr lang="en-US" noProof="0" dirty="0"/>
              <a:t>Third level</a:t>
            </a:r>
            <a:endParaRPr lang="en-US" noProof="0" dirty="0"/>
          </a:p>
          <a:p>
            <a:pPr lvl="3"/>
            <a:r>
              <a:rPr lang="en-US" noProof="0" dirty="0"/>
              <a:t>Fourth level</a:t>
            </a:r>
            <a:endParaRPr lang="en-US" noProof="0" dirty="0"/>
          </a:p>
          <a:p>
            <a:pPr lvl="4"/>
            <a:r>
              <a:rPr lang="en-US" noProof="0" dirty="0"/>
              <a:t>Fifth level</a:t>
            </a:r>
            <a:endParaRPr lang="en-US" noProof="0" dirty="0"/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7" name="Content Placeholder 9"/>
          <p:cNvSpPr>
            <a:spLocks noGrp="1"/>
          </p:cNvSpPr>
          <p:nvPr>
            <p:ph sz="quarter" idx="40" hasCustomPrompt="1"/>
          </p:nvPr>
        </p:nvSpPr>
        <p:spPr>
          <a:xfrm>
            <a:off x="5070976" y="4586421"/>
            <a:ext cx="2404800" cy="1404000"/>
          </a:xfrm>
        </p:spPr>
        <p:txBody>
          <a:bodyPr>
            <a:normAutofit/>
          </a:bodyPr>
          <a:lstStyle>
            <a:lvl1pPr marL="137160" indent="-137160">
              <a:defRPr sz="1200" b="0">
                <a:latin typeface="+mj-lt"/>
              </a:defRPr>
            </a:lvl1pPr>
            <a:lvl2pPr marL="270510" indent="-138430">
              <a:defRPr sz="1050" b="0">
                <a:latin typeface="+mj-lt"/>
              </a:defRPr>
            </a:lvl2pPr>
            <a:lvl3pPr marL="402590" indent="-132080">
              <a:defRPr sz="900">
                <a:latin typeface="+mj-lt"/>
              </a:defRPr>
            </a:lvl3pPr>
            <a:lvl4pPr marL="539115" indent="-137160">
              <a:defRPr sz="825">
                <a:latin typeface="+mj-lt"/>
              </a:defRPr>
            </a:lvl4pPr>
            <a:lvl5pPr marL="671830" indent="-132080">
              <a:defRPr sz="825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  <a:endParaRPr lang="en-US" noProof="0" dirty="0"/>
          </a:p>
          <a:p>
            <a:pPr lvl="2"/>
            <a:r>
              <a:rPr lang="en-US" noProof="0" dirty="0"/>
              <a:t>Third level</a:t>
            </a:r>
            <a:endParaRPr lang="en-US" noProof="0" dirty="0"/>
          </a:p>
          <a:p>
            <a:pPr lvl="3"/>
            <a:r>
              <a:rPr lang="en-US" noProof="0" dirty="0"/>
              <a:t>Fourth level</a:t>
            </a:r>
            <a:endParaRPr lang="en-US" noProof="0" dirty="0"/>
          </a:p>
          <a:p>
            <a:pPr lvl="4"/>
            <a:r>
              <a:rPr lang="en-US" noProof="0" dirty="0"/>
              <a:t>Fifth level</a:t>
            </a:r>
            <a:endParaRPr lang="en-US" noProof="0" dirty="0"/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  <p:sp>
        <p:nvSpPr>
          <p:cNvPr id="28" name="Content Placeholder 9"/>
          <p:cNvSpPr>
            <a:spLocks noGrp="1"/>
          </p:cNvSpPr>
          <p:nvPr>
            <p:ph sz="quarter" idx="41" hasCustomPrompt="1"/>
          </p:nvPr>
        </p:nvSpPr>
        <p:spPr>
          <a:xfrm>
            <a:off x="8802688" y="4586421"/>
            <a:ext cx="2404800" cy="1404000"/>
          </a:xfrm>
        </p:spPr>
        <p:txBody>
          <a:bodyPr>
            <a:normAutofit/>
          </a:bodyPr>
          <a:lstStyle>
            <a:lvl1pPr marL="137160" indent="-137160">
              <a:defRPr sz="1200" b="0">
                <a:latin typeface="+mj-lt"/>
              </a:defRPr>
            </a:lvl1pPr>
            <a:lvl2pPr marL="270510" indent="-138430">
              <a:defRPr sz="1050" b="0">
                <a:latin typeface="+mj-lt"/>
              </a:defRPr>
            </a:lvl2pPr>
            <a:lvl3pPr marL="402590" indent="-132080">
              <a:defRPr sz="900">
                <a:latin typeface="+mj-lt"/>
              </a:defRPr>
            </a:lvl3pPr>
            <a:lvl4pPr marL="539115" indent="-137160">
              <a:defRPr sz="825">
                <a:latin typeface="+mj-lt"/>
              </a:defRPr>
            </a:lvl4pPr>
            <a:lvl5pPr marL="671830" indent="-132080">
              <a:defRPr sz="825">
                <a:latin typeface="+mj-lt"/>
              </a:defRPr>
            </a:lvl5pPr>
          </a:lstStyle>
          <a:p>
            <a:pPr lvl="0"/>
            <a:r>
              <a:rPr lang="en-US" noProof="0" dirty="0"/>
              <a:t>Object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  <a:endParaRPr lang="en-US" noProof="0" dirty="0"/>
          </a:p>
          <a:p>
            <a:pPr lvl="2"/>
            <a:r>
              <a:rPr lang="en-US" noProof="0" dirty="0"/>
              <a:t>Third level</a:t>
            </a:r>
            <a:endParaRPr lang="en-US" noProof="0" dirty="0"/>
          </a:p>
          <a:p>
            <a:pPr lvl="3"/>
            <a:r>
              <a:rPr lang="en-US" noProof="0" dirty="0"/>
              <a:t>Fourth level</a:t>
            </a:r>
            <a:endParaRPr lang="en-US" noProof="0" dirty="0"/>
          </a:p>
          <a:p>
            <a:pPr lvl="4"/>
            <a:r>
              <a:rPr lang="en-US" noProof="0" dirty="0"/>
              <a:t>Fifth level</a:t>
            </a:r>
            <a:endParaRPr lang="en-US" noProof="0" dirty="0"/>
          </a:p>
          <a:p>
            <a:pPr lvl="4"/>
            <a:endParaRPr lang="en-US" noProof="0" dirty="0"/>
          </a:p>
          <a:p>
            <a:pPr lvl="1"/>
            <a:endParaRPr lang="en-US" noProof="0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Antwerpen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032377-C103-4EFE-98C1-80A6E5A7472A}" type="slidenum">
              <a:rPr kumimoji="0" lang="nl-NL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ijdelijke aanduiding voor grafiek 4"/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1578461"/>
            <a:ext cx="10944224" cy="465882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defRPr/>
            </a:pPr>
            <a:r>
              <a:rPr lang="en-US" noProof="0"/>
              <a:t>Click the icon to add an object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Antwerpen_chart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032377-C103-4EFE-98C1-80A6E5A7472A}" type="slidenum">
              <a:rPr kumimoji="0" lang="nl-NL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ijdelijke aanduiding voor grafiek 4"/>
          <p:cNvSpPr>
            <a:spLocks noGrp="1"/>
          </p:cNvSpPr>
          <p:nvPr>
            <p:ph type="chart" sz="quarter" idx="11" hasCustomPrompt="1"/>
          </p:nvPr>
        </p:nvSpPr>
        <p:spPr>
          <a:xfrm>
            <a:off x="623889" y="2760665"/>
            <a:ext cx="10944224" cy="3476625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ct val="75000"/>
              <a:buFontTx/>
              <a:buNone/>
              <a:defRPr/>
            </a:pPr>
            <a:r>
              <a:rPr lang="en-US" noProof="0"/>
              <a:t>Click the icon to add an object</a:t>
            </a:r>
            <a:endParaRPr lang="en-US" noProof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3890" y="1690690"/>
            <a:ext cx="10936287" cy="885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subtitle style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1image">
  <p:cSld name="UAntwerpen_1imag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2"/>
          <p:cNvSpPr>
            <a:spLocks noGrp="1"/>
          </p:cNvSpPr>
          <p:nvPr>
            <p:ph type="pic" idx="2"/>
          </p:nvPr>
        </p:nvSpPr>
        <p:spPr>
          <a:xfrm>
            <a:off x="623889" y="627478"/>
            <a:ext cx="10944224" cy="560981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27" name="Google Shape;27;p62" descr="Graphical user interface&#10;&#10;Description automatically generated with low confidenc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23890" y="6428235"/>
            <a:ext cx="984929" cy="22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UAntwerpen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rmAutofit/>
          </a:bodyPr>
          <a:lstStyle>
            <a:lvl1pPr>
              <a:defRPr sz="3760" b="0" i="0">
                <a:solidFill>
                  <a:schemeClr val="tx1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2E65">
                    <a:tint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presentation sample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2E65">
                  <a:tint val="7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0BD7AF6-ACDB-4901-916F-ABB8BCAC6C39}" type="datetime1">
              <a:rPr kumimoji="0" lang="nl-NL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5">
                    <a:tint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fld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2E65">
                  <a:tint val="7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032377-C103-4EFE-98C1-80A6E5A7472A}" type="slidenum">
              <a:rPr kumimoji="0" lang="nl-NL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>
                    <a:tint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2E65">
                  <a:tint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60" b="0" i="0">
                <a:solidFill>
                  <a:schemeClr val="bg1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2E65">
                    <a:tint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presentation sample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2E65">
                  <a:tint val="7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0B513C3-C6D3-4CAD-BFC4-C6DC83DC8752}" type="datetime1">
              <a:rPr kumimoji="0" lang="nl-NL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5">
                    <a:tint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fld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2E65">
                  <a:tint val="7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032377-C103-4EFE-98C1-80A6E5A7472A}" type="slidenum">
              <a:rPr kumimoji="0" lang="nl-NL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>
                    <a:tint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2E65">
                  <a:tint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44551" y="1341440"/>
            <a:ext cx="5145616" cy="4624387"/>
          </a:xfrm>
        </p:spPr>
        <p:txBody>
          <a:bodyPr/>
          <a:lstStyle>
            <a:lvl1pPr>
              <a:defRPr sz="2640"/>
            </a:lvl1pPr>
            <a:lvl2pPr>
              <a:defRPr sz="2265"/>
            </a:lvl2pPr>
            <a:lvl3pPr>
              <a:defRPr sz="1885"/>
            </a:lvl3pPr>
            <a:lvl4pPr>
              <a:defRPr sz="1695"/>
            </a:lvl4pPr>
            <a:lvl5pPr>
              <a:defRPr sz="1695"/>
            </a:lvl5pPr>
            <a:lvl6pPr>
              <a:defRPr sz="1695"/>
            </a:lvl6pPr>
            <a:lvl7pPr>
              <a:defRPr sz="1695"/>
            </a:lvl7pPr>
            <a:lvl8pPr>
              <a:defRPr sz="1695"/>
            </a:lvl8pPr>
            <a:lvl9pPr>
              <a:defRPr sz="169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3369" y="1341440"/>
            <a:ext cx="5145617" cy="4624387"/>
          </a:xfrm>
        </p:spPr>
        <p:txBody>
          <a:bodyPr/>
          <a:lstStyle>
            <a:lvl1pPr>
              <a:defRPr sz="2640"/>
            </a:lvl1pPr>
            <a:lvl2pPr>
              <a:defRPr sz="2265"/>
            </a:lvl2pPr>
            <a:lvl3pPr>
              <a:defRPr sz="1885"/>
            </a:lvl3pPr>
            <a:lvl4pPr>
              <a:defRPr sz="1695"/>
            </a:lvl4pPr>
            <a:lvl5pPr>
              <a:defRPr sz="1695"/>
            </a:lvl5pPr>
            <a:lvl6pPr>
              <a:defRPr sz="1695"/>
            </a:lvl6pPr>
            <a:lvl7pPr>
              <a:defRPr sz="1695"/>
            </a:lvl7pPr>
            <a:lvl8pPr>
              <a:defRPr sz="1695"/>
            </a:lvl8pPr>
            <a:lvl9pPr>
              <a:defRPr sz="169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2E65">
                    <a:tint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presentation sample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2E65">
                  <a:tint val="7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C37D98F-6054-432F-A71A-C50935D0DD32}" type="datetime1">
              <a:rPr kumimoji="0" lang="nl-NL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E65">
                    <a:tint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fld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2E65">
                  <a:tint val="75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032377-C103-4EFE-98C1-80A6E5A7472A}" type="slidenum">
              <a:rPr kumimoji="0" lang="nl-NL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>
                    <a:tint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2E65">
                  <a:tint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77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885"/>
            </a:lvl1pPr>
            <a:lvl2pPr marL="431165" indent="0">
              <a:buNone/>
              <a:defRPr sz="1695"/>
            </a:lvl2pPr>
            <a:lvl3pPr marL="862330" indent="0">
              <a:buNone/>
              <a:defRPr sz="1510"/>
            </a:lvl3pPr>
            <a:lvl4pPr marL="1293495" indent="0">
              <a:buNone/>
              <a:defRPr sz="1320"/>
            </a:lvl4pPr>
            <a:lvl5pPr marL="1724660" indent="0">
              <a:buNone/>
              <a:defRPr sz="1320"/>
            </a:lvl5pPr>
            <a:lvl6pPr marL="2155825" indent="0">
              <a:buNone/>
              <a:defRPr sz="1320"/>
            </a:lvl6pPr>
            <a:lvl7pPr marL="2586990" indent="0">
              <a:buNone/>
              <a:defRPr sz="1320"/>
            </a:lvl7pPr>
            <a:lvl8pPr marL="3018155" indent="0">
              <a:buNone/>
              <a:defRPr sz="1320"/>
            </a:lvl8pPr>
            <a:lvl9pPr marL="3449320" indent="0">
              <a:buNone/>
              <a:defRPr sz="132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9" descr="go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2" y="6286500"/>
            <a:ext cx="110871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0" descr="logo_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1" y="6219826"/>
            <a:ext cx="380153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cid:image001.png@01D16E1C.E172ECC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8" y="6165852"/>
            <a:ext cx="415713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3" y="1458913"/>
            <a:ext cx="10494433" cy="1524000"/>
          </a:xfrm>
        </p:spPr>
        <p:txBody>
          <a:bodyPr anchor="b"/>
          <a:lstStyle>
            <a:lvl1pPr algn="l">
              <a:defRPr sz="4245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844553" y="3173413"/>
            <a:ext cx="10494433" cy="1270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7E002F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2" descr="https://scontent-bru2-1.xx.fbcdn.net/v/t1.0-9/47574321_2525495057491096_5716242596393648128_o.jpg?_nc_cat=110&amp;_nc_ht=scontent-bru2-1.xx&amp;oh=3205a6047b315bee5545e0d821527c64&amp;oe=5D99E0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9" y="179069"/>
            <a:ext cx="5178287" cy="127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051" y="94932"/>
            <a:ext cx="6506941" cy="438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65" b="1"/>
            </a:lvl1pPr>
            <a:lvl2pPr marL="431165" indent="0">
              <a:buNone/>
              <a:defRPr sz="1885" b="1"/>
            </a:lvl2pPr>
            <a:lvl3pPr marL="862330" indent="0">
              <a:buNone/>
              <a:defRPr sz="1695" b="1"/>
            </a:lvl3pPr>
            <a:lvl4pPr marL="1293495" indent="0">
              <a:buNone/>
              <a:defRPr sz="1510" b="1"/>
            </a:lvl4pPr>
            <a:lvl5pPr marL="1724660" indent="0">
              <a:buNone/>
              <a:defRPr sz="1510" b="1"/>
            </a:lvl5pPr>
            <a:lvl6pPr marL="2155825" indent="0">
              <a:buNone/>
              <a:defRPr sz="1510" b="1"/>
            </a:lvl6pPr>
            <a:lvl7pPr marL="2586990" indent="0">
              <a:buNone/>
              <a:defRPr sz="1510" b="1"/>
            </a:lvl7pPr>
            <a:lvl8pPr marL="3018155" indent="0">
              <a:buNone/>
              <a:defRPr sz="1510" b="1"/>
            </a:lvl8pPr>
            <a:lvl9pPr marL="3449320" indent="0">
              <a:buNone/>
              <a:defRPr sz="151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265"/>
            </a:lvl1pPr>
            <a:lvl2pPr>
              <a:defRPr sz="1885"/>
            </a:lvl2pPr>
            <a:lvl3pPr>
              <a:defRPr sz="1695"/>
            </a:lvl3pPr>
            <a:lvl4pPr>
              <a:defRPr sz="1510"/>
            </a:lvl4pPr>
            <a:lvl5pPr>
              <a:defRPr sz="1510"/>
            </a:lvl5pPr>
            <a:lvl6pPr>
              <a:defRPr sz="1510"/>
            </a:lvl6pPr>
            <a:lvl7pPr>
              <a:defRPr sz="1510"/>
            </a:lvl7pPr>
            <a:lvl8pPr>
              <a:defRPr sz="1510"/>
            </a:lvl8pPr>
            <a:lvl9pPr>
              <a:defRPr sz="151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65" b="1"/>
            </a:lvl1pPr>
            <a:lvl2pPr marL="431165" indent="0">
              <a:buNone/>
              <a:defRPr sz="1885" b="1"/>
            </a:lvl2pPr>
            <a:lvl3pPr marL="862330" indent="0">
              <a:buNone/>
              <a:defRPr sz="1695" b="1"/>
            </a:lvl3pPr>
            <a:lvl4pPr marL="1293495" indent="0">
              <a:buNone/>
              <a:defRPr sz="1510" b="1"/>
            </a:lvl4pPr>
            <a:lvl5pPr marL="1724660" indent="0">
              <a:buNone/>
              <a:defRPr sz="1510" b="1"/>
            </a:lvl5pPr>
            <a:lvl6pPr marL="2155825" indent="0">
              <a:buNone/>
              <a:defRPr sz="1510" b="1"/>
            </a:lvl6pPr>
            <a:lvl7pPr marL="2586990" indent="0">
              <a:buNone/>
              <a:defRPr sz="1510" b="1"/>
            </a:lvl7pPr>
            <a:lvl8pPr marL="3018155" indent="0">
              <a:buNone/>
              <a:defRPr sz="1510" b="1"/>
            </a:lvl8pPr>
            <a:lvl9pPr marL="3449320" indent="0">
              <a:buNone/>
              <a:defRPr sz="151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265"/>
            </a:lvl1pPr>
            <a:lvl2pPr>
              <a:defRPr sz="1885"/>
            </a:lvl2pPr>
            <a:lvl3pPr>
              <a:defRPr sz="1695"/>
            </a:lvl3pPr>
            <a:lvl4pPr>
              <a:defRPr sz="1510"/>
            </a:lvl4pPr>
            <a:lvl5pPr>
              <a:defRPr sz="1510"/>
            </a:lvl5pPr>
            <a:lvl6pPr>
              <a:defRPr sz="1510"/>
            </a:lvl6pPr>
            <a:lvl7pPr>
              <a:defRPr sz="1510"/>
            </a:lvl7pPr>
            <a:lvl8pPr>
              <a:defRPr sz="1510"/>
            </a:lvl8pPr>
            <a:lvl9pPr>
              <a:defRPr sz="151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E7E21-912E-4A23-80AE-6DD6C78AF0B2}" type="datetime1">
              <a:rPr lang="en-US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www.nimr.or.tz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17A-AAF0-4606-97DD-85DD8464E507}" type="slidenum">
              <a:rPr lang="en-GB" smtClean="0"/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7905" y="29810"/>
            <a:ext cx="755970" cy="676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01" y="41111"/>
            <a:ext cx="764474" cy="7805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1imagequote">
  <p:cSld name="UAntwerpen_1imagequot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30" name="Google Shape;30;p63"/>
          <p:cNvSpPr txBox="1">
            <a:spLocks noGrp="1"/>
          </p:cNvSpPr>
          <p:nvPr>
            <p:ph type="body" idx="1"/>
          </p:nvPr>
        </p:nvSpPr>
        <p:spPr>
          <a:xfrm>
            <a:off x="7806519" y="3613790"/>
            <a:ext cx="3761595" cy="72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31" name="Google Shape;31;p63"/>
          <p:cNvSpPr txBox="1">
            <a:spLocks noGrp="1"/>
          </p:cNvSpPr>
          <p:nvPr>
            <p:ph type="body" idx="3"/>
          </p:nvPr>
        </p:nvSpPr>
        <p:spPr>
          <a:xfrm>
            <a:off x="7805739" y="1500372"/>
            <a:ext cx="3762375" cy="1945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5AC5E-AB1E-459E-B505-BCBF27B62855}" type="datetime1">
              <a:rPr lang="en-US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www.nimr.or.tz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17A-AAF0-4606-97DD-85DD8464E507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91C22-5FA7-4339-A061-70032B87D0F7}" type="datetime1">
              <a:rPr lang="en-US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www.nimr.or.tz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17A-AAF0-4606-97DD-85DD8464E507}" type="slidenum">
              <a:rPr lang="en-GB" smtClean="0"/>
            </a:fld>
            <a:endParaRPr lang="en-GB"/>
          </a:p>
        </p:txBody>
      </p:sp>
      <p:pic>
        <p:nvPicPr>
          <p:cNvPr id="9609" name="Picture 960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01" y="41111"/>
            <a:ext cx="764474" cy="7805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DD650-5EF1-4859-9390-E1FF832AC956}" type="datetime1">
              <a:rPr lang="en-US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www.nimr.or.tz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17A-AAF0-4606-97DD-85DD8464E507}" type="slidenum">
              <a:rPr lang="en-GB" smtClean="0"/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32867" cy="8504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E9983-3EBC-4ECE-810C-44FD8EAA9FA1}" type="datetime1">
              <a:rPr lang="en-US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www.nimr.or.tz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17A-AAF0-4606-97DD-85DD8464E50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7EE9-F02B-48CB-AC70-412B343D6584}" type="datetime1">
              <a:rPr lang="en-US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www.nimr.or.tz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17A-AAF0-4606-97DD-85DD8464E50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788DE-47A0-4179-9A6A-696D197FFFEB}" type="datetime1">
              <a:rPr lang="en-US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www.nimr.or.tz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17A-AAF0-4606-97DD-85DD8464E50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88B3-E095-4AC0-8829-1910B639D6DD}" type="datetime1">
              <a:rPr lang="en-US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www.nimr.or.tz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17A-AAF0-4606-97DD-85DD8464E50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A9F1-F684-4FB6-88D3-D4957B2C5C1E}" type="datetime1">
              <a:rPr lang="en-US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www.nimr.or.tz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17A-AAF0-4606-97DD-85DD8464E50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69F5-BE4B-4A8F-87AA-EEF9CE5DE45A}" type="datetime1">
              <a:rPr lang="en-US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www.nimr.or.tz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17A-AAF0-4606-97DD-85DD8464E50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09C09-C94C-4279-9598-5B4AFBC0BF19}" type="datetime1">
              <a:rPr lang="en-US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www.nimr.or.tz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0B17A-AAF0-4606-97DD-85DD8464E50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Antwerpen_1imagequoteandlogo">
  <p:cSld name="UAntwerpen_1imagequoteandlog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4"/>
          <p:cNvSpPr>
            <a:spLocks noGrp="1"/>
          </p:cNvSpPr>
          <p:nvPr>
            <p:ph type="pic" idx="2"/>
          </p:nvPr>
        </p:nvSpPr>
        <p:spPr>
          <a:xfrm>
            <a:off x="623889" y="627478"/>
            <a:ext cx="10944224" cy="560981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34" name="Google Shape;34;p64"/>
          <p:cNvSpPr txBox="1">
            <a:spLocks noGrp="1"/>
          </p:cNvSpPr>
          <p:nvPr>
            <p:ph type="body" idx="1"/>
          </p:nvPr>
        </p:nvSpPr>
        <p:spPr>
          <a:xfrm>
            <a:off x="7806521" y="3613790"/>
            <a:ext cx="3415735" cy="72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35" name="Google Shape;35;p64"/>
          <p:cNvSpPr txBox="1">
            <a:spLocks noGrp="1"/>
          </p:cNvSpPr>
          <p:nvPr>
            <p:ph type="body" idx="3"/>
          </p:nvPr>
        </p:nvSpPr>
        <p:spPr>
          <a:xfrm>
            <a:off x="7805740" y="1500372"/>
            <a:ext cx="3416443" cy="1945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 panose="020B0604020202020204"/>
              <a:buNone/>
              <a:defRPr sz="21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pic>
        <p:nvPicPr>
          <p:cNvPr id="36" name="Google Shape;36;p64" descr="Graphical user interface&#10;&#10;Description automatically generated with low confidenc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23890" y="6428235"/>
            <a:ext cx="984929" cy="22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 matchingName="Blank">
  <p:cSld name="OBJECT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39" name="Google Shape;39;p6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0" name="Google Shape;40;p6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6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61"/>
              <a:buFont typeface="Trebuchet MS" panose="020B0603020202020204"/>
              <a:buNone/>
              <a:defRPr sz="4360" b="0" i="0" u="none" strike="noStrike" cap="none">
                <a:solidFill>
                  <a:schemeClr val="l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43" name="Google Shape;43;p6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4" name="Google Shape;44;p6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5" name="Google Shape;45;p6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6" name="Google Shape;46;p6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7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61"/>
              <a:buFont typeface="Trebuchet MS" panose="020B0603020202020204"/>
              <a:buNone/>
              <a:defRPr sz="4360" b="0" i="0" u="none" strike="noStrike" cap="none">
                <a:solidFill>
                  <a:schemeClr val="l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49" name="Google Shape;49;p67"/>
          <p:cNvSpPr txBox="1">
            <a:spLocks noGrp="1"/>
          </p:cNvSpPr>
          <p:nvPr>
            <p:ph type="body" idx="1"/>
          </p:nvPr>
        </p:nvSpPr>
        <p:spPr>
          <a:xfrm>
            <a:off x="609600" y="1577341"/>
            <a:ext cx="530352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0" name="Google Shape;50;p67"/>
          <p:cNvSpPr txBox="1">
            <a:spLocks noGrp="1"/>
          </p:cNvSpPr>
          <p:nvPr>
            <p:ph type="body" idx="2"/>
          </p:nvPr>
        </p:nvSpPr>
        <p:spPr>
          <a:xfrm>
            <a:off x="6278880" y="1577341"/>
            <a:ext cx="530352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1" name="Google Shape;51;p6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888C9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3" name="Google Shape;53;p6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9E"/>
              </a:buClr>
              <a:buSzPts val="1800"/>
              <a:buFont typeface="Trebuchet MS" panose="020B0603020202020204"/>
              <a:buNone/>
              <a:defRPr sz="1800" b="0" i="0" u="none" strike="noStrike" cap="none">
                <a:solidFill>
                  <a:srgbClr val="888C9E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2" Type="http://schemas.openxmlformats.org/officeDocument/2006/relationships/theme" Target="../theme/theme2.xml"/><Relationship Id="rId21" Type="http://schemas.openxmlformats.org/officeDocument/2006/relationships/image" Target="../media/image2.png"/><Relationship Id="rId20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2" Type="http://schemas.openxmlformats.org/officeDocument/2006/relationships/theme" Target="../theme/theme3.xml"/><Relationship Id="rId21" Type="http://schemas.openxmlformats.org/officeDocument/2006/relationships/image" Target="../media/image2.png"/><Relationship Id="rId20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4" Type="http://schemas.openxmlformats.org/officeDocument/2006/relationships/theme" Target="../theme/theme4.xml"/><Relationship Id="rId13" Type="http://schemas.openxmlformats.org/officeDocument/2006/relationships/image" Target="../media/image14.png"/><Relationship Id="rId12" Type="http://schemas.openxmlformats.org/officeDocument/2006/relationships/image" Target="../media/image15.png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0"/>
          <p:cNvSpPr txBox="1">
            <a:spLocks noGrp="1"/>
          </p:cNvSpPr>
          <p:nvPr>
            <p:ph type="title"/>
          </p:nvPr>
        </p:nvSpPr>
        <p:spPr>
          <a:xfrm>
            <a:off x="623889" y="169310"/>
            <a:ext cx="10944224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3600" b="1" i="0" u="none" strike="noStrike" cap="none">
                <a:solidFill>
                  <a:schemeClr val="accent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chemeClr val="accent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chemeClr val="accent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chemeClr val="accent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000" b="0" i="0" u="none" strike="noStrike" cap="none">
                <a:solidFill>
                  <a:schemeClr val="accent1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62" name="Google Shape;62;p50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65"/>
              </a:buClr>
              <a:buSzPts val="750"/>
              <a:buFont typeface="Calibri" panose="020F0502020204030204"/>
              <a:buNone/>
              <a:defRPr sz="750" b="0" i="0" u="none" strike="noStrike" cap="none">
                <a:solidFill>
                  <a:srgbClr val="002E6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3" name="Google Shape;63;p50"/>
          <p:cNvSpPr txBox="1">
            <a:spLocks noGrp="1"/>
          </p:cNvSpPr>
          <p:nvPr>
            <p:ph type="body" idx="1"/>
          </p:nvPr>
        </p:nvSpPr>
        <p:spPr>
          <a:xfrm>
            <a:off x="623889" y="1085850"/>
            <a:ext cx="10944224" cy="483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28295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575"/>
              <a:buFont typeface="Noto Sans Symbols"/>
              <a:buChar char="▪"/>
              <a:defRPr sz="21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143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pic>
        <p:nvPicPr>
          <p:cNvPr id="64" name="Google Shape;64;p50" descr="Graphical user interface&#10;&#10;Description automatically generated with low confidence"/>
          <p:cNvPicPr preferRelativeResize="0"/>
          <p:nvPr/>
        </p:nvPicPr>
        <p:blipFill rotWithShape="1">
          <a:blip r:embed="rId20"/>
          <a:srcRect/>
          <a:stretch>
            <a:fillRect/>
          </a:stretch>
        </p:blipFill>
        <p:spPr>
          <a:xfrm>
            <a:off x="320589" y="6339176"/>
            <a:ext cx="1908261" cy="42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0"/>
          <p:cNvPicPr preferRelativeResize="0"/>
          <p:nvPr/>
        </p:nvPicPr>
        <p:blipFill rotWithShape="1">
          <a:blip r:embed="rId21"/>
          <a:srcRect/>
          <a:stretch>
            <a:fillRect/>
          </a:stretch>
        </p:blipFill>
        <p:spPr>
          <a:xfrm>
            <a:off x="11243864" y="6164614"/>
            <a:ext cx="648497" cy="59739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>
          <a:xfrm>
            <a:off x="623889" y="169310"/>
            <a:ext cx="10944224" cy="7917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 dirty="0"/>
              <a:t>Click to edit Master title style</a:t>
            </a:r>
            <a:endParaRPr lang="en-US" noProof="0" dirty="0"/>
          </a:p>
        </p:txBody>
      </p:sp>
      <p:sp>
        <p:nvSpPr>
          <p:cNvPr id="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032377-C103-4EFE-98C1-80A6E5A7472A}" type="slidenum">
              <a:rPr kumimoji="0" lang="nl-NL" sz="750" b="0" i="0" u="none" strike="noStrike" kern="1200" cap="none" spc="0" normalizeH="0" baseline="0" noProof="0" smtClean="0">
                <a:ln>
                  <a:noFill/>
                </a:ln>
                <a:solidFill>
                  <a:srgbClr val="002E65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fld>
            <a:endParaRPr kumimoji="0" lang="nl-NL" sz="750" b="0" i="0" u="none" strike="noStrike" kern="1200" cap="none" spc="0" normalizeH="0" baseline="0" noProof="0" dirty="0">
              <a:ln>
                <a:noFill/>
              </a:ln>
              <a:solidFill>
                <a:srgbClr val="002E65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23889" y="1085850"/>
            <a:ext cx="10944224" cy="4830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  <a:endParaRPr lang="en-US" noProof="0" dirty="0"/>
          </a:p>
          <a:p>
            <a:pPr lvl="2"/>
            <a:r>
              <a:rPr lang="en-US" noProof="0" dirty="0"/>
              <a:t>Third level</a:t>
            </a:r>
            <a:endParaRPr lang="en-US" noProof="0" dirty="0"/>
          </a:p>
          <a:p>
            <a:pPr lvl="3"/>
            <a:r>
              <a:rPr lang="en-US" noProof="0" dirty="0"/>
              <a:t>Fourth level</a:t>
            </a:r>
            <a:endParaRPr lang="en-US" noProof="0" dirty="0"/>
          </a:p>
          <a:p>
            <a:pPr lvl="4"/>
            <a:r>
              <a:rPr lang="en-US" noProof="0" dirty="0"/>
              <a:t>Fifth level</a:t>
            </a:r>
            <a:endParaRPr lang="en-US" noProof="0" dirty="0"/>
          </a:p>
        </p:txBody>
      </p:sp>
      <p:pic>
        <p:nvPicPr>
          <p:cNvPr id="18" name="Picture 17" descr="Graphical user interface&#10;&#10;Description automatically generated with low confidenc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0589" y="6339176"/>
            <a:ext cx="1908261" cy="422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243864" y="6164614"/>
            <a:ext cx="648497" cy="5973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hf sldNum="0" hdr="0" ftr="0" dt="0"/>
  <p:txStyles>
    <p:titleStyle>
      <a:lvl1pPr algn="l" defTabSz="912495" rtl="0" eaLnBrk="1" fontAlgn="base" hangingPunct="1">
        <a:spcBef>
          <a:spcPct val="0"/>
        </a:spcBef>
        <a:spcAft>
          <a:spcPct val="0"/>
        </a:spcAft>
        <a:defRPr sz="3600" b="1" i="0" kern="1200">
          <a:solidFill>
            <a:schemeClr val="accent2"/>
          </a:solidFill>
          <a:latin typeface="Calibri" panose="020F0502020204030204" pitchFamily="34" charset="0"/>
          <a:ea typeface="Verdana" panose="020B0604030504040204" charset="0"/>
          <a:cs typeface="Calibri" panose="020F0502020204030204" pitchFamily="34" charset="0"/>
        </a:defRPr>
      </a:lvl1pPr>
      <a:lvl2pPr algn="l" defTabSz="912495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Verdana" panose="020B0604030504040204" charset="0"/>
          <a:ea typeface="Verdana" panose="020B0604030504040204" charset="0"/>
          <a:cs typeface="Verdana" panose="020B0604030504040204" charset="0"/>
        </a:defRPr>
      </a:lvl2pPr>
      <a:lvl3pPr algn="l" defTabSz="912495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Verdana" panose="020B0604030504040204" charset="0"/>
          <a:ea typeface="Verdana" panose="020B0604030504040204" charset="0"/>
          <a:cs typeface="Verdana" panose="020B0604030504040204" charset="0"/>
        </a:defRPr>
      </a:lvl3pPr>
      <a:lvl4pPr algn="l" defTabSz="912495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Verdana" panose="020B0604030504040204" charset="0"/>
          <a:ea typeface="Verdana" panose="020B0604030504040204" charset="0"/>
          <a:cs typeface="Verdana" panose="020B0604030504040204" charset="0"/>
        </a:defRPr>
      </a:lvl4pPr>
      <a:lvl5pPr algn="l" defTabSz="912495" rtl="0" eaLnBrk="1" fontAlgn="base" hangingPunct="1">
        <a:spcBef>
          <a:spcPct val="0"/>
        </a:spcBef>
        <a:spcAft>
          <a:spcPct val="0"/>
        </a:spcAft>
        <a:defRPr sz="2000">
          <a:solidFill>
            <a:schemeClr val="accent1"/>
          </a:solidFill>
          <a:latin typeface="Verdana" panose="020B0604030504040204" charset="0"/>
          <a:ea typeface="Verdana" panose="020B0604030504040204" charset="0"/>
          <a:cs typeface="Verdana" panose="020B060403050404020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1295" indent="-201295" algn="l" defTabSz="912495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§"/>
        <a:defRPr sz="2100" b="1" i="0" kern="1200">
          <a:solidFill>
            <a:schemeClr val="tx1"/>
          </a:solidFill>
          <a:latin typeface="+mn-lt"/>
          <a:ea typeface="Verdana" panose="020B0604030504040204" charset="0"/>
          <a:cs typeface="Calibri Light" panose="020F0302020204030204" pitchFamily="34" charset="0"/>
        </a:defRPr>
      </a:lvl1pPr>
      <a:lvl2pPr marL="471805" indent="-201295" algn="l" defTabSz="912495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Verdana" panose="020B0604030504040204" charset="0"/>
          <a:cs typeface="Calibri" panose="020F0502020204030204" pitchFamily="34" charset="0"/>
        </a:defRPr>
      </a:lvl2pPr>
      <a:lvl3pPr marL="740410" indent="-201295" algn="l" defTabSz="912495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Verdana" panose="020B0604030504040204" charset="0"/>
          <a:cs typeface="Calibri" panose="020F0502020204030204" pitchFamily="34" charset="0"/>
        </a:defRPr>
      </a:lvl3pPr>
      <a:lvl4pPr marL="1010920" indent="-201295" algn="l" defTabSz="912495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Verdana" panose="020B0604030504040204" charset="0"/>
          <a:cs typeface="Calibri" panose="020F0502020204030204" pitchFamily="34" charset="0"/>
        </a:defRPr>
      </a:lvl4pPr>
      <a:lvl5pPr marL="1275080" indent="-201295" algn="l" defTabSz="912495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Verdana" panose="020B0604030504040204" charset="0"/>
          <a:cs typeface="Calibri" panose="020F0502020204030204" pitchFamily="34" charset="0"/>
        </a:defRPr>
      </a:lvl5pPr>
      <a:lvl6pPr marL="1557655" indent="-21463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831340" indent="-21463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BE" sz="1350" kern="1200" dirty="0" err="1" smtClean="0">
          <a:solidFill>
            <a:schemeClr val="tx1"/>
          </a:solidFill>
          <a:latin typeface="+mn-lt"/>
          <a:ea typeface="+mn-ea"/>
          <a:cs typeface="+mn-cs"/>
        </a:defRPr>
      </a:lvl7pPr>
      <a:lvl8pPr marL="2096770" indent="-21463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370455" indent="-21463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26F65-E80E-4327-BDAF-B6045B7CC232}" type="datetime1">
              <a:rPr lang="en-US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www.nimr.or.tz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0B17A-AAF0-4606-97DD-85DD8464E507}" type="slidenum">
              <a:rPr lang="en-GB" smtClean="0"/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8501" y="41111"/>
            <a:ext cx="764474" cy="780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87905" y="29810"/>
            <a:ext cx="755970" cy="6767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0.jpe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3.xml"/><Relationship Id="rId5" Type="http://schemas.microsoft.com/office/2007/relationships/diagramDrawing" Target="../diagrams/drawing6.xml"/><Relationship Id="rId4" Type="http://schemas.openxmlformats.org/officeDocument/2006/relationships/diagramColors" Target="../diagrams/colors6.xml"/><Relationship Id="rId3" Type="http://schemas.openxmlformats.org/officeDocument/2006/relationships/diagramQuickStyle" Target="../diagrams/quickStyle6.xml"/><Relationship Id="rId2" Type="http://schemas.openxmlformats.org/officeDocument/2006/relationships/diagramLayout" Target="../diagrams/layout6.xml"/><Relationship Id="rId1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8.xml"/><Relationship Id="rId8" Type="http://schemas.openxmlformats.org/officeDocument/2006/relationships/diagramQuickStyle" Target="../diagrams/quickStyle8.xml"/><Relationship Id="rId7" Type="http://schemas.openxmlformats.org/officeDocument/2006/relationships/diagramLayout" Target="../diagrams/layout8.xml"/><Relationship Id="rId6" Type="http://schemas.openxmlformats.org/officeDocument/2006/relationships/diagramData" Target="../diagrams/data8.xml"/><Relationship Id="rId5" Type="http://schemas.microsoft.com/office/2007/relationships/diagramDrawing" Target="../diagrams/drawing7.xml"/><Relationship Id="rId4" Type="http://schemas.openxmlformats.org/officeDocument/2006/relationships/diagramColors" Target="../diagrams/colors7.xml"/><Relationship Id="rId3" Type="http://schemas.openxmlformats.org/officeDocument/2006/relationships/diagramQuickStyle" Target="../diagrams/quickStyle7.xml"/><Relationship Id="rId22" Type="http://schemas.openxmlformats.org/officeDocument/2006/relationships/notesSlide" Target="../notesSlides/notesSlide15.xml"/><Relationship Id="rId21" Type="http://schemas.openxmlformats.org/officeDocument/2006/relationships/slideLayout" Target="../slideLayouts/slideLayout29.xml"/><Relationship Id="rId20" Type="http://schemas.microsoft.com/office/2007/relationships/diagramDrawing" Target="../diagrams/drawing10.xml"/><Relationship Id="rId2" Type="http://schemas.openxmlformats.org/officeDocument/2006/relationships/diagramLayout" Target="../diagrams/layout7.xml"/><Relationship Id="rId19" Type="http://schemas.openxmlformats.org/officeDocument/2006/relationships/diagramColors" Target="../diagrams/colors10.xml"/><Relationship Id="rId18" Type="http://schemas.openxmlformats.org/officeDocument/2006/relationships/diagramQuickStyle" Target="../diagrams/quickStyle10.xml"/><Relationship Id="rId17" Type="http://schemas.openxmlformats.org/officeDocument/2006/relationships/diagramLayout" Target="../diagrams/layout10.xml"/><Relationship Id="rId16" Type="http://schemas.openxmlformats.org/officeDocument/2006/relationships/diagramData" Target="../diagrams/data10.xml"/><Relationship Id="rId15" Type="http://schemas.microsoft.com/office/2007/relationships/diagramDrawing" Target="../diagrams/drawing9.xml"/><Relationship Id="rId14" Type="http://schemas.openxmlformats.org/officeDocument/2006/relationships/diagramColors" Target="../diagrams/colors9.xml"/><Relationship Id="rId13" Type="http://schemas.openxmlformats.org/officeDocument/2006/relationships/diagramQuickStyle" Target="../diagrams/quickStyle9.xml"/><Relationship Id="rId12" Type="http://schemas.openxmlformats.org/officeDocument/2006/relationships/diagramLayout" Target="../diagrams/layout9.xml"/><Relationship Id="rId11" Type="http://schemas.openxmlformats.org/officeDocument/2006/relationships/diagramData" Target="../diagrams/data9.xml"/><Relationship Id="rId10" Type="http://schemas.microsoft.com/office/2007/relationships/diagramDrawing" Target="../diagrams/drawing8.xml"/><Relationship Id="rId1" Type="http://schemas.openxmlformats.org/officeDocument/2006/relationships/diagramData" Target="../diagrams/data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1.png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microsoft.com/office/2007/relationships/diagramDrawing" Target="../diagrams/drawing11.xml"/><Relationship Id="rId4" Type="http://schemas.openxmlformats.org/officeDocument/2006/relationships/diagramColors" Target="../diagrams/colors11.xml"/><Relationship Id="rId3" Type="http://schemas.openxmlformats.org/officeDocument/2006/relationships/diagramQuickStyle" Target="../diagrams/quickStyle11.xml"/><Relationship Id="rId2" Type="http://schemas.openxmlformats.org/officeDocument/2006/relationships/diagramLayout" Target="../diagrams/layout11.xml"/><Relationship Id="rId1" Type="http://schemas.openxmlformats.org/officeDocument/2006/relationships/diagramData" Target="../diagrams/data11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microsoft.com/office/2007/relationships/diagramDrawing" Target="../diagrams/drawing12.xml"/><Relationship Id="rId4" Type="http://schemas.openxmlformats.org/officeDocument/2006/relationships/diagramColors" Target="../diagrams/colors12.xml"/><Relationship Id="rId3" Type="http://schemas.openxmlformats.org/officeDocument/2006/relationships/diagramQuickStyle" Target="../diagrams/quickStyle12.xml"/><Relationship Id="rId2" Type="http://schemas.openxmlformats.org/officeDocument/2006/relationships/diagramLayout" Target="../diagrams/layout12.xml"/><Relationship Id="rId1" Type="http://schemas.openxmlformats.org/officeDocument/2006/relationships/diagramData" Target="../diagrams/data12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3.xml"/><Relationship Id="rId5" Type="http://schemas.microsoft.com/office/2007/relationships/diagramDrawing" Target="../diagrams/drawing13.xml"/><Relationship Id="rId4" Type="http://schemas.openxmlformats.org/officeDocument/2006/relationships/diagramColors" Target="../diagrams/colors13.xml"/><Relationship Id="rId3" Type="http://schemas.openxmlformats.org/officeDocument/2006/relationships/diagramQuickStyle" Target="../diagrams/quickStyle13.xml"/><Relationship Id="rId2" Type="http://schemas.openxmlformats.org/officeDocument/2006/relationships/diagramLayout" Target="../diagrams/layout13.xml"/><Relationship Id="rId1" Type="http://schemas.openxmlformats.org/officeDocument/2006/relationships/diagramData" Target="../diagrams/data13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jpe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1" Type="http://schemas.openxmlformats.org/officeDocument/2006/relationships/notesSlide" Target="../notesSlides/notesSlide4.xml"/><Relationship Id="rId20" Type="http://schemas.openxmlformats.org/officeDocument/2006/relationships/slideLayout" Target="../slideLayouts/slideLayout50.xml"/><Relationship Id="rId2" Type="http://schemas.openxmlformats.org/officeDocument/2006/relationships/diagramLayout" Target="../diagrams/layout1.xml"/><Relationship Id="rId19" Type="http://schemas.microsoft.com/office/2007/relationships/diagramDrawing" Target="../diagrams/drawing3.xml"/><Relationship Id="rId18" Type="http://schemas.openxmlformats.org/officeDocument/2006/relationships/diagramColors" Target="../diagrams/colors3.xml"/><Relationship Id="rId17" Type="http://schemas.openxmlformats.org/officeDocument/2006/relationships/diagramQuickStyle" Target="../diagrams/quickStyle3.xml"/><Relationship Id="rId16" Type="http://schemas.openxmlformats.org/officeDocument/2006/relationships/diagramLayout" Target="../diagrams/layout3.xml"/><Relationship Id="rId15" Type="http://schemas.openxmlformats.org/officeDocument/2006/relationships/diagramData" Target="../diagrams/data3.xml"/><Relationship Id="rId14" Type="http://schemas.microsoft.com/office/2007/relationships/diagramDrawing" Target="../diagrams/drawing2.xml"/><Relationship Id="rId13" Type="http://schemas.openxmlformats.org/officeDocument/2006/relationships/diagramColors" Target="../diagrams/colors2.xml"/><Relationship Id="rId12" Type="http://schemas.openxmlformats.org/officeDocument/2006/relationships/diagramQuickStyle" Target="../diagrams/quickStyle2.xml"/><Relationship Id="rId11" Type="http://schemas.openxmlformats.org/officeDocument/2006/relationships/diagramLayout" Target="../diagrams/layout2.xml"/><Relationship Id="rId10" Type="http://schemas.openxmlformats.org/officeDocument/2006/relationships/diagramData" Target="../diagrams/data2.xml"/><Relationship Id="rId1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microsoft.com/office/2007/relationships/diagramDrawing" Target="../diagrams/drawing4.xml"/><Relationship Id="rId7" Type="http://schemas.openxmlformats.org/officeDocument/2006/relationships/diagramColors" Target="../diagrams/colors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297189" y="0"/>
            <a:ext cx="1812252" cy="62071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"/>
          <p:cNvSpPr txBox="1">
            <a:spLocks noGrp="1"/>
          </p:cNvSpPr>
          <p:nvPr>
            <p:ph type="title"/>
          </p:nvPr>
        </p:nvSpPr>
        <p:spPr>
          <a:xfrm>
            <a:off x="652107" y="1669120"/>
            <a:ext cx="10926334" cy="175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 panose="020F0502020204030204"/>
              <a:buNone/>
            </a:pPr>
            <a:r>
              <a:rPr lang="en-GB" sz="3200" dirty="0"/>
              <a:t>Scaling up IPTsc: lessons learned from field implementation</a:t>
            </a:r>
            <a:endParaRPr sz="3200" dirty="0"/>
          </a:p>
        </p:txBody>
      </p:sp>
      <p:sp>
        <p:nvSpPr>
          <p:cNvPr id="310" name="Google Shape;310;p1"/>
          <p:cNvSpPr txBox="1">
            <a:spLocks noGrp="1"/>
          </p:cNvSpPr>
          <p:nvPr>
            <p:ph type="body" idx="1"/>
          </p:nvPr>
        </p:nvSpPr>
        <p:spPr>
          <a:xfrm>
            <a:off x="652107" y="3226334"/>
            <a:ext cx="10963985" cy="104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GB" sz="2000" b="1" dirty="0" err="1"/>
              <a:t>Dr.</a:t>
            </a:r>
            <a:r>
              <a:rPr lang="en-GB" sz="2000" b="1" dirty="0"/>
              <a:t> </a:t>
            </a:r>
            <a:r>
              <a:rPr lang="en-GB" sz="2000" b="1" dirty="0" err="1"/>
              <a:t>Geofrey</a:t>
            </a:r>
            <a:r>
              <a:rPr lang="en-GB" sz="2000" b="1" dirty="0"/>
              <a:t> </a:t>
            </a:r>
            <a:r>
              <a:rPr lang="en-GB" sz="2000" b="1" dirty="0" err="1"/>
              <a:t>Makenga</a:t>
            </a:r>
            <a:endParaRPr sz="1800" b="1" dirty="0"/>
          </a:p>
          <a:p>
            <a:pPr marL="171450" lvl="0" indent="-17145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 b="1" dirty="0"/>
              <a:t>National Institute for Medical Research (NIMR), </a:t>
            </a:r>
            <a:r>
              <a:rPr lang="en-GB" sz="1800" b="1" dirty="0" err="1"/>
              <a:t>Tanga,Tanzania</a:t>
            </a:r>
            <a:r>
              <a:rPr lang="en-GB" sz="1800" b="1" dirty="0"/>
              <a:t>.</a:t>
            </a:r>
            <a:endParaRPr dirty="0"/>
          </a:p>
          <a:p>
            <a:pPr marL="171450" lvl="0" indent="-17145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 b="1" dirty="0"/>
              <a:t>Global Health Institute, University of Antwerp, Belgium.</a:t>
            </a:r>
            <a:endParaRPr dirty="0"/>
          </a:p>
          <a:p>
            <a:pPr marL="171450" lvl="0" indent="-17145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 b="1" dirty="0"/>
          </a:p>
          <a:p>
            <a:pPr marL="171450" lvl="0" indent="-17145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2000" dirty="0" err="1"/>
              <a:t>Dr.</a:t>
            </a:r>
            <a:r>
              <a:rPr lang="en-GB" sz="2000" dirty="0"/>
              <a:t> Abdallah </a:t>
            </a:r>
            <a:r>
              <a:rPr lang="en-GB" sz="2000" dirty="0" err="1"/>
              <a:t>Lusasi</a:t>
            </a:r>
            <a:endParaRPr sz="2000" dirty="0"/>
          </a:p>
          <a:p>
            <a:pPr marL="171450" lvl="0" indent="-17145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 b="1" dirty="0"/>
              <a:t>Head, </a:t>
            </a:r>
            <a:r>
              <a:rPr lang="en-GB" sz="1800" dirty="0"/>
              <a:t>Malaria Case Management NMCP. Tanzania</a:t>
            </a:r>
            <a:endParaRPr sz="1800" b="1" dirty="0"/>
          </a:p>
          <a:p>
            <a:pPr marL="171450" lvl="0" indent="-17145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 b="1" dirty="0"/>
          </a:p>
          <a:p>
            <a:pPr marL="171450" lvl="0" indent="-17145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 dirty="0"/>
          </a:p>
        </p:txBody>
      </p:sp>
      <p:pic>
        <p:nvPicPr>
          <p:cNvPr id="311" name="Google Shape;311;p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988686" y="114265"/>
            <a:ext cx="2352063" cy="50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" descr="ghi-en-rgb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993086" y="85704"/>
            <a:ext cx="1874328" cy="44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538645" y="142853"/>
            <a:ext cx="427038" cy="36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029161" y="85704"/>
            <a:ext cx="466106" cy="476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868" y="74952"/>
            <a:ext cx="11610521" cy="791794"/>
          </a:xfrm>
        </p:spPr>
        <p:txBody>
          <a:bodyPr/>
          <a:lstStyle/>
          <a:p>
            <a:r>
              <a:rPr lang="en-GB" dirty="0"/>
              <a:t>Implementation approach: community and trainings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232610" y="780987"/>
            <a:ext cx="4604085" cy="5355118"/>
            <a:chOff x="3192727" y="337685"/>
            <a:chExt cx="5235855" cy="5852160"/>
          </a:xfrm>
        </p:grpSpPr>
        <p:sp>
          <p:nvSpPr>
            <p:cNvPr id="18" name="Freeform: Shape 17"/>
            <p:cNvSpPr/>
            <p:nvPr/>
          </p:nvSpPr>
          <p:spPr>
            <a:xfrm>
              <a:off x="3994395" y="405797"/>
              <a:ext cx="4434187" cy="648060"/>
            </a:xfrm>
            <a:custGeom>
              <a:avLst/>
              <a:gdLst>
                <a:gd name="connsiteX0" fmla="*/ 0 w 4434187"/>
                <a:gd name="connsiteY0" fmla="*/ 108012 h 648060"/>
                <a:gd name="connsiteX1" fmla="*/ 108012 w 4434187"/>
                <a:gd name="connsiteY1" fmla="*/ 0 h 648060"/>
                <a:gd name="connsiteX2" fmla="*/ 4326175 w 4434187"/>
                <a:gd name="connsiteY2" fmla="*/ 0 h 648060"/>
                <a:gd name="connsiteX3" fmla="*/ 4434187 w 4434187"/>
                <a:gd name="connsiteY3" fmla="*/ 108012 h 648060"/>
                <a:gd name="connsiteX4" fmla="*/ 4434187 w 4434187"/>
                <a:gd name="connsiteY4" fmla="*/ 540048 h 648060"/>
                <a:gd name="connsiteX5" fmla="*/ 4326175 w 4434187"/>
                <a:gd name="connsiteY5" fmla="*/ 648060 h 648060"/>
                <a:gd name="connsiteX6" fmla="*/ 108012 w 4434187"/>
                <a:gd name="connsiteY6" fmla="*/ 648060 h 648060"/>
                <a:gd name="connsiteX7" fmla="*/ 0 w 4434187"/>
                <a:gd name="connsiteY7" fmla="*/ 540048 h 648060"/>
                <a:gd name="connsiteX8" fmla="*/ 0 w 4434187"/>
                <a:gd name="connsiteY8" fmla="*/ 108012 h 64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4187" h="648060">
                  <a:moveTo>
                    <a:pt x="0" y="108012"/>
                  </a:moveTo>
                  <a:cubicBezTo>
                    <a:pt x="0" y="48359"/>
                    <a:pt x="48359" y="0"/>
                    <a:pt x="108012" y="0"/>
                  </a:cubicBezTo>
                  <a:lnTo>
                    <a:pt x="4326175" y="0"/>
                  </a:lnTo>
                  <a:cubicBezTo>
                    <a:pt x="4385828" y="0"/>
                    <a:pt x="4434187" y="48359"/>
                    <a:pt x="4434187" y="108012"/>
                  </a:cubicBezTo>
                  <a:lnTo>
                    <a:pt x="4434187" y="540048"/>
                  </a:lnTo>
                  <a:cubicBezTo>
                    <a:pt x="4434187" y="599701"/>
                    <a:pt x="4385828" y="648060"/>
                    <a:pt x="4326175" y="648060"/>
                  </a:cubicBezTo>
                  <a:lnTo>
                    <a:pt x="108012" y="648060"/>
                  </a:lnTo>
                  <a:cubicBezTo>
                    <a:pt x="48359" y="648060"/>
                    <a:pt x="0" y="599701"/>
                    <a:pt x="0" y="540048"/>
                  </a:cubicBezTo>
                  <a:lnTo>
                    <a:pt x="0" y="108012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5B9BD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txBody>
            <a:bodyPr spcFirstLastPara="0" vert="horz" wrap="square" lIns="92596" tIns="92596" rIns="92596" bIns="92596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Stakeholders meeting 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(National and Regional level)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3994395" y="1144534"/>
              <a:ext cx="4434187" cy="648060"/>
            </a:xfrm>
            <a:custGeom>
              <a:avLst/>
              <a:gdLst>
                <a:gd name="connsiteX0" fmla="*/ 0 w 4434187"/>
                <a:gd name="connsiteY0" fmla="*/ 108012 h 648060"/>
                <a:gd name="connsiteX1" fmla="*/ 108012 w 4434187"/>
                <a:gd name="connsiteY1" fmla="*/ 0 h 648060"/>
                <a:gd name="connsiteX2" fmla="*/ 4326175 w 4434187"/>
                <a:gd name="connsiteY2" fmla="*/ 0 h 648060"/>
                <a:gd name="connsiteX3" fmla="*/ 4434187 w 4434187"/>
                <a:gd name="connsiteY3" fmla="*/ 108012 h 648060"/>
                <a:gd name="connsiteX4" fmla="*/ 4434187 w 4434187"/>
                <a:gd name="connsiteY4" fmla="*/ 540048 h 648060"/>
                <a:gd name="connsiteX5" fmla="*/ 4326175 w 4434187"/>
                <a:gd name="connsiteY5" fmla="*/ 648060 h 648060"/>
                <a:gd name="connsiteX6" fmla="*/ 108012 w 4434187"/>
                <a:gd name="connsiteY6" fmla="*/ 648060 h 648060"/>
                <a:gd name="connsiteX7" fmla="*/ 0 w 4434187"/>
                <a:gd name="connsiteY7" fmla="*/ 540048 h 648060"/>
                <a:gd name="connsiteX8" fmla="*/ 0 w 4434187"/>
                <a:gd name="connsiteY8" fmla="*/ 108012 h 64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4187" h="648060">
                  <a:moveTo>
                    <a:pt x="0" y="108012"/>
                  </a:moveTo>
                  <a:cubicBezTo>
                    <a:pt x="0" y="48359"/>
                    <a:pt x="48359" y="0"/>
                    <a:pt x="108012" y="0"/>
                  </a:cubicBezTo>
                  <a:lnTo>
                    <a:pt x="4326175" y="0"/>
                  </a:lnTo>
                  <a:cubicBezTo>
                    <a:pt x="4385828" y="0"/>
                    <a:pt x="4434187" y="48359"/>
                    <a:pt x="4434187" y="108012"/>
                  </a:cubicBezTo>
                  <a:lnTo>
                    <a:pt x="4434187" y="540048"/>
                  </a:lnTo>
                  <a:cubicBezTo>
                    <a:pt x="4434187" y="599701"/>
                    <a:pt x="4385828" y="648060"/>
                    <a:pt x="4326175" y="648060"/>
                  </a:cubicBezTo>
                  <a:lnTo>
                    <a:pt x="108012" y="648060"/>
                  </a:lnTo>
                  <a:cubicBezTo>
                    <a:pt x="48359" y="648060"/>
                    <a:pt x="0" y="599701"/>
                    <a:pt x="0" y="540048"/>
                  </a:cubicBezTo>
                  <a:lnTo>
                    <a:pt x="0" y="108012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5B9BD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txBody>
            <a:bodyPr spcFirstLastPara="0" vert="horz" wrap="square" lIns="92596" tIns="92596" rIns="92596" bIns="92596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Strategic plan with CHMT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(District level)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3994395" y="1883268"/>
              <a:ext cx="4434187" cy="648060"/>
            </a:xfrm>
            <a:custGeom>
              <a:avLst/>
              <a:gdLst>
                <a:gd name="connsiteX0" fmla="*/ 0 w 4434187"/>
                <a:gd name="connsiteY0" fmla="*/ 108012 h 648060"/>
                <a:gd name="connsiteX1" fmla="*/ 108012 w 4434187"/>
                <a:gd name="connsiteY1" fmla="*/ 0 h 648060"/>
                <a:gd name="connsiteX2" fmla="*/ 4326175 w 4434187"/>
                <a:gd name="connsiteY2" fmla="*/ 0 h 648060"/>
                <a:gd name="connsiteX3" fmla="*/ 4434187 w 4434187"/>
                <a:gd name="connsiteY3" fmla="*/ 108012 h 648060"/>
                <a:gd name="connsiteX4" fmla="*/ 4434187 w 4434187"/>
                <a:gd name="connsiteY4" fmla="*/ 540048 h 648060"/>
                <a:gd name="connsiteX5" fmla="*/ 4326175 w 4434187"/>
                <a:gd name="connsiteY5" fmla="*/ 648060 h 648060"/>
                <a:gd name="connsiteX6" fmla="*/ 108012 w 4434187"/>
                <a:gd name="connsiteY6" fmla="*/ 648060 h 648060"/>
                <a:gd name="connsiteX7" fmla="*/ 0 w 4434187"/>
                <a:gd name="connsiteY7" fmla="*/ 540048 h 648060"/>
                <a:gd name="connsiteX8" fmla="*/ 0 w 4434187"/>
                <a:gd name="connsiteY8" fmla="*/ 108012 h 64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4187" h="648060">
                  <a:moveTo>
                    <a:pt x="0" y="108012"/>
                  </a:moveTo>
                  <a:cubicBezTo>
                    <a:pt x="0" y="48359"/>
                    <a:pt x="48359" y="0"/>
                    <a:pt x="108012" y="0"/>
                  </a:cubicBezTo>
                  <a:lnTo>
                    <a:pt x="4326175" y="0"/>
                  </a:lnTo>
                  <a:cubicBezTo>
                    <a:pt x="4385828" y="0"/>
                    <a:pt x="4434187" y="48359"/>
                    <a:pt x="4434187" y="108012"/>
                  </a:cubicBezTo>
                  <a:lnTo>
                    <a:pt x="4434187" y="540048"/>
                  </a:lnTo>
                  <a:cubicBezTo>
                    <a:pt x="4434187" y="599701"/>
                    <a:pt x="4385828" y="648060"/>
                    <a:pt x="4326175" y="648060"/>
                  </a:cubicBezTo>
                  <a:lnTo>
                    <a:pt x="108012" y="648060"/>
                  </a:lnTo>
                  <a:cubicBezTo>
                    <a:pt x="48359" y="648060"/>
                    <a:pt x="0" y="599701"/>
                    <a:pt x="0" y="540048"/>
                  </a:cubicBezTo>
                  <a:lnTo>
                    <a:pt x="0" y="108012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5B9BD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txBody>
            <a:bodyPr spcFirstLastPara="0" vert="horz" wrap="square" lIns="92596" tIns="92596" rIns="92596" bIns="92596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District Primary Healthcare Committee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(District level stakeholders)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994395" y="2622003"/>
              <a:ext cx="4434187" cy="648060"/>
            </a:xfrm>
            <a:custGeom>
              <a:avLst/>
              <a:gdLst>
                <a:gd name="connsiteX0" fmla="*/ 0 w 4434187"/>
                <a:gd name="connsiteY0" fmla="*/ 108012 h 648060"/>
                <a:gd name="connsiteX1" fmla="*/ 108012 w 4434187"/>
                <a:gd name="connsiteY1" fmla="*/ 0 h 648060"/>
                <a:gd name="connsiteX2" fmla="*/ 4326175 w 4434187"/>
                <a:gd name="connsiteY2" fmla="*/ 0 h 648060"/>
                <a:gd name="connsiteX3" fmla="*/ 4434187 w 4434187"/>
                <a:gd name="connsiteY3" fmla="*/ 108012 h 648060"/>
                <a:gd name="connsiteX4" fmla="*/ 4434187 w 4434187"/>
                <a:gd name="connsiteY4" fmla="*/ 540048 h 648060"/>
                <a:gd name="connsiteX5" fmla="*/ 4326175 w 4434187"/>
                <a:gd name="connsiteY5" fmla="*/ 648060 h 648060"/>
                <a:gd name="connsiteX6" fmla="*/ 108012 w 4434187"/>
                <a:gd name="connsiteY6" fmla="*/ 648060 h 648060"/>
                <a:gd name="connsiteX7" fmla="*/ 0 w 4434187"/>
                <a:gd name="connsiteY7" fmla="*/ 540048 h 648060"/>
                <a:gd name="connsiteX8" fmla="*/ 0 w 4434187"/>
                <a:gd name="connsiteY8" fmla="*/ 108012 h 64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4187" h="648060">
                  <a:moveTo>
                    <a:pt x="0" y="108012"/>
                  </a:moveTo>
                  <a:cubicBezTo>
                    <a:pt x="0" y="48359"/>
                    <a:pt x="48359" y="0"/>
                    <a:pt x="108012" y="0"/>
                  </a:cubicBezTo>
                  <a:lnTo>
                    <a:pt x="4326175" y="0"/>
                  </a:lnTo>
                  <a:cubicBezTo>
                    <a:pt x="4385828" y="0"/>
                    <a:pt x="4434187" y="48359"/>
                    <a:pt x="4434187" y="108012"/>
                  </a:cubicBezTo>
                  <a:lnTo>
                    <a:pt x="4434187" y="540048"/>
                  </a:lnTo>
                  <a:cubicBezTo>
                    <a:pt x="4434187" y="599701"/>
                    <a:pt x="4385828" y="648060"/>
                    <a:pt x="4326175" y="648060"/>
                  </a:cubicBezTo>
                  <a:lnTo>
                    <a:pt x="108012" y="648060"/>
                  </a:lnTo>
                  <a:cubicBezTo>
                    <a:pt x="48359" y="648060"/>
                    <a:pt x="0" y="599701"/>
                    <a:pt x="0" y="540048"/>
                  </a:cubicBezTo>
                  <a:lnTo>
                    <a:pt x="0" y="108012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5B9BD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txBody>
            <a:bodyPr spcFirstLastPara="0" vert="horz" wrap="square" lIns="92596" tIns="92596" rIns="92596" bIns="92596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Training of Trainers (ToT)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(CHMT / Medical personnel from each ward)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3994395" y="3370362"/>
              <a:ext cx="4434187" cy="648060"/>
            </a:xfrm>
            <a:custGeom>
              <a:avLst/>
              <a:gdLst>
                <a:gd name="connsiteX0" fmla="*/ 0 w 4434187"/>
                <a:gd name="connsiteY0" fmla="*/ 108012 h 648060"/>
                <a:gd name="connsiteX1" fmla="*/ 108012 w 4434187"/>
                <a:gd name="connsiteY1" fmla="*/ 0 h 648060"/>
                <a:gd name="connsiteX2" fmla="*/ 4326175 w 4434187"/>
                <a:gd name="connsiteY2" fmla="*/ 0 h 648060"/>
                <a:gd name="connsiteX3" fmla="*/ 4434187 w 4434187"/>
                <a:gd name="connsiteY3" fmla="*/ 108012 h 648060"/>
                <a:gd name="connsiteX4" fmla="*/ 4434187 w 4434187"/>
                <a:gd name="connsiteY4" fmla="*/ 540048 h 648060"/>
                <a:gd name="connsiteX5" fmla="*/ 4326175 w 4434187"/>
                <a:gd name="connsiteY5" fmla="*/ 648060 h 648060"/>
                <a:gd name="connsiteX6" fmla="*/ 108012 w 4434187"/>
                <a:gd name="connsiteY6" fmla="*/ 648060 h 648060"/>
                <a:gd name="connsiteX7" fmla="*/ 0 w 4434187"/>
                <a:gd name="connsiteY7" fmla="*/ 540048 h 648060"/>
                <a:gd name="connsiteX8" fmla="*/ 0 w 4434187"/>
                <a:gd name="connsiteY8" fmla="*/ 108012 h 64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4187" h="648060">
                  <a:moveTo>
                    <a:pt x="0" y="108012"/>
                  </a:moveTo>
                  <a:cubicBezTo>
                    <a:pt x="0" y="48359"/>
                    <a:pt x="48359" y="0"/>
                    <a:pt x="108012" y="0"/>
                  </a:cubicBezTo>
                  <a:lnTo>
                    <a:pt x="4326175" y="0"/>
                  </a:lnTo>
                  <a:cubicBezTo>
                    <a:pt x="4385828" y="0"/>
                    <a:pt x="4434187" y="48359"/>
                    <a:pt x="4434187" y="108012"/>
                  </a:cubicBezTo>
                  <a:lnTo>
                    <a:pt x="4434187" y="540048"/>
                  </a:lnTo>
                  <a:cubicBezTo>
                    <a:pt x="4434187" y="599701"/>
                    <a:pt x="4385828" y="648060"/>
                    <a:pt x="4326175" y="648060"/>
                  </a:cubicBezTo>
                  <a:lnTo>
                    <a:pt x="108012" y="648060"/>
                  </a:lnTo>
                  <a:cubicBezTo>
                    <a:pt x="48359" y="648060"/>
                    <a:pt x="0" y="599701"/>
                    <a:pt x="0" y="540048"/>
                  </a:cubicBezTo>
                  <a:lnTo>
                    <a:pt x="0" y="108012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5B9BD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txBody>
            <a:bodyPr spcFirstLastPara="0" vert="horz" wrap="square" lIns="92596" tIns="92596" rIns="92596" bIns="92596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Community level sensitization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(School committee/ village leaders and parents meetings / school food discussions)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3994395" y="4089848"/>
              <a:ext cx="4434187" cy="648060"/>
            </a:xfrm>
            <a:custGeom>
              <a:avLst/>
              <a:gdLst>
                <a:gd name="connsiteX0" fmla="*/ 0 w 4434187"/>
                <a:gd name="connsiteY0" fmla="*/ 108012 h 648060"/>
                <a:gd name="connsiteX1" fmla="*/ 108012 w 4434187"/>
                <a:gd name="connsiteY1" fmla="*/ 0 h 648060"/>
                <a:gd name="connsiteX2" fmla="*/ 4326175 w 4434187"/>
                <a:gd name="connsiteY2" fmla="*/ 0 h 648060"/>
                <a:gd name="connsiteX3" fmla="*/ 4434187 w 4434187"/>
                <a:gd name="connsiteY3" fmla="*/ 108012 h 648060"/>
                <a:gd name="connsiteX4" fmla="*/ 4434187 w 4434187"/>
                <a:gd name="connsiteY4" fmla="*/ 540048 h 648060"/>
                <a:gd name="connsiteX5" fmla="*/ 4326175 w 4434187"/>
                <a:gd name="connsiteY5" fmla="*/ 648060 h 648060"/>
                <a:gd name="connsiteX6" fmla="*/ 108012 w 4434187"/>
                <a:gd name="connsiteY6" fmla="*/ 648060 h 648060"/>
                <a:gd name="connsiteX7" fmla="*/ 0 w 4434187"/>
                <a:gd name="connsiteY7" fmla="*/ 540048 h 648060"/>
                <a:gd name="connsiteX8" fmla="*/ 0 w 4434187"/>
                <a:gd name="connsiteY8" fmla="*/ 108012 h 64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4187" h="648060">
                  <a:moveTo>
                    <a:pt x="0" y="108012"/>
                  </a:moveTo>
                  <a:cubicBezTo>
                    <a:pt x="0" y="48359"/>
                    <a:pt x="48359" y="0"/>
                    <a:pt x="108012" y="0"/>
                  </a:cubicBezTo>
                  <a:lnTo>
                    <a:pt x="4326175" y="0"/>
                  </a:lnTo>
                  <a:cubicBezTo>
                    <a:pt x="4385828" y="0"/>
                    <a:pt x="4434187" y="48359"/>
                    <a:pt x="4434187" y="108012"/>
                  </a:cubicBezTo>
                  <a:lnTo>
                    <a:pt x="4434187" y="540048"/>
                  </a:lnTo>
                  <a:cubicBezTo>
                    <a:pt x="4434187" y="599701"/>
                    <a:pt x="4385828" y="648060"/>
                    <a:pt x="4326175" y="648060"/>
                  </a:cubicBezTo>
                  <a:lnTo>
                    <a:pt x="108012" y="648060"/>
                  </a:lnTo>
                  <a:cubicBezTo>
                    <a:pt x="48359" y="648060"/>
                    <a:pt x="0" y="599701"/>
                    <a:pt x="0" y="540048"/>
                  </a:cubicBezTo>
                  <a:lnTo>
                    <a:pt x="0" y="108012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5B9BD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txBody>
            <a:bodyPr spcFirstLastPara="0" vert="horz" wrap="square" lIns="92596" tIns="92596" rIns="92596" bIns="92596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ToT train school health teachers 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(in each respective  ward)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3994395" y="4809333"/>
              <a:ext cx="4434187" cy="648060"/>
            </a:xfrm>
            <a:custGeom>
              <a:avLst/>
              <a:gdLst>
                <a:gd name="connsiteX0" fmla="*/ 0 w 4434187"/>
                <a:gd name="connsiteY0" fmla="*/ 108012 h 648060"/>
                <a:gd name="connsiteX1" fmla="*/ 108012 w 4434187"/>
                <a:gd name="connsiteY1" fmla="*/ 0 h 648060"/>
                <a:gd name="connsiteX2" fmla="*/ 4326175 w 4434187"/>
                <a:gd name="connsiteY2" fmla="*/ 0 h 648060"/>
                <a:gd name="connsiteX3" fmla="*/ 4434187 w 4434187"/>
                <a:gd name="connsiteY3" fmla="*/ 108012 h 648060"/>
                <a:gd name="connsiteX4" fmla="*/ 4434187 w 4434187"/>
                <a:gd name="connsiteY4" fmla="*/ 540048 h 648060"/>
                <a:gd name="connsiteX5" fmla="*/ 4326175 w 4434187"/>
                <a:gd name="connsiteY5" fmla="*/ 648060 h 648060"/>
                <a:gd name="connsiteX6" fmla="*/ 108012 w 4434187"/>
                <a:gd name="connsiteY6" fmla="*/ 648060 h 648060"/>
                <a:gd name="connsiteX7" fmla="*/ 0 w 4434187"/>
                <a:gd name="connsiteY7" fmla="*/ 540048 h 648060"/>
                <a:gd name="connsiteX8" fmla="*/ 0 w 4434187"/>
                <a:gd name="connsiteY8" fmla="*/ 108012 h 64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4187" h="648060">
                  <a:moveTo>
                    <a:pt x="0" y="108012"/>
                  </a:moveTo>
                  <a:cubicBezTo>
                    <a:pt x="0" y="48359"/>
                    <a:pt x="48359" y="0"/>
                    <a:pt x="108012" y="0"/>
                  </a:cubicBezTo>
                  <a:lnTo>
                    <a:pt x="4326175" y="0"/>
                  </a:lnTo>
                  <a:cubicBezTo>
                    <a:pt x="4385828" y="0"/>
                    <a:pt x="4434187" y="48359"/>
                    <a:pt x="4434187" y="108012"/>
                  </a:cubicBezTo>
                  <a:lnTo>
                    <a:pt x="4434187" y="540048"/>
                  </a:lnTo>
                  <a:cubicBezTo>
                    <a:pt x="4434187" y="599701"/>
                    <a:pt x="4385828" y="648060"/>
                    <a:pt x="4326175" y="648060"/>
                  </a:cubicBezTo>
                  <a:lnTo>
                    <a:pt x="108012" y="648060"/>
                  </a:lnTo>
                  <a:cubicBezTo>
                    <a:pt x="48359" y="648060"/>
                    <a:pt x="0" y="599701"/>
                    <a:pt x="0" y="540048"/>
                  </a:cubicBezTo>
                  <a:lnTo>
                    <a:pt x="0" y="108012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5B9BD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txBody>
            <a:bodyPr spcFirstLastPara="0" vert="horz" wrap="square" lIns="92596" tIns="92596" rIns="92596" bIns="92596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Health teachers train other teachers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(at each respective schools)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3994395" y="5538443"/>
              <a:ext cx="4434187" cy="648060"/>
            </a:xfrm>
            <a:custGeom>
              <a:avLst/>
              <a:gdLst>
                <a:gd name="connsiteX0" fmla="*/ 0 w 4434187"/>
                <a:gd name="connsiteY0" fmla="*/ 108012 h 648060"/>
                <a:gd name="connsiteX1" fmla="*/ 108012 w 4434187"/>
                <a:gd name="connsiteY1" fmla="*/ 0 h 648060"/>
                <a:gd name="connsiteX2" fmla="*/ 4326175 w 4434187"/>
                <a:gd name="connsiteY2" fmla="*/ 0 h 648060"/>
                <a:gd name="connsiteX3" fmla="*/ 4434187 w 4434187"/>
                <a:gd name="connsiteY3" fmla="*/ 108012 h 648060"/>
                <a:gd name="connsiteX4" fmla="*/ 4434187 w 4434187"/>
                <a:gd name="connsiteY4" fmla="*/ 540048 h 648060"/>
                <a:gd name="connsiteX5" fmla="*/ 4326175 w 4434187"/>
                <a:gd name="connsiteY5" fmla="*/ 648060 h 648060"/>
                <a:gd name="connsiteX6" fmla="*/ 108012 w 4434187"/>
                <a:gd name="connsiteY6" fmla="*/ 648060 h 648060"/>
                <a:gd name="connsiteX7" fmla="*/ 0 w 4434187"/>
                <a:gd name="connsiteY7" fmla="*/ 540048 h 648060"/>
                <a:gd name="connsiteX8" fmla="*/ 0 w 4434187"/>
                <a:gd name="connsiteY8" fmla="*/ 108012 h 648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4187" h="648060">
                  <a:moveTo>
                    <a:pt x="0" y="108012"/>
                  </a:moveTo>
                  <a:cubicBezTo>
                    <a:pt x="0" y="48359"/>
                    <a:pt x="48359" y="0"/>
                    <a:pt x="108012" y="0"/>
                  </a:cubicBezTo>
                  <a:lnTo>
                    <a:pt x="4326175" y="0"/>
                  </a:lnTo>
                  <a:cubicBezTo>
                    <a:pt x="4385828" y="0"/>
                    <a:pt x="4434187" y="48359"/>
                    <a:pt x="4434187" y="108012"/>
                  </a:cubicBezTo>
                  <a:lnTo>
                    <a:pt x="4434187" y="540048"/>
                  </a:lnTo>
                  <a:cubicBezTo>
                    <a:pt x="4434187" y="599701"/>
                    <a:pt x="4385828" y="648060"/>
                    <a:pt x="4326175" y="648060"/>
                  </a:cubicBezTo>
                  <a:lnTo>
                    <a:pt x="108012" y="648060"/>
                  </a:lnTo>
                  <a:cubicBezTo>
                    <a:pt x="48359" y="648060"/>
                    <a:pt x="0" y="599701"/>
                    <a:pt x="0" y="540048"/>
                  </a:cubicBezTo>
                  <a:lnTo>
                    <a:pt x="0" y="108012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6350" cap="flat" cmpd="sng" algn="ctr">
              <a:solidFill>
                <a:srgbClr val="5B9BD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txBody>
            <a:bodyPr spcFirstLastPara="0" vert="horz" wrap="square" lIns="92596" tIns="92596" rIns="92596" bIns="92596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Teachers implement IPTsc administration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WEO and CO do supervision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) 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Down Arrow 17"/>
            <p:cNvSpPr/>
            <p:nvPr/>
          </p:nvSpPr>
          <p:spPr>
            <a:xfrm>
              <a:off x="3192727" y="337685"/>
              <a:ext cx="731520" cy="5852160"/>
            </a:xfrm>
            <a:prstGeom prst="downArrow">
              <a:avLst/>
            </a:prstGeom>
            <a:solidFill>
              <a:srgbClr val="4472C4">
                <a:lumMod val="40000"/>
                <a:lumOff val="6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National and District team monitoring the program</a:t>
              </a:r>
              <a:endPara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Text Placeholder 5"/>
          <p:cNvSpPr>
            <a:spLocks noGrp="1"/>
          </p:cNvSpPr>
          <p:nvPr>
            <p:ph type="body" idx="1"/>
          </p:nvPr>
        </p:nvSpPr>
        <p:spPr>
          <a:xfrm>
            <a:off x="5002235" y="658293"/>
            <a:ext cx="3283554" cy="352572"/>
          </a:xfrm>
        </p:spPr>
        <p:txBody>
          <a:bodyPr>
            <a:normAutofit fontScale="55000" lnSpcReduction="20000"/>
          </a:bodyPr>
          <a:lstStyle/>
          <a:p>
            <a:pPr marL="102870" indent="0">
              <a:buNone/>
            </a:pPr>
            <a:r>
              <a:rPr lang="en-GB" dirty="0"/>
              <a:t>PHC meeting </a:t>
            </a:r>
            <a:r>
              <a:rPr lang="en-GB" dirty="0" err="1"/>
              <a:t>Handeni</a:t>
            </a:r>
            <a:r>
              <a:rPr lang="en-GB" dirty="0"/>
              <a:t> TC and DC (Feb 3)</a:t>
            </a:r>
            <a:endParaRPr lang="en-GB" dirty="0"/>
          </a:p>
        </p:txBody>
      </p:sp>
      <p:pic>
        <p:nvPicPr>
          <p:cNvPr id="31" name="Content Placeholder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6272" y="982952"/>
            <a:ext cx="3495426" cy="27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 Placeholder 5"/>
          <p:cNvSpPr txBox="1"/>
          <p:nvPr/>
        </p:nvSpPr>
        <p:spPr>
          <a:xfrm>
            <a:off x="8559578" y="618187"/>
            <a:ext cx="3283554" cy="35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4330" algn="l" rtl="0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>
                <a:schemeClr val="accent2"/>
              </a:buClr>
              <a:buSzPts val="1981"/>
              <a:buFont typeface="Noto Sans Symbols"/>
              <a:buChar char="▪"/>
              <a:defRPr sz="264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accent1"/>
              </a:buClr>
              <a:buSzPts val="1697"/>
              <a:buFont typeface="Noto Sans Symbols"/>
              <a:buChar char="▪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4861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86"/>
              <a:buFont typeface="Arial" panose="020B0604020202020204"/>
              <a:buChar char="•"/>
              <a:defRPr sz="188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1"/>
              </a:buClr>
              <a:buSzPts val="1697"/>
              <a:buFont typeface="Arial" panose="020B0604020202020204"/>
              <a:buChar char="•"/>
              <a:defRPr sz="169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1"/>
              </a:buClr>
              <a:buSzPts val="1697"/>
              <a:buFont typeface="Arial" panose="020B0604020202020204"/>
              <a:buChar char="•"/>
              <a:defRPr sz="169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Font typeface="Arial" panose="020B0604020202020204"/>
              <a:buChar char="•"/>
              <a:defRPr sz="169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Font typeface="Arial" panose="020B0604020202020204"/>
              <a:buChar char="•"/>
              <a:defRPr sz="169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Font typeface="Arial" panose="020B0604020202020204"/>
              <a:buChar char="•"/>
              <a:defRPr sz="169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Font typeface="Arial" panose="020B0604020202020204"/>
              <a:buChar char="•"/>
              <a:defRPr sz="169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102870" indent="0">
              <a:buFont typeface="Noto Sans Symbols"/>
              <a:buNone/>
            </a:pPr>
            <a:r>
              <a:rPr lang="en-GB" sz="1800" dirty="0"/>
              <a:t>School meetings</a:t>
            </a:r>
            <a:endParaRPr lang="en-GB" sz="1800" dirty="0"/>
          </a:p>
        </p:txBody>
      </p:sp>
      <p:pic>
        <p:nvPicPr>
          <p:cNvPr id="37" name="Google Shape;849;p2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565377" y="970759"/>
            <a:ext cx="3551544" cy="279724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 Placeholder 5"/>
          <p:cNvSpPr txBox="1"/>
          <p:nvPr/>
        </p:nvSpPr>
        <p:spPr>
          <a:xfrm>
            <a:off x="5122208" y="3782151"/>
            <a:ext cx="7069792" cy="33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4330" algn="l" rtl="0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>
                <a:schemeClr val="accent2"/>
              </a:buClr>
              <a:buSzPts val="1981"/>
              <a:buFont typeface="Noto Sans Symbols"/>
              <a:buChar char="▪"/>
              <a:defRPr sz="264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455"/>
              </a:spcBef>
              <a:spcAft>
                <a:spcPts val="0"/>
              </a:spcAft>
              <a:buClr>
                <a:schemeClr val="accent1"/>
              </a:buClr>
              <a:buSzPts val="1697"/>
              <a:buFont typeface="Noto Sans Symbols"/>
              <a:buChar char="▪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4861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86"/>
              <a:buFont typeface="Arial" panose="020B0604020202020204"/>
              <a:buChar char="•"/>
              <a:defRPr sz="188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1"/>
              </a:buClr>
              <a:buSzPts val="1697"/>
              <a:buFont typeface="Arial" panose="020B0604020202020204"/>
              <a:buChar char="•"/>
              <a:defRPr sz="169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1"/>
              </a:buClr>
              <a:buSzPts val="1697"/>
              <a:buFont typeface="Arial" panose="020B0604020202020204"/>
              <a:buChar char="•"/>
              <a:defRPr sz="169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Font typeface="Arial" panose="020B0604020202020204"/>
              <a:buChar char="•"/>
              <a:defRPr sz="169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Font typeface="Arial" panose="020B0604020202020204"/>
              <a:buChar char="•"/>
              <a:defRPr sz="169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Font typeface="Arial" panose="020B0604020202020204"/>
              <a:buChar char="•"/>
              <a:defRPr sz="169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697"/>
              <a:buFont typeface="Arial" panose="020B0604020202020204"/>
              <a:buChar char="•"/>
              <a:defRPr sz="169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102870" indent="0">
              <a:buFont typeface="Noto Sans Symbols"/>
              <a:buNone/>
            </a:pPr>
            <a:r>
              <a:rPr lang="en-GB" sz="1800" dirty="0"/>
              <a:t>Cascade trainings and Pharmacovigilance</a:t>
            </a:r>
            <a:endParaRPr lang="en-GB" sz="1800" dirty="0"/>
          </a:p>
        </p:txBody>
      </p:sp>
      <p:pic>
        <p:nvPicPr>
          <p:cNvPr id="39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272" y="4134723"/>
            <a:ext cx="3543306" cy="266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Content Placeholder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615" y="4148675"/>
            <a:ext cx="3543306" cy="2634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3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1"/>
          <p:cNvSpPr txBox="1">
            <a:spLocks noGrp="1"/>
          </p:cNvSpPr>
          <p:nvPr>
            <p:ph type="sldNum" idx="4294967295"/>
          </p:nvPr>
        </p:nvSpPr>
        <p:spPr>
          <a:xfrm>
            <a:off x="9448800" y="645318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88888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1" name="Google Shape;881;p31"/>
          <p:cNvSpPr/>
          <p:nvPr/>
        </p:nvSpPr>
        <p:spPr>
          <a:xfrm>
            <a:off x="1376855" y="98002"/>
            <a:ext cx="78048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8D"/>
              </a:buClr>
              <a:buSzPts val="2000"/>
              <a:buFont typeface="Arial" panose="020B0604020202020204"/>
              <a:buNone/>
            </a:pPr>
            <a:r>
              <a:rPr lang="en-GB" sz="2000" b="1" i="0" u="none" strike="noStrike" cap="none" dirty="0">
                <a:solidFill>
                  <a:srgbClr val="00408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IPTsc % coverage by complete DP dose per district per round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882" name="Google Shape;882;p31"/>
          <p:cNvGraphicFramePr/>
          <p:nvPr/>
        </p:nvGraphicFramePr>
        <p:xfrm>
          <a:off x="433137" y="638610"/>
          <a:ext cx="11380120" cy="4165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3" name="Diagram 2"/>
          <p:cNvGraphicFramePr/>
          <p:nvPr/>
        </p:nvGraphicFramePr>
        <p:xfrm>
          <a:off x="433137" y="4932946"/>
          <a:ext cx="11380120" cy="1520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8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8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8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8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8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82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82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82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82" grpId="0" uiExpand="1">
        <p:bldSub>
          <a:bldChart bld="series"/>
        </p:bldSub>
      </p:bldGraphic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35"/>
          <p:cNvSpPr txBox="1">
            <a:spLocks noGrp="1"/>
          </p:cNvSpPr>
          <p:nvPr>
            <p:ph type="sldNum" idx="12"/>
          </p:nvPr>
        </p:nvSpPr>
        <p:spPr>
          <a:xfrm>
            <a:off x="11183112" y="6453188"/>
            <a:ext cx="687935" cy="38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88888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97" name="Google Shape;997;p35"/>
          <p:cNvSpPr txBox="1"/>
          <p:nvPr/>
        </p:nvSpPr>
        <p:spPr>
          <a:xfrm>
            <a:off x="3675888" y="6127342"/>
            <a:ext cx="819515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Generally, IPTsc reduced malaria parasitaemia prevalence by  81.5% overall.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Reduction was lower in low strata (i.e.  areas with &lt;10% malaria prevalence)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8" name="Google Shape;998;p35"/>
          <p:cNvSpPr txBox="1"/>
          <p:nvPr/>
        </p:nvSpPr>
        <p:spPr>
          <a:xfrm>
            <a:off x="713209" y="115614"/>
            <a:ext cx="110031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 panose="020F0502020204030204"/>
              <a:buNone/>
            </a:pPr>
            <a:r>
              <a:rPr lang="en-GB" sz="2800" b="1" i="0" u="none" strike="noStrike" cap="none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Malaria parasitaemia reduction following IPTsc 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9" name="Google Shape;999;p35"/>
          <p:cNvSpPr/>
          <p:nvPr/>
        </p:nvSpPr>
        <p:spPr>
          <a:xfrm>
            <a:off x="713210" y="645053"/>
            <a:ext cx="5340747" cy="41923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Malaria prevalence reduction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0" name="Google Shape;1000;p35"/>
          <p:cNvSpPr/>
          <p:nvPr/>
        </p:nvSpPr>
        <p:spPr>
          <a:xfrm>
            <a:off x="6274677" y="679846"/>
            <a:ext cx="5441683" cy="41923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r>
              <a:rPr lang="en-GB" sz="1800" b="1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Increase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in mean Hb from baseline</a:t>
            </a:r>
            <a:endParaRPr sz="1800" b="1" i="0" u="none" strike="noStrike" cap="none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01" name="Google Shape;1001;p3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13209" y="1140096"/>
            <a:ext cx="5340747" cy="304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3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274676" y="1140097"/>
            <a:ext cx="5441683" cy="304249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03" name="Google Shape;1003;p35"/>
          <p:cNvGraphicFramePr/>
          <p:nvPr/>
        </p:nvGraphicFramePr>
        <p:xfrm>
          <a:off x="522384" y="4218330"/>
          <a:ext cx="11348725" cy="1781910"/>
        </p:xfrm>
        <a:graphic>
          <a:graphicData uri="http://schemas.openxmlformats.org/drawingml/2006/table">
            <a:tbl>
              <a:tblPr>
                <a:noFill/>
                <a:tableStyleId>{6E8262D1-FC96-4F9B-A2C8-6222F44ADE30}</a:tableStyleId>
              </a:tblPr>
              <a:tblGrid>
                <a:gridCol w="777250"/>
                <a:gridCol w="548650"/>
                <a:gridCol w="548650"/>
                <a:gridCol w="539500"/>
                <a:gridCol w="493775"/>
                <a:gridCol w="621800"/>
                <a:gridCol w="603500"/>
                <a:gridCol w="557775"/>
                <a:gridCol w="530350"/>
                <a:gridCol w="530350"/>
                <a:gridCol w="566925"/>
                <a:gridCol w="585225"/>
                <a:gridCol w="521200"/>
                <a:gridCol w="658375"/>
                <a:gridCol w="576075"/>
                <a:gridCol w="548650"/>
                <a:gridCol w="735250"/>
                <a:gridCol w="562175"/>
                <a:gridCol w="843250"/>
              </a:tblGrid>
              <a:tr h="333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 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DP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Control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FF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**Reduction by difference in difference (DP vs Control)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7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 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Baseline (M0)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Month 12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Difference (M0-M12)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Baseline (M0)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Month 12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Difference (M0-M12)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Cluster adjusted prevalence change (95% CI)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rowSpan="2" hMerge="1"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P-value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 dirty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% Reduction  by IPTsc *</a:t>
                      </a:r>
                      <a:endParaRPr sz="1400" u="none" strike="noStrike" cap="none" dirty="0"/>
                    </a:p>
                  </a:txBody>
                  <a:tcPr marL="5950" marR="5950" marT="595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</a:tr>
              <a:tr h="305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 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N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Prev%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N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Prev %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Diff % (95%CI)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p-value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N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Prev %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N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Prev %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Diff % (95%CI)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 panose="020B0604020202020204"/>
                        <a:buNone/>
                      </a:pPr>
                      <a:r>
                        <a:rPr lang="en-GB" sz="105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p-value</a:t>
                      </a:r>
                      <a:endParaRPr sz="1400" u="none" strike="noStrike" cap="none"/>
                    </a:p>
                  </a:txBody>
                  <a:tcPr marL="5950" marR="5950" marT="59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5E6FF"/>
                    </a:solidFill>
                  </a:tcPr>
                </a:tc>
                <a:tc vMerge="1" gridSpan="2">
                  <a:tcPr/>
                </a:tc>
                <a:tc vMerge="1" h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20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All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1939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38.6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1818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20.7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17.8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(14.9-34.2)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0.036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1749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34.1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1718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31.1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3.0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(-14.2-20.3)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0.729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-14.5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(-22.0--6.9)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&lt;0.001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81.5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0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High strata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1504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48.5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1384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27.2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21.3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(1.4-41.2)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0.041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1316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44.1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1306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40.3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3.9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(-17.2-24.9)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0.719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-17.3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(-25.8--8.8)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&lt;0.001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81.2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0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Low strata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435 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4.4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434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0.2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4.1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(-6.7-15.0)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0.458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433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3.7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412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1.9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1.7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(-10.3-13.8)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/>
                        <a:buNone/>
                      </a:pPr>
                      <a:r>
                        <a:rPr lang="en-GB" sz="10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0.776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-2.4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(-5.8-1.0)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0.175</a:t>
                      </a:r>
                      <a:endParaRPr sz="1400" u="none" strike="noStrike" cap="none"/>
                    </a:p>
                  </a:txBody>
                  <a:tcPr marL="5950" marR="5950" marT="59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200" b="0" i="0" u="none" strike="noStrike" cap="none" dirty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58.5</a:t>
                      </a:r>
                      <a:endParaRPr sz="1400" u="none" strike="noStrike" cap="none" dirty="0"/>
                    </a:p>
                  </a:txBody>
                  <a:tcPr marL="5950" marR="5950" marT="595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004" name="Google Shape;1004;p35"/>
          <p:cNvSpPr/>
          <p:nvPr/>
        </p:nvSpPr>
        <p:spPr>
          <a:xfrm>
            <a:off x="9178976" y="5056632"/>
            <a:ext cx="2692071" cy="943621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 baseline="-2500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05" name="Google Shape;1005;p35"/>
          <p:cNvSpPr/>
          <p:nvPr/>
        </p:nvSpPr>
        <p:spPr>
          <a:xfrm>
            <a:off x="522384" y="6118416"/>
            <a:ext cx="2604864" cy="53638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High strata</a:t>
            </a:r>
            <a:r>
              <a:rPr lang="en-GB" sz="1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=prevalence &gt;=10%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Low strata</a:t>
            </a:r>
            <a:r>
              <a:rPr lang="en-GB" sz="1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=prevalence &lt;10%</a:t>
            </a:r>
            <a:endParaRPr sz="16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37"/>
          <p:cNvSpPr txBox="1">
            <a:spLocks noGrp="1"/>
          </p:cNvSpPr>
          <p:nvPr>
            <p:ph type="title"/>
          </p:nvPr>
        </p:nvSpPr>
        <p:spPr>
          <a:xfrm>
            <a:off x="460118" y="94536"/>
            <a:ext cx="7276434" cy="48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200" b="1" dirty="0">
                <a:solidFill>
                  <a:schemeClr val="accent2"/>
                </a:solidFill>
              </a:rPr>
              <a:t>Impact of IPTsc Clinical malaria</a:t>
            </a:r>
            <a:endParaRPr dirty="0"/>
          </a:p>
        </p:txBody>
      </p:sp>
      <p:sp>
        <p:nvSpPr>
          <p:cNvPr id="1025" name="Google Shape;1025;p37"/>
          <p:cNvSpPr txBox="1">
            <a:spLocks noGrp="1"/>
          </p:cNvSpPr>
          <p:nvPr>
            <p:ph type="sldNum" idx="12"/>
          </p:nvPr>
        </p:nvSpPr>
        <p:spPr>
          <a:xfrm>
            <a:off x="9374188" y="6400800"/>
            <a:ext cx="2717549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GB">
                <a:solidFill>
                  <a:schemeClr val="tx1"/>
                </a:solidFill>
              </a:rPr>
            </a:fld>
            <a:endParaRPr dirty="0">
              <a:solidFill>
                <a:schemeClr val="tx1"/>
              </a:solidFill>
            </a:endParaRPr>
          </a:p>
        </p:txBody>
      </p:sp>
      <p:graphicFrame>
        <p:nvGraphicFramePr>
          <p:cNvPr id="14" name="Google Shape;1016;p36"/>
          <p:cNvGraphicFramePr/>
          <p:nvPr/>
        </p:nvGraphicFramePr>
        <p:xfrm>
          <a:off x="831850" y="620713"/>
          <a:ext cx="10850814" cy="4304187"/>
        </p:xfrm>
        <a:graphic>
          <a:graphicData uri="http://schemas.openxmlformats.org/drawingml/2006/table">
            <a:tbl>
              <a:tblPr firstRow="1" firstCol="1" bandRow="1">
                <a:noFill/>
                <a:tableStyleId>{C19A945A-AE11-48A1-905D-E9D77C0797CA}</a:tableStyleId>
              </a:tblPr>
              <a:tblGrid>
                <a:gridCol w="192432"/>
                <a:gridCol w="1558329"/>
                <a:gridCol w="1121513"/>
                <a:gridCol w="1419153"/>
                <a:gridCol w="1403258"/>
                <a:gridCol w="494652"/>
                <a:gridCol w="1414436"/>
                <a:gridCol w="672533"/>
                <a:gridCol w="1477466"/>
                <a:gridCol w="1097042"/>
              </a:tblGrid>
              <a:tr h="682477">
                <a:tc gridSpan="10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r>
                        <a:rPr lang="en-GB" sz="2100" u="none" strike="noStrike" cap="none" dirty="0"/>
                        <a:t>Summary on protective effect  (DP vs Control) at different rounds during the intervention period</a:t>
                      </a:r>
                      <a:endParaRPr sz="2100" u="none" strike="noStrike" cap="none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808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endParaRPr sz="2000" b="1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GB" sz="2400" u="none" strike="noStrike" cap="none" dirty="0"/>
                        <a:t>IPTsc round</a:t>
                      </a:r>
                      <a:endParaRPr sz="2400" b="1" u="none" strike="noStrike" cap="none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GB" sz="2400" u="none" strike="noStrike" cap="none"/>
                        <a:t>risk ratio (95% CI)</a:t>
                      </a:r>
                      <a:endParaRPr sz="2400" b="1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GB" sz="2400" u="none" strike="noStrike" cap="none"/>
                        <a:t>PE (95% CI)</a:t>
                      </a:r>
                      <a:endParaRPr sz="2400" b="1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 panose="020F0502020204030204"/>
                        <a:buNone/>
                      </a:pPr>
                      <a:r>
                        <a:rPr lang="en-GB" sz="2400" u="none" strike="noStrike" cap="none"/>
                        <a:t>NNT (95% CI)</a:t>
                      </a:r>
                      <a:endParaRPr sz="2400" b="1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GB" sz="2400" u="none" strike="noStrike" cap="none"/>
                        <a:t>P-value</a:t>
                      </a:r>
                      <a:endParaRPr sz="2400" b="1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</a:tr>
              <a:tr h="443626">
                <a:tc row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/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Round 2    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(8 months)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All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0.53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(0.41-0.68)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47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(32.2-59.4)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600" u="none" strike="noStrike" cap="none"/>
                        <a:t>47</a:t>
                      </a:r>
                      <a:endParaRPr sz="320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(34-75)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&lt;0.0001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</a:tr>
              <a:tr h="44372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High strata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0.44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(0.31-0.64)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56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(36.3-69.5)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600" u="none" strike="noStrike" cap="none"/>
                        <a:t>53</a:t>
                      </a:r>
                      <a:endParaRPr sz="320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(37-92)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&lt;0.0001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</a:tr>
              <a:tr h="44372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Low strata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0.70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(0.49-1.01)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30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(48.6-51.4)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600" u="none" strike="noStrike" cap="none"/>
                        <a:t>47</a:t>
                      </a:r>
                      <a:endParaRPr sz="320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(24-2234)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0.0241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b"/>
                </a:tc>
              </a:tr>
              <a:tr h="258153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endParaRPr sz="2000" u="none" strike="noStrike" cap="none"/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endParaRPr sz="20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endParaRPr sz="20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endParaRPr sz="20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endParaRPr sz="20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endParaRPr sz="20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endParaRPr sz="200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endParaRPr sz="20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endParaRPr sz="2000" u="none" strike="noStrike" cap="none"/>
                    </a:p>
                  </a:txBody>
                  <a:tcPr marL="48200" marR="48200" marT="0" marB="0" anchor="ctr"/>
                </a:tc>
              </a:tr>
              <a:tr h="443626">
                <a:tc vMerge="1"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Round 3  </a:t>
                      </a:r>
                      <a:endParaRPr sz="2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(12 months)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All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0.59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(0.51-0.68)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b="1" u="none" strike="noStrike" cap="none"/>
                        <a:t>41</a:t>
                      </a:r>
                      <a:endParaRPr sz="2400" b="1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(31.3-48.9)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600" b="1" u="none" strike="noStrike" cap="none"/>
                        <a:t>70</a:t>
                      </a:r>
                      <a:endParaRPr sz="3200" b="1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(55-97)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b="1" u="none" strike="noStrike" cap="none"/>
                        <a:t>&lt;0.0001</a:t>
                      </a:r>
                      <a:endParaRPr sz="2400" b="1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</a:tr>
              <a:tr h="44372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High strata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0.46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(0.37-0.56)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b="1" u="none" strike="noStrike" cap="none"/>
                        <a:t>54</a:t>
                      </a:r>
                      <a:endParaRPr sz="2400" b="1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(44.2-62.6)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600" b="1" u="none" strike="noStrike" cap="none"/>
                        <a:t>60</a:t>
                      </a:r>
                      <a:endParaRPr sz="3200" b="1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(48-80)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b="1" u="none" strike="noStrike" cap="none"/>
                        <a:t>&lt;0.0001</a:t>
                      </a:r>
                      <a:endParaRPr sz="2400" b="1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</a:tr>
              <a:tr h="51765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Low strata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0.89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(0.71-1.12)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11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(-11.9-29.2)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GB" sz="1600" u="none" strike="noStrike" cap="none"/>
                        <a:t>191</a:t>
                      </a:r>
                      <a:endParaRPr sz="3200" u="none" strike="noStrike" cap="none">
                        <a:solidFill>
                          <a:schemeClr val="dk1"/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/>
                        <a:t>(65-209)</a:t>
                      </a:r>
                      <a:endParaRPr sz="2400" u="none" strike="noStrike" cap="none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 panose="020B0604020202020204"/>
                        <a:buNone/>
                      </a:pPr>
                      <a:r>
                        <a:rPr lang="en-GB" sz="1800" u="none" strike="noStrike" cap="none" dirty="0"/>
                        <a:t>0.1531</a:t>
                      </a:r>
                      <a:endParaRPr sz="2400" u="none" strike="noStrike" cap="none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48200" marR="48200" marT="0" marB="0" anchor="ctr"/>
                </a:tc>
              </a:tr>
            </a:tbl>
          </a:graphicData>
        </a:graphic>
      </p:graphicFrame>
      <p:sp>
        <p:nvSpPr>
          <p:cNvPr id="15" name="Google Shape;1017;p36"/>
          <p:cNvSpPr/>
          <p:nvPr/>
        </p:nvSpPr>
        <p:spPr>
          <a:xfrm>
            <a:off x="6489169" y="3428999"/>
            <a:ext cx="5157399" cy="1503947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 baseline="-2500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637672" y="5262730"/>
          <a:ext cx="11008896" cy="974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40"/>
          <p:cNvSpPr txBox="1">
            <a:spLocks noGrp="1"/>
          </p:cNvSpPr>
          <p:nvPr>
            <p:ph type="body" idx="1"/>
          </p:nvPr>
        </p:nvSpPr>
        <p:spPr>
          <a:xfrm>
            <a:off x="867923" y="1016610"/>
            <a:ext cx="10700191" cy="5220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01295" lvl="0" indent="-2012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0"/>
              <a:buChar char="▪"/>
            </a:pPr>
            <a:r>
              <a:rPr lang="en-GB" sz="2200" dirty="0"/>
              <a:t>We recommend </a:t>
            </a:r>
            <a:r>
              <a:rPr lang="en-GB" sz="2200" b="1" dirty="0"/>
              <a:t>IPTsc strategy administered at regular intervals as a complementary control strategy</a:t>
            </a:r>
            <a:r>
              <a:rPr lang="en-GB" sz="2200" dirty="0"/>
              <a:t> against </a:t>
            </a:r>
            <a:r>
              <a:rPr lang="en-GB" sz="2200" i="1" dirty="0"/>
              <a:t>Plasmodium falciparum</a:t>
            </a:r>
            <a:r>
              <a:rPr lang="en-GB" sz="2200" dirty="0"/>
              <a:t> malaria among school-aged children. </a:t>
            </a:r>
            <a:endParaRPr dirty="0"/>
          </a:p>
          <a:p>
            <a:pPr marL="201295" lvl="0" indent="-9652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50"/>
              <a:buNone/>
            </a:pPr>
            <a:endParaRPr sz="2200" dirty="0"/>
          </a:p>
          <a:p>
            <a:pPr marL="201295" lvl="0" indent="-201295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50"/>
              <a:buChar char="▪"/>
            </a:pPr>
            <a:r>
              <a:rPr lang="en-GB" sz="2200" b="1" dirty="0"/>
              <a:t>IPTsc delivery schedule should mimic malaria seasonality </a:t>
            </a:r>
            <a:r>
              <a:rPr lang="en-GB" sz="2200" dirty="0"/>
              <a:t>in the targeted communities, three times a year in areas with bimodal rainfall seasons, and twice a year in areas with a single unimodal rainfall season (note: if using a long-acting drug like DP)</a:t>
            </a:r>
            <a:endParaRPr dirty="0"/>
          </a:p>
          <a:p>
            <a:pPr marL="201295" lvl="0" indent="-9652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50"/>
              <a:buNone/>
            </a:pPr>
            <a:endParaRPr sz="2200" dirty="0"/>
          </a:p>
          <a:p>
            <a:pPr marL="201295" lvl="0" indent="-201295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50"/>
              <a:buChar char="▪"/>
            </a:pPr>
            <a:r>
              <a:rPr lang="en-GB" sz="2200" b="1" dirty="0"/>
              <a:t>Continuous monitoring</a:t>
            </a:r>
            <a:r>
              <a:rPr lang="en-GB" sz="2200" dirty="0"/>
              <a:t> of drug safety, malaria prevalence trends, and an assessment of markers of drug resistance should accompany the delivery of IPTsc strategy</a:t>
            </a:r>
            <a:endParaRPr dirty="0"/>
          </a:p>
          <a:p>
            <a:pPr marL="201295" lvl="0" indent="-9652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50"/>
              <a:buNone/>
            </a:pPr>
            <a:endParaRPr sz="2200" dirty="0"/>
          </a:p>
          <a:p>
            <a:pPr marL="201295" lvl="0" indent="-201295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50"/>
              <a:buChar char="▪"/>
            </a:pPr>
            <a:r>
              <a:rPr lang="en-GB" sz="2200" dirty="0"/>
              <a:t>For </a:t>
            </a:r>
            <a:r>
              <a:rPr lang="en-GB" sz="2200" b="1" dirty="0"/>
              <a:t>equity reasons (reaching school aged children not enrolled at schools), social welfare department should be involved </a:t>
            </a:r>
            <a:r>
              <a:rPr lang="en-GB" sz="2200" dirty="0"/>
              <a:t>together with village health committee or similar local body to support access to eligible children not at school</a:t>
            </a:r>
            <a:endParaRPr dirty="0"/>
          </a:p>
        </p:txBody>
      </p:sp>
      <p:sp>
        <p:nvSpPr>
          <p:cNvPr id="1053" name="Google Shape;1053;p40"/>
          <p:cNvSpPr txBox="1">
            <a:spLocks noGrp="1"/>
          </p:cNvSpPr>
          <p:nvPr>
            <p:ph type="title"/>
          </p:nvPr>
        </p:nvSpPr>
        <p:spPr>
          <a:xfrm>
            <a:off x="800100" y="159419"/>
            <a:ext cx="10768013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>
                <a:solidFill>
                  <a:srgbClr val="FF0000"/>
                </a:solidFill>
              </a:rPr>
              <a:t>Policy recommendations</a:t>
            </a:r>
            <a:endParaRPr lang="en-GB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457197"/>
          </a:xfrm>
        </p:spPr>
        <p:txBody>
          <a:bodyPr>
            <a:normAutofit fontScale="90000"/>
          </a:bodyPr>
          <a:lstStyle/>
          <a:p>
            <a:r>
              <a:rPr lang="en-GB" dirty="0"/>
              <a:t>National implementation: Monitoring &amp;Evaluation plan</a:t>
            </a:r>
            <a:endParaRPr lang="en-GB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463296" y="813594"/>
          <a:ext cx="5533221" cy="529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</p:nvPr>
        </p:nvGraphicFramePr>
        <p:xfrm>
          <a:off x="463296" y="1424848"/>
          <a:ext cx="5533221" cy="4719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6193366" y="813594"/>
          <a:ext cx="5602394" cy="529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sz="quarter" idx="4"/>
          </p:nvPr>
        </p:nvGraphicFramePr>
        <p:xfrm>
          <a:off x="6193366" y="1424848"/>
          <a:ext cx="5602394" cy="4719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2" grpId="0">
        <p:bldAsOne/>
      </p:bldGraphic>
      <p:bldGraphic spid="9" grpId="0">
        <p:bldAsOne/>
      </p:bldGraphic>
      <p:bldGraphic spid="11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41"/>
          <p:cNvSpPr txBox="1">
            <a:spLocks noGrp="1"/>
          </p:cNvSpPr>
          <p:nvPr>
            <p:ph type="title"/>
          </p:nvPr>
        </p:nvSpPr>
        <p:spPr>
          <a:xfrm>
            <a:off x="847469" y="2969987"/>
            <a:ext cx="10363200" cy="58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NATIONAL STRATEGY FOR IPTsc IMPLEMENTATION</a:t>
            </a:r>
            <a:endParaRPr dirty="0"/>
          </a:p>
        </p:txBody>
      </p:sp>
      <p:sp>
        <p:nvSpPr>
          <p:cNvPr id="1059" name="Google Shape;1059;p41"/>
          <p:cNvSpPr txBox="1">
            <a:spLocks noGrp="1"/>
          </p:cNvSpPr>
          <p:nvPr>
            <p:ph type="body" idx="1"/>
          </p:nvPr>
        </p:nvSpPr>
        <p:spPr>
          <a:xfrm>
            <a:off x="856592" y="3741035"/>
            <a:ext cx="10478815" cy="711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400" dirty="0" err="1"/>
              <a:t>Dr.</a:t>
            </a:r>
            <a:r>
              <a:rPr lang="en-GB" sz="2400" dirty="0"/>
              <a:t> Abdallah </a:t>
            </a:r>
            <a:r>
              <a:rPr lang="en-GB" sz="2400" dirty="0" err="1"/>
              <a:t>Lusasi</a:t>
            </a:r>
            <a:endParaRPr lang="en-GB" sz="2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400" dirty="0"/>
              <a:t>Head of Case Management-NMCP, Tanzania.</a:t>
            </a:r>
            <a:endParaRPr dirty="0"/>
          </a:p>
        </p:txBody>
      </p:sp>
      <p:pic>
        <p:nvPicPr>
          <p:cNvPr id="4" name="Google Shape;1070;p4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2656" y="24787"/>
            <a:ext cx="975995" cy="72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71;p42" descr="cid:image001.png@01D8B156.4D92CDC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210669" y="100987"/>
            <a:ext cx="828675" cy="711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42"/>
          <p:cNvSpPr txBox="1">
            <a:spLocks noGrp="1"/>
          </p:cNvSpPr>
          <p:nvPr>
            <p:ph type="title"/>
          </p:nvPr>
        </p:nvSpPr>
        <p:spPr>
          <a:xfrm>
            <a:off x="1318161" y="100987"/>
            <a:ext cx="9607138" cy="73088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850" dirty="0"/>
              <a:t> IPTsc in National Strategic Plan</a:t>
            </a:r>
            <a:endParaRPr dirty="0"/>
          </a:p>
        </p:txBody>
      </p:sp>
      <p:sp>
        <p:nvSpPr>
          <p:cNvPr id="1065" name="Google Shape;1065;p42"/>
          <p:cNvSpPr txBox="1">
            <a:spLocks noGrp="1"/>
          </p:cNvSpPr>
          <p:nvPr>
            <p:ph type="body" idx="1"/>
          </p:nvPr>
        </p:nvSpPr>
        <p:spPr>
          <a:xfrm>
            <a:off x="831850" y="3264251"/>
            <a:ext cx="7667327" cy="296100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65"/>
              <a:buNone/>
            </a:pPr>
            <a:r>
              <a:rPr lang="en-GB" sz="2565" dirty="0"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To prevent the occurrence of mortality related to malaria infection through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>
                <a:schemeClr val="dk1"/>
              </a:buClr>
              <a:buSzPts val="2565"/>
              <a:buNone/>
            </a:pPr>
            <a:r>
              <a:rPr lang="en-GB" sz="2565" dirty="0"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universal access to appropriate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l" rtl="0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>
                <a:schemeClr val="dk1"/>
              </a:buClr>
              <a:buSzPts val="2565"/>
              <a:buNone/>
            </a:pPr>
            <a:r>
              <a:rPr lang="en-GB" sz="2565" dirty="0"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- Diagnosis 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l" rtl="0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>
                <a:schemeClr val="dk1"/>
              </a:buClr>
              <a:buSzPts val="2565"/>
              <a:buNone/>
            </a:pPr>
            <a:r>
              <a:rPr lang="en-GB" sz="2565" dirty="0"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- Treatment and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l" rtl="0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>
                <a:schemeClr val="dk1"/>
              </a:buClr>
              <a:buSzPts val="2565"/>
              <a:buNone/>
            </a:pPr>
            <a:r>
              <a:rPr lang="en-GB" sz="2565" dirty="0"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- Targeted provision of preventive therapies for vulnerable groups.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</p:txBody>
      </p:sp>
      <p:pic>
        <p:nvPicPr>
          <p:cNvPr id="1066" name="Google Shape;1066;p4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9189174" y="3604748"/>
            <a:ext cx="2021493" cy="217138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067" name="Google Shape;1067;p42"/>
          <p:cNvPicPr preferRelativeResize="0"/>
          <p:nvPr/>
        </p:nvPicPr>
        <p:blipFill rotWithShape="1">
          <a:blip r:embed="rId2"/>
          <a:srcRect l="39166" t="15925" r="40443" b="30738"/>
          <a:stretch>
            <a:fillRect/>
          </a:stretch>
        </p:blipFill>
        <p:spPr>
          <a:xfrm>
            <a:off x="9189175" y="1081871"/>
            <a:ext cx="2021493" cy="214881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069" name="Google Shape;1069;p42"/>
          <p:cNvSpPr txBox="1"/>
          <p:nvPr/>
        </p:nvSpPr>
        <p:spPr>
          <a:xfrm>
            <a:off x="831850" y="1061911"/>
            <a:ext cx="7667963" cy="1972300"/>
          </a:xfrm>
          <a:prstGeom prst="rect">
            <a:avLst/>
          </a:prstGeom>
          <a:noFill/>
          <a:ln w="9525" cap="flat" cmpd="sng">
            <a:solidFill>
              <a:srgbClr val="0033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150" tIns="32575" rIns="65150" bIns="3257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2200" b="1" dirty="0">
                <a:solidFill>
                  <a:schemeClr val="dk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The guideline now includes IPTsc as a strategic preventive strategy recommended to moderate and high endemic strata </a:t>
            </a:r>
            <a:r>
              <a:rPr lang="en-GB" sz="2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Arial Narrow" panose="020B0606020202030204"/>
              </a:rPr>
              <a:t>for malaria burden reduction</a:t>
            </a:r>
            <a:endParaRPr sz="2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  <a:sym typeface="Calibri" panose="020F0502020204030204"/>
            </a:endParaRPr>
          </a:p>
        </p:txBody>
      </p:sp>
      <p:pic>
        <p:nvPicPr>
          <p:cNvPr id="1070" name="Google Shape;1070;p4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52656" y="24787"/>
            <a:ext cx="975995" cy="72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42" descr="cid:image001.png@01D8B156.4D92CDC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210669" y="100987"/>
            <a:ext cx="828675" cy="711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44"/>
          <p:cNvSpPr txBox="1"/>
          <p:nvPr/>
        </p:nvSpPr>
        <p:spPr>
          <a:xfrm>
            <a:off x="617517" y="903608"/>
            <a:ext cx="11139053" cy="5212184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5150" tIns="32575" rIns="65150" bIns="32575" anchor="t" anchorCtr="0">
            <a:normAutofit fontScale="92500" lnSpcReduction="20000"/>
          </a:bodyPr>
          <a:lstStyle/>
          <a:p>
            <a:pPr marL="571500" indent="-571500" algn="just">
              <a:lnSpc>
                <a:spcPct val="115000"/>
              </a:lnSpc>
              <a:spcBef>
                <a:spcPts val="1400"/>
              </a:spcBef>
              <a:buSzPct val="100000"/>
              <a:buFontTx/>
              <a:buChar char="-"/>
            </a:pPr>
            <a:r>
              <a:rPr lang="en-GB" sz="4000" dirty="0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I</a:t>
            </a:r>
            <a:r>
              <a:rPr lang="en-GB" sz="40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dentified </a:t>
            </a:r>
            <a:r>
              <a:rPr lang="en-GB" sz="4000" dirty="0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57</a:t>
            </a:r>
            <a:r>
              <a:rPr lang="en-GB" sz="40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 moderate to high burden councils in which to implement </a:t>
            </a:r>
            <a:r>
              <a:rPr lang="en-GB" sz="4000" b="0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IPTsc</a:t>
            </a:r>
            <a:r>
              <a:rPr lang="en-GB" sz="40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 based on stratification exercises and included to this in the GC7 request</a:t>
            </a:r>
            <a:endParaRPr lang="en-GB" sz="4000" b="0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 Narrow" panose="020B0606020202030204"/>
              <a:cs typeface="Calibri" panose="020F0502020204030204" pitchFamily="34" charset="0"/>
              <a:sym typeface="Arial Narrow" panose="020B0606020202030204"/>
            </a:endParaRPr>
          </a:p>
          <a:p>
            <a:pPr marL="571500" indent="-571500" algn="just">
              <a:lnSpc>
                <a:spcPct val="115000"/>
              </a:lnSpc>
              <a:spcBef>
                <a:spcPts val="1400"/>
              </a:spcBef>
              <a:buSzPct val="100000"/>
              <a:buFontTx/>
              <a:buChar char="-"/>
            </a:pPr>
            <a:r>
              <a:rPr lang="en-GB" sz="40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Funding was received to </a:t>
            </a:r>
            <a:r>
              <a:rPr lang="en-GB" sz="4000" dirty="0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conduct</a:t>
            </a:r>
            <a:r>
              <a:rPr lang="en-GB" sz="40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 </a:t>
            </a:r>
            <a:r>
              <a:rPr lang="en-GB" sz="4000" b="0" i="0" u="none" strike="noStrike" cap="none" dirty="0" err="1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IPTs</a:t>
            </a:r>
            <a:r>
              <a:rPr lang="en-GB" sz="4000" dirty="0" err="1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c</a:t>
            </a:r>
            <a:r>
              <a:rPr lang="en-GB" sz="40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 as part of targeted disease burden reduction in 4 councils with high transmission.</a:t>
            </a:r>
            <a:endParaRPr lang="en-GB" sz="4000" b="0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 Narrow" panose="020B0606020202030204"/>
              <a:cs typeface="Calibri" panose="020F0502020204030204" pitchFamily="34" charset="0"/>
              <a:sym typeface="Arial Narrow" panose="020B0606020202030204"/>
            </a:endParaRPr>
          </a:p>
          <a:p>
            <a:pPr marL="571500" indent="-571500" algn="just">
              <a:lnSpc>
                <a:spcPct val="115000"/>
              </a:lnSpc>
              <a:spcBef>
                <a:spcPts val="1400"/>
              </a:spcBef>
              <a:buSzPct val="100000"/>
              <a:buFontTx/>
              <a:buChar char="-"/>
            </a:pPr>
            <a:r>
              <a:rPr lang="en-GB" sz="40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The program started implementing IPTsc with DP in 2024  for </a:t>
            </a:r>
            <a:r>
              <a:rPr lang="en-GB" sz="4000" dirty="0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five councils</a:t>
            </a:r>
            <a:r>
              <a:rPr lang="en-GB" sz="40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Arial Narrow" panose="020B0606020202030204"/>
                <a:cs typeface="Calibri" panose="020F0502020204030204" pitchFamily="34" charset="0"/>
                <a:sym typeface="Arial Narrow" panose="020B0606020202030204"/>
              </a:rPr>
              <a:t> and will continue in 2025</a:t>
            </a:r>
            <a:endParaRPr sz="1900" b="0" i="1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Arial Narrow" panose="020B0606020202030204"/>
              <a:cs typeface="Calibri" panose="020F0502020204030204" pitchFamily="34" charset="0"/>
              <a:sym typeface="Arial Narrow" panose="020B0606020202030204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/>
              <a:buNone/>
            </a:pPr>
            <a:endParaRPr sz="1900" b="0" i="0" u="none" strike="noStrike" cap="none" dirty="0">
              <a:solidFill>
                <a:schemeClr val="dk2"/>
              </a:solidFill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</p:txBody>
      </p:sp>
      <p:sp>
        <p:nvSpPr>
          <p:cNvPr id="1086" name="Google Shape;1086;p44"/>
          <p:cNvSpPr txBox="1"/>
          <p:nvPr/>
        </p:nvSpPr>
        <p:spPr>
          <a:xfrm>
            <a:off x="1116280" y="67790"/>
            <a:ext cx="10045191" cy="76802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GB" sz="3200" b="1" dirty="0">
                <a:solidFill>
                  <a:schemeClr val="dk1"/>
                </a:solidFill>
              </a:rPr>
              <a:t>Program design and funding</a:t>
            </a:r>
            <a:endParaRPr sz="200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87" name="Google Shape;1087;p4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2658" y="32660"/>
            <a:ext cx="1030528" cy="82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44" descr="cid:image001.png@01D8B156.4D92CDC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161472" y="0"/>
            <a:ext cx="1030528" cy="903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5"/>
          <p:cNvSpPr txBox="1">
            <a:spLocks noGrp="1"/>
          </p:cNvSpPr>
          <p:nvPr>
            <p:ph type="title"/>
          </p:nvPr>
        </p:nvSpPr>
        <p:spPr>
          <a:xfrm>
            <a:off x="907255" y="88146"/>
            <a:ext cx="10377492" cy="593725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800" dirty="0"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IPTsc intervention &amp; priority area.</a:t>
            </a:r>
            <a:endParaRPr sz="2800" dirty="0"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</p:txBody>
      </p:sp>
      <p:sp>
        <p:nvSpPr>
          <p:cNvPr id="1095" name="Google Shape;1095;p45"/>
          <p:cNvSpPr txBox="1"/>
          <p:nvPr/>
        </p:nvSpPr>
        <p:spPr>
          <a:xfrm>
            <a:off x="484923" y="4801938"/>
            <a:ext cx="11125637" cy="1306179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GB" sz="2200" b="0" i="0" u="none" strike="noStrike" cap="none" dirty="0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Operational research of IPTsc  in </a:t>
            </a:r>
            <a:r>
              <a:rPr lang="en-GB" sz="2200" b="0" i="0" u="none" strike="noStrike" cap="none" dirty="0" err="1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Tanga</a:t>
            </a:r>
            <a:r>
              <a:rPr lang="en-GB" sz="2200" b="0" i="0" u="none" strike="noStrike" cap="none" dirty="0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 (</a:t>
            </a:r>
            <a:r>
              <a:rPr lang="en-GB" sz="2200" b="0" i="0" u="none" strike="noStrike" cap="none" dirty="0" err="1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Handeni</a:t>
            </a:r>
            <a:r>
              <a:rPr lang="en-GB" sz="2200" b="0" i="0" u="none" strike="noStrike" cap="none" dirty="0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 DC, TC and </a:t>
            </a:r>
            <a:r>
              <a:rPr lang="en-GB" sz="2200" b="0" i="0" u="none" strike="noStrike" cap="none" dirty="0" err="1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Kilindi</a:t>
            </a:r>
            <a:r>
              <a:rPr lang="en-GB" sz="2200" b="0" i="0" u="none" strike="noStrike" cap="none" dirty="0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) through NIMR- </a:t>
            </a:r>
            <a:r>
              <a:rPr lang="en-GB" sz="2200" b="0" i="0" u="none" strike="noStrike" cap="none" dirty="0" err="1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Tanga</a:t>
            </a:r>
            <a:r>
              <a:rPr lang="en-GB" sz="2200" b="0" i="0" u="none" strike="noStrike" cap="none" dirty="0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. </a:t>
            </a:r>
            <a:endParaRPr sz="22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GB" sz="2200" b="0" i="0" u="none" strike="noStrike" cap="none" dirty="0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IPTsc operational implementation done in Kigoma  (</a:t>
            </a:r>
            <a:r>
              <a:rPr lang="en-GB" sz="2200" b="0" i="0" u="none" strike="noStrike" cap="none" dirty="0" err="1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Kibondo</a:t>
            </a:r>
            <a:r>
              <a:rPr lang="en-GB" sz="2200" b="0" i="0" u="none" strike="noStrike" cap="none" dirty="0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 DC) through Swiss TPH, NIMR and NMCP.</a:t>
            </a:r>
            <a:endParaRPr sz="22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GB" sz="2200" b="0" i="0" u="none" strike="noStrike" cap="none" dirty="0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Right (Map) IPTsc priority area for scale up</a:t>
            </a:r>
            <a:r>
              <a:rPr lang="en-GB" sz="2200" dirty="0">
                <a:solidFill>
                  <a:schemeClr val="dk1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 in 2024 to 2025, depending on funding availability.</a:t>
            </a:r>
            <a:endParaRPr sz="22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96" name="Google Shape;1096;p4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907254" cy="7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45" descr="cid:image001.png@01D8B156.4D92CDC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284747" y="-1"/>
            <a:ext cx="907253" cy="77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4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04406" y="749883"/>
            <a:ext cx="4943336" cy="401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894" y="714958"/>
            <a:ext cx="4943337" cy="40189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1078089" y="159419"/>
            <a:ext cx="10490024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Situation in Tanzania</a:t>
            </a:r>
            <a:br>
              <a:rPr lang="en-GB"/>
            </a:br>
            <a:endParaRPr lang="en-GB"/>
          </a:p>
        </p:txBody>
      </p:sp>
      <p:sp>
        <p:nvSpPr>
          <p:cNvPr id="385" name="Google Shape;385;p7"/>
          <p:cNvSpPr txBox="1">
            <a:spLocks noGrp="1"/>
          </p:cNvSpPr>
          <p:nvPr>
            <p:ph type="sldNum" idx="12"/>
          </p:nvPr>
        </p:nvSpPr>
        <p:spPr>
          <a:xfrm>
            <a:off x="10769600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r>
              <a:rPr lang="en-GB"/>
              <a:t>5</a:t>
            </a:r>
            <a:endParaRPr lang="en-GB"/>
          </a:p>
        </p:txBody>
      </p:sp>
      <p:pic>
        <p:nvPicPr>
          <p:cNvPr id="386" name="Google Shape;386;p7"/>
          <p:cNvPicPr preferRelativeResize="0"/>
          <p:nvPr/>
        </p:nvPicPr>
        <p:blipFill rotWithShape="1">
          <a:blip r:embed="rId3"/>
          <a:srcRect l="21529" t="8319" r="3865" b="5958"/>
          <a:stretch>
            <a:fillRect/>
          </a:stretch>
        </p:blipFill>
        <p:spPr>
          <a:xfrm>
            <a:off x="944088" y="2019299"/>
            <a:ext cx="4491511" cy="36857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7" name="Google Shape;387;p7"/>
          <p:cNvGraphicFramePr/>
          <p:nvPr/>
        </p:nvGraphicFramePr>
        <p:xfrm>
          <a:off x="6679824" y="557048"/>
          <a:ext cx="4356037" cy="30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388" name="Google Shape;388;p7"/>
          <p:cNvGraphicFramePr/>
          <p:nvPr/>
        </p:nvGraphicFramePr>
        <p:xfrm>
          <a:off x="6679825" y="3858562"/>
          <a:ext cx="4923636" cy="2619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9" name="Google Shape;389;p7"/>
          <p:cNvSpPr txBox="1"/>
          <p:nvPr/>
        </p:nvSpPr>
        <p:spPr>
          <a:xfrm>
            <a:off x="8864138" y="599885"/>
            <a:ext cx="2895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Muheza: high season 2013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0" name="Google Shape;390;p7"/>
          <p:cNvSpPr txBox="1"/>
          <p:nvPr/>
        </p:nvSpPr>
        <p:spPr>
          <a:xfrm>
            <a:off x="8956162" y="3638248"/>
            <a:ext cx="2895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Muheza : Low season 2014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1" name="Google Shape;391;p7"/>
          <p:cNvSpPr txBox="1"/>
          <p:nvPr/>
        </p:nvSpPr>
        <p:spPr>
          <a:xfrm>
            <a:off x="944088" y="5754207"/>
            <a:ext cx="31527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Source: NMCP Guideline 2020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2" name="Google Shape;392;p7"/>
          <p:cNvSpPr txBox="1"/>
          <p:nvPr/>
        </p:nvSpPr>
        <p:spPr>
          <a:xfrm>
            <a:off x="7627743" y="6477000"/>
            <a:ext cx="32966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Source: NIMR-TRACTION project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3" name="Google Shape;393;p7"/>
          <p:cNvSpPr txBox="1"/>
          <p:nvPr/>
        </p:nvSpPr>
        <p:spPr>
          <a:xfrm>
            <a:off x="698500" y="734990"/>
            <a:ext cx="5435600" cy="99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There are areas that remain high endemic despite available efforts for malaria control: </a:t>
            </a:r>
            <a:r>
              <a:rPr lang="en-GB" sz="2000" b="1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School aged children are the main players</a:t>
            </a:r>
            <a:endParaRPr sz="2000" b="0" i="0" u="none" strike="noStrike" cap="none">
              <a:solidFill>
                <a:schemeClr val="dk1"/>
              </a:solidFill>
              <a:latin typeface="Trebuchet MS" panose="020B0603020202020204"/>
              <a:ea typeface="Trebuchet MS" panose="020B0603020202020204"/>
              <a:cs typeface="Trebuchet MS" panose="020B0603020202020204"/>
              <a:sym typeface="Trebuchet MS" panose="020B0603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3555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01E70-914C-4AD4-BA72-E12D7E6EEDFC}" type="slidenum">
              <a:rPr lang="en-US" smtClean="0"/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/>
        </p:nvSpPr>
        <p:spPr>
          <a:xfrm>
            <a:off x="264828" y="1669415"/>
            <a:ext cx="3737610" cy="4453890"/>
          </a:xfrm>
          <a:prstGeom prst="rect">
            <a:avLst/>
          </a:prstGeom>
          <a:ln>
            <a:solidFill>
              <a:srgbClr val="3957FB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Advocacy meeting conducted at Region and Council level Tanga (Handeni, DC, TC and Kilindi DC) Kigoma (Kibondo DC) and Geita (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Nyanghwale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DC)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 to supervisers and DTOTs (MFP, Pharmacist, DSHCo, DHIS.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 to School teachers and  Health Facility.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0" algn="just">
              <a:lnSpc>
                <a:spcPct val="150000"/>
              </a:lnSpc>
              <a:buFont typeface="Wingdings" panose="05000000000000000000" charset="0"/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47210" y="1670050"/>
            <a:ext cx="7743825" cy="4453255"/>
          </a:xfrm>
          <a:prstGeom prst="rect">
            <a:avLst/>
          </a:prstGeom>
          <a:ln>
            <a:solidFill>
              <a:srgbClr val="3957FB"/>
            </a:solidFill>
          </a:ln>
        </p:spPr>
      </p:pic>
      <p:sp>
        <p:nvSpPr>
          <p:cNvPr id="7" name="Title 1"/>
          <p:cNvSpPr txBox="1"/>
          <p:nvPr/>
        </p:nvSpPr>
        <p:spPr>
          <a:xfrm>
            <a:off x="1145406" y="298732"/>
            <a:ext cx="10128880" cy="979043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A32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IPTSc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Implementation: Advocacy meetings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01E70-914C-4AD4-BA72-E12D7E6EEDFC}" type="slidenum">
              <a:rPr lang="en-US" smtClean="0"/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/>
        </p:nvSpPr>
        <p:spPr>
          <a:xfrm>
            <a:off x="505460" y="1609090"/>
            <a:ext cx="3709035" cy="458660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288925" algn="just">
              <a:lnSpc>
                <a:spcPct val="10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Distributed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equipments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  <a:p>
            <a:pPr marL="746125" lvl="1">
              <a:lnSpc>
                <a:spcPct val="100000"/>
              </a:lnSpc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Weighing scale and register, tally sheet, Summary sheet.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  <a:p>
            <a:pPr marL="571500" indent="-342900" algn="just">
              <a:lnSpc>
                <a:spcPct val="100000"/>
              </a:lnSpc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  <a:p>
            <a:pPr marL="288925" algn="just">
              <a:lnSpc>
                <a:spcPct val="10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Distributed medicine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  <a:p>
            <a:pPr marL="746125" lvl="1">
              <a:lnSpc>
                <a:spcPct val="100000"/>
              </a:lnSpc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DP to the nearby health facility.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18635" y="1609090"/>
            <a:ext cx="3917315" cy="4586605"/>
          </a:xfrm>
          <a:prstGeom prst="rect">
            <a:avLst/>
          </a:prstGeom>
          <a:ln>
            <a:solidFill>
              <a:srgbClr val="3957F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135" y="1609090"/>
            <a:ext cx="3792855" cy="4585970"/>
          </a:xfrm>
          <a:prstGeom prst="rect">
            <a:avLst/>
          </a:prstGeom>
          <a:ln>
            <a:solidFill>
              <a:srgbClr val="3957FB"/>
            </a:solidFill>
          </a:ln>
        </p:spPr>
      </p:pic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A32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IPTSc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operations: logistics and supply.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01E70-914C-4AD4-BA72-E12D7E6EEDFC}" type="slidenum">
              <a:rPr lang="en-US" smtClean="0"/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/>
        </p:nvSpPr>
        <p:spPr>
          <a:xfrm>
            <a:off x="264828" y="1668780"/>
            <a:ext cx="2941385" cy="425958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>
              <a:lnSpc>
                <a:spcPct val="100000"/>
              </a:lnSpc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Conducted advocacy meeting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7850" lvl="1" indent="-288925">
              <a:lnSpc>
                <a:spcPct val="100000"/>
              </a:lnSpc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 village health commitee team and parents.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9250" indent="-288925">
              <a:lnSpc>
                <a:spcPct val="100000"/>
              </a:lnSpc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Conducted dispensing to pupils at schools during the school hours.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ea"/>
            </a:endParaRPr>
          </a:p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84433" y="1669414"/>
            <a:ext cx="4293970" cy="4283075"/>
          </a:xfrm>
          <a:prstGeom prst="rect">
            <a:avLst/>
          </a:prstGeom>
          <a:ln>
            <a:solidFill>
              <a:srgbClr val="3957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335" y="4858385"/>
            <a:ext cx="1286510" cy="934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303" y="1668780"/>
            <a:ext cx="4384040" cy="4284345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>
          <a:xfrm>
            <a:off x="1093838" y="218744"/>
            <a:ext cx="10128880" cy="979043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A32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IPTSc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operation: Advocacy and dispensing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886" y="1501541"/>
            <a:ext cx="11636942" cy="4479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IPTSC. Implementation done in September (Kibondo only) 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December (all 5 DC).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01E70-914C-4AD4-BA72-E12D7E6EEDFC}" type="slidenum">
              <a:rPr lang="en-US" smtClean="0"/>
            </a:fld>
            <a:endParaRPr lang="en-US" dirty="0"/>
          </a:p>
        </p:txBody>
      </p:sp>
      <p:graphicFrame>
        <p:nvGraphicFramePr>
          <p:cNvPr id="6" name="Table 5"/>
          <p:cNvGraphicFramePr/>
          <p:nvPr>
            <p:custDataLst>
              <p:tags r:id="rId1"/>
            </p:custDataLst>
          </p:nvPr>
        </p:nvGraphicFramePr>
        <p:xfrm>
          <a:off x="395588" y="1949450"/>
          <a:ext cx="11400824" cy="4071650"/>
        </p:xfrm>
        <a:graphic>
          <a:graphicData uri="http://schemas.openxmlformats.org/drawingml/2006/table">
            <a:tbl>
              <a:tblPr firstRow="1" bandRow="1">
                <a:tableStyleId>{ABB883A6-572D-47B5-92C7-700C36D41207}</a:tableStyleId>
              </a:tblPr>
              <a:tblGrid>
                <a:gridCol w="585236"/>
                <a:gridCol w="1239253"/>
                <a:gridCol w="2009274"/>
                <a:gridCol w="926431"/>
                <a:gridCol w="1335505"/>
                <a:gridCol w="1491916"/>
                <a:gridCol w="2021306"/>
                <a:gridCol w="1791903"/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 dirty="0"/>
                        <a:t>S/N</a:t>
                      </a:r>
                      <a:endParaRPr lang="en-US" alt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dirty="0"/>
                        <a:t>REGION</a:t>
                      </a:r>
                      <a:endParaRPr lang="en-US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dirty="0"/>
                        <a:t>COUNCIL</a:t>
                      </a:r>
                      <a:endParaRPr lang="en-US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dirty="0"/>
                        <a:t>WARD</a:t>
                      </a:r>
                      <a:endParaRPr lang="en-US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dirty="0"/>
                        <a:t>TOTAL SCHOOL</a:t>
                      </a:r>
                      <a:endParaRPr lang="en-US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/>
                        <a:t>TOTAL PUPILS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dirty="0"/>
                        <a:t>PUPILS RECEIVED DRUG</a:t>
                      </a:r>
                      <a:endParaRPr lang="en-US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800" dirty="0"/>
                        <a:t>COVERAGE PERCENTAGE</a:t>
                      </a:r>
                      <a:endParaRPr lang="en-US" alt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263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1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KIGOMA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 dirty="0"/>
                        <a:t>Kibondo DC*</a:t>
                      </a:r>
                      <a:endParaRPr lang="en-US" alt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 dirty="0"/>
                        <a:t>19</a:t>
                      </a:r>
                      <a:endParaRPr lang="en-US" alt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98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62,621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48,670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/>
                        <a:t>78%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263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2</a:t>
                      </a: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TANGA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 dirty="0"/>
                        <a:t>Handeni TC</a:t>
                      </a:r>
                      <a:endParaRPr lang="en-US" alt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 dirty="0"/>
                        <a:t>12</a:t>
                      </a:r>
                      <a:endParaRPr lang="en-US" alt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49</a:t>
                      </a: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22,497</a:t>
                      </a: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18,619</a:t>
                      </a: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/>
                        <a:t>83%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263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 dirty="0"/>
                        <a:t>Handeni DC</a:t>
                      </a:r>
                      <a:endParaRPr lang="en-US" alt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/>
                        <a:t>21</a:t>
                      </a:r>
                      <a:endParaRPr lang="en-US" alt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138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86,105</a:t>
                      </a: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64,633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/>
                        <a:t>75%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263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 dirty="0"/>
                        <a:t>Kilindi DC</a:t>
                      </a:r>
                      <a:endParaRPr lang="en-US" alt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/>
                        <a:t>21</a:t>
                      </a:r>
                      <a:endParaRPr lang="en-US" alt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134</a:t>
                      </a: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70,352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52,999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/>
                        <a:t>75%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630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3</a:t>
                      </a: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GEITA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 dirty="0">
                          <a:sym typeface="+mn-ea"/>
                        </a:rPr>
                        <a:t>Nyang’hwale DC</a:t>
                      </a:r>
                      <a:endParaRPr lang="en-US" alt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15</a:t>
                      </a: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78</a:t>
                      </a: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47,910</a:t>
                      </a:r>
                      <a:endParaRPr lang="en-US" sz="2000" b="1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39,370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/>
                        <a:t>82%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63093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alt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sz="2000" b="1" dirty="0"/>
                        <a:t>88</a:t>
                      </a:r>
                      <a:endParaRPr sz="2000" b="1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sz="2000" b="1" dirty="0"/>
                        <a:t>497</a:t>
                      </a:r>
                      <a:endParaRPr sz="2000" b="1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sz="2000" b="1" dirty="0"/>
                        <a:t>289</a:t>
                      </a:r>
                      <a:r>
                        <a:rPr lang="en-US" sz="2000" b="1" dirty="0"/>
                        <a:t>,</a:t>
                      </a:r>
                      <a:r>
                        <a:rPr sz="2000" b="1" dirty="0"/>
                        <a:t>485</a:t>
                      </a:r>
                      <a:endParaRPr sz="2000" b="1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sz="2000" b="1"/>
                        <a:t>224</a:t>
                      </a:r>
                      <a:r>
                        <a:rPr lang="en-US" sz="2000" b="1"/>
                        <a:t>,</a:t>
                      </a:r>
                      <a:r>
                        <a:rPr sz="2000" b="1"/>
                        <a:t>291</a:t>
                      </a:r>
                      <a:endParaRPr sz="2000" b="1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Arial" panose="020B0604020202020204"/>
                        <a:cs typeface="Times New Roman" panose="02020603050405020304" pitchFamily="18" charset="0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buNone/>
                      </a:pPr>
                      <a:r>
                        <a:rPr lang="en-US" sz="2000" b="1" dirty="0"/>
                        <a:t>79%</a:t>
                      </a:r>
                      <a:endParaRPr lang="en-US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itle 1"/>
          <p:cNvSpPr txBox="1"/>
          <p:nvPr/>
        </p:nvSpPr>
        <p:spPr>
          <a:xfrm>
            <a:off x="1087654" y="262872"/>
            <a:ext cx="10128880" cy="979043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A32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IPTSc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implementation coverage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</a:t>
            </a:r>
            <a:endParaRPr lang="en-US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623887" y="784840"/>
          <a:ext cx="11215185" cy="545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294056"/>
            <a:ext cx="10944224" cy="791794"/>
          </a:xfrm>
        </p:spPr>
        <p:txBody>
          <a:bodyPr/>
          <a:lstStyle/>
          <a:p>
            <a:r>
              <a:rPr lang="en-US" dirty="0"/>
              <a:t>Scale-up plan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531421" y="937456"/>
          <a:ext cx="11170843" cy="483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to date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623888" y="818722"/>
          <a:ext cx="11109200" cy="483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oogle Shape;1116;p4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041469" y="5669280"/>
            <a:ext cx="2843452" cy="1338996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47"/>
          <p:cNvSpPr txBox="1">
            <a:spLocks noGrp="1"/>
          </p:cNvSpPr>
          <p:nvPr>
            <p:ph type="sldNum" idx="12"/>
          </p:nvPr>
        </p:nvSpPr>
        <p:spPr>
          <a:xfrm>
            <a:off x="11587746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88888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118" name="Google Shape;1118;p47"/>
          <p:cNvGrpSpPr/>
          <p:nvPr/>
        </p:nvGrpSpPr>
        <p:grpSpPr>
          <a:xfrm>
            <a:off x="818171" y="602505"/>
            <a:ext cx="10515549" cy="4714856"/>
            <a:chOff x="25" y="97680"/>
            <a:chExt cx="10515549" cy="4714856"/>
          </a:xfrm>
        </p:grpSpPr>
        <p:sp>
          <p:nvSpPr>
            <p:cNvPr id="1119" name="Google Shape;1119;p47"/>
            <p:cNvSpPr/>
            <p:nvPr/>
          </p:nvSpPr>
          <p:spPr>
            <a:xfrm>
              <a:off x="25" y="97680"/>
              <a:ext cx="1802234" cy="645098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7E0C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47"/>
            <p:cNvSpPr txBox="1"/>
            <p:nvPr/>
          </p:nvSpPr>
          <p:spPr>
            <a:xfrm>
              <a:off x="31516" y="129171"/>
              <a:ext cx="1739252" cy="582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 panose="020F0502020204030204"/>
                <a:buNone/>
              </a:pPr>
              <a:r>
                <a:rPr lang="en-GB" sz="1600" b="1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NIMR</a:t>
              </a: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 panose="020F0502020204030204"/>
                <a:buNone/>
              </a:pPr>
              <a:r>
                <a:rPr lang="en-GB" sz="1600" b="1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Tanzania</a:t>
              </a: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47"/>
            <p:cNvSpPr/>
            <p:nvPr/>
          </p:nvSpPr>
          <p:spPr>
            <a:xfrm>
              <a:off x="40106" y="744447"/>
              <a:ext cx="1802234" cy="4068089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47"/>
            <p:cNvSpPr txBox="1"/>
            <p:nvPr/>
          </p:nvSpPr>
          <p:spPr>
            <a:xfrm>
              <a:off x="128084" y="832425"/>
              <a:ext cx="1626278" cy="3892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69325" rIns="92450" bIns="104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Bruno P. Mmbando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Misago D. Seth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Vito Baraka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Mr. Daniel Challe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Mr. Filbert Fransis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Mr. Athanas Mhina</a:t>
              </a: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Daniel Minja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Mercy Chiduo</a:t>
              </a: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Celine Mandara</a:t>
              </a: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Mr. Edwin Liheluka,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Samwel Gesase,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Mr. Method Segeja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George Mtove</a:t>
              </a: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Mr. Mathias Kamugisha</a:t>
              </a: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1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Prof. John P.A. Lusingu</a:t>
              </a:r>
              <a:endParaRPr sz="13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3" name="Google Shape;1123;p47"/>
            <p:cNvSpPr/>
            <p:nvPr/>
          </p:nvSpPr>
          <p:spPr>
            <a:xfrm>
              <a:off x="2054572" y="97680"/>
              <a:ext cx="1802234" cy="645098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47"/>
            <p:cNvSpPr txBox="1"/>
            <p:nvPr/>
          </p:nvSpPr>
          <p:spPr>
            <a:xfrm>
              <a:off x="2086063" y="129171"/>
              <a:ext cx="1739252" cy="582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 panose="020F0502020204030204"/>
                <a:buNone/>
              </a:pPr>
              <a:r>
                <a:rPr lang="en-GB" sz="1600" b="1" i="0" u="none" strike="noStrike" cap="none" dirty="0">
                  <a:solidFill>
                    <a:schemeClr val="tx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NMCP</a:t>
              </a:r>
              <a:endParaRPr sz="1400" b="0" i="0" u="none" strike="noStrike" cap="none" dirty="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 panose="020F0502020204030204"/>
                <a:buNone/>
              </a:pPr>
              <a:r>
                <a:rPr lang="en-GB" sz="1600" b="1" i="0" u="none" strike="noStrike" cap="none" dirty="0">
                  <a:solidFill>
                    <a:schemeClr val="tx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Tanzania</a:t>
              </a:r>
              <a:endParaRPr sz="1400" b="0" i="0" u="none" strike="noStrike" cap="none" dirty="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47"/>
            <p:cNvSpPr/>
            <p:nvPr/>
          </p:nvSpPr>
          <p:spPr>
            <a:xfrm>
              <a:off x="2054572" y="742779"/>
              <a:ext cx="1802234" cy="4068089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47"/>
            <p:cNvSpPr txBox="1"/>
            <p:nvPr/>
          </p:nvSpPr>
          <p:spPr>
            <a:xfrm>
              <a:off x="2142550" y="830757"/>
              <a:ext cx="1626278" cy="3892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69325" rIns="92450" bIns="104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None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Samwel Lazaro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None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Abdallah Lusasi</a:t>
              </a: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None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Mr. Frank Chacky</a:t>
              </a: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None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Ms. Anna David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None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Ally Mohamed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None/>
              </a:pP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7" name="Google Shape;1127;p47"/>
            <p:cNvSpPr/>
            <p:nvPr/>
          </p:nvSpPr>
          <p:spPr>
            <a:xfrm>
              <a:off x="4171016" y="97680"/>
              <a:ext cx="1802234" cy="645098"/>
            </a:xfrm>
            <a:prstGeom prst="roundRect">
              <a:avLst>
                <a:gd name="adj" fmla="val 16667"/>
              </a:avLst>
            </a:prstGeom>
            <a:blipFill rotWithShape="1">
              <a:blip r:embed="rId2"/>
              <a:stretch>
                <a:fillRect/>
              </a:stretch>
            </a:blip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47"/>
            <p:cNvSpPr txBox="1"/>
            <p:nvPr/>
          </p:nvSpPr>
          <p:spPr>
            <a:xfrm>
              <a:off x="4202507" y="129171"/>
              <a:ext cx="1739252" cy="582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50" tIns="52825" rIns="92450" bIns="52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None/>
              </a:pPr>
              <a:endParaRPr sz="13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9" name="Google Shape;1129;p47"/>
            <p:cNvSpPr/>
            <p:nvPr/>
          </p:nvSpPr>
          <p:spPr>
            <a:xfrm>
              <a:off x="4109119" y="742779"/>
              <a:ext cx="1926029" cy="4068089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47"/>
            <p:cNvSpPr txBox="1"/>
            <p:nvPr/>
          </p:nvSpPr>
          <p:spPr>
            <a:xfrm>
              <a:off x="4203140" y="836800"/>
              <a:ext cx="1737987" cy="3880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69325" rIns="92450" bIns="104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None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Fabrizio Molteni</a:t>
              </a: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None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Sumaiyya Thawer</a:t>
              </a: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114300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None/>
              </a:pP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31" name="Google Shape;1131;p47"/>
            <p:cNvSpPr/>
            <p:nvPr/>
          </p:nvSpPr>
          <p:spPr>
            <a:xfrm>
              <a:off x="6360659" y="97680"/>
              <a:ext cx="1802234" cy="645098"/>
            </a:xfrm>
            <a:prstGeom prst="roundRect">
              <a:avLst>
                <a:gd name="adj" fmla="val 16667"/>
              </a:avLst>
            </a:prstGeom>
            <a:blipFill rotWithShape="1">
              <a:blip r:embed="rId3"/>
              <a:stretch>
                <a:fillRect/>
              </a:stretch>
            </a:blip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47"/>
            <p:cNvSpPr txBox="1"/>
            <p:nvPr/>
          </p:nvSpPr>
          <p:spPr>
            <a:xfrm>
              <a:off x="6392150" y="129171"/>
              <a:ext cx="1739252" cy="582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50" tIns="52825" rIns="92450" bIns="52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None/>
              </a:pPr>
              <a:endParaRPr sz="13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33" name="Google Shape;1133;p47"/>
            <p:cNvSpPr/>
            <p:nvPr/>
          </p:nvSpPr>
          <p:spPr>
            <a:xfrm>
              <a:off x="6287461" y="742779"/>
              <a:ext cx="1948629" cy="4068089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47"/>
            <p:cNvSpPr txBox="1"/>
            <p:nvPr/>
          </p:nvSpPr>
          <p:spPr>
            <a:xfrm>
              <a:off x="6382585" y="837903"/>
              <a:ext cx="1758381" cy="3877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69325" rIns="92450" bIns="104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Dr. Alex Nkayamba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Mr. Joel Kibona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Mr. Yuda Nkirila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Ms. Jackline Frugence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47"/>
            <p:cNvSpPr/>
            <p:nvPr/>
          </p:nvSpPr>
          <p:spPr>
            <a:xfrm>
              <a:off x="8488403" y="97680"/>
              <a:ext cx="2027171" cy="645098"/>
            </a:xfrm>
            <a:prstGeom prst="roundRect">
              <a:avLst>
                <a:gd name="adj" fmla="val 16667"/>
              </a:avLst>
            </a:prstGeom>
            <a:blipFill rotWithShape="1">
              <a:blip r:embed="rId4"/>
              <a:stretch>
                <a:fillRect/>
              </a:stretch>
            </a:blip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47"/>
            <p:cNvSpPr txBox="1"/>
            <p:nvPr/>
          </p:nvSpPr>
          <p:spPr>
            <a:xfrm>
              <a:off x="8519894" y="129171"/>
              <a:ext cx="1964189" cy="582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2450" tIns="52825" rIns="92450" bIns="52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None/>
              </a:pPr>
              <a:endParaRPr sz="13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37" name="Google Shape;1137;p47"/>
            <p:cNvSpPr/>
            <p:nvPr/>
          </p:nvSpPr>
          <p:spPr>
            <a:xfrm>
              <a:off x="8505498" y="742779"/>
              <a:ext cx="1992982" cy="4068089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47"/>
            <p:cNvSpPr txBox="1"/>
            <p:nvPr/>
          </p:nvSpPr>
          <p:spPr>
            <a:xfrm>
              <a:off x="8602787" y="840068"/>
              <a:ext cx="1798404" cy="38735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9325" tIns="69325" rIns="92450" bIns="104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1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Prof. Jean-Pierre Van geertruyden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Gwen lemey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Christopher Delgado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Prof. Hilde Bastaeans</a:t>
              </a: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Peter Vermeiren</a:t>
              </a: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Jan Vervoort</a:t>
              </a: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Swabra Nakato</a:t>
              </a:r>
              <a:endParaRPr sz="13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1139" name="Google Shape;1139;p4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965521" y="662625"/>
            <a:ext cx="630627" cy="5208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0" name="Google Shape;1140;p47"/>
          <p:cNvGrpSpPr/>
          <p:nvPr/>
        </p:nvGrpSpPr>
        <p:grpSpPr>
          <a:xfrm>
            <a:off x="2905339" y="3112346"/>
            <a:ext cx="8370128" cy="2945151"/>
            <a:chOff x="0" y="213005"/>
            <a:chExt cx="8370128" cy="2945151"/>
          </a:xfrm>
        </p:grpSpPr>
        <p:sp>
          <p:nvSpPr>
            <p:cNvPr id="1141" name="Google Shape;1141;p47"/>
            <p:cNvSpPr/>
            <p:nvPr/>
          </p:nvSpPr>
          <p:spPr>
            <a:xfrm>
              <a:off x="0" y="213005"/>
              <a:ext cx="8370128" cy="43173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47"/>
            <p:cNvSpPr txBox="1"/>
            <p:nvPr/>
          </p:nvSpPr>
          <p:spPr>
            <a:xfrm>
              <a:off x="21075" y="234080"/>
              <a:ext cx="8327978" cy="3895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 panose="020F0502020204030204"/>
                <a:buNone/>
              </a:pPr>
              <a:r>
                <a:rPr lang="en-GB" sz="1700" b="0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Acknowledgement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3" name="Google Shape;1143;p47"/>
            <p:cNvSpPr/>
            <p:nvPr/>
          </p:nvSpPr>
          <p:spPr>
            <a:xfrm>
              <a:off x="0" y="647909"/>
              <a:ext cx="8370128" cy="251024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4" name="Google Shape;1144;p47"/>
            <p:cNvSpPr txBox="1"/>
            <p:nvPr/>
          </p:nvSpPr>
          <p:spPr>
            <a:xfrm>
              <a:off x="122540" y="770449"/>
              <a:ext cx="8125048" cy="2265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5750" tIns="21575" rIns="120900" bIns="21575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Pupils, parents /guardians</a:t>
              </a:r>
              <a:endParaRPr sz="1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6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b="0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All teachers</a:t>
              </a:r>
              <a:endParaRPr sz="140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6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Ministry of Health Tanzania, University of Dar es Salaam (DUCE)</a:t>
              </a:r>
              <a:endParaRPr sz="140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6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Local government officials, ward, district and region levels</a:t>
              </a:r>
              <a:endParaRPr sz="130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6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Malaria team from each district (DMFP, </a:t>
              </a:r>
              <a:r>
                <a:rPr lang="en-GB" sz="1300" i="0" u="none" strike="noStrike" cap="none" dirty="0" err="1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DNTDCo</a:t>
              </a:r>
              <a:r>
                <a:rPr lang="en-GB" sz="1300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, </a:t>
              </a:r>
              <a:r>
                <a:rPr lang="en-GB" sz="1300" i="0" u="none" strike="noStrike" cap="none" dirty="0" err="1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na</a:t>
              </a:r>
              <a:r>
                <a:rPr lang="en-GB" sz="1300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 </a:t>
              </a:r>
              <a:r>
                <a:rPr lang="en-GB" sz="1300" i="0" u="none" strike="noStrike" cap="none" dirty="0" err="1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DSHCo</a:t>
              </a:r>
              <a:r>
                <a:rPr lang="en-GB" sz="1300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)</a:t>
              </a:r>
              <a:endParaRPr sz="140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6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TMDA, NMCP, PORALG</a:t>
              </a:r>
              <a:endParaRPr sz="140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6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NIMR and NMCP Staff </a:t>
              </a:r>
              <a:endParaRPr sz="140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6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The Global Fund</a:t>
              </a:r>
              <a:endParaRPr sz="140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6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VLRIOUS, EDCTP</a:t>
              </a:r>
              <a:endParaRPr sz="140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6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 panose="020F0502020204030204"/>
                <a:buChar char="•"/>
              </a:pPr>
              <a:r>
                <a:rPr lang="en-GB" sz="1300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Almighty God, for all achievements</a:t>
              </a:r>
              <a:endParaRPr sz="140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5" name="Google Shape;1145;p47"/>
          <p:cNvSpPr txBox="1"/>
          <p:nvPr/>
        </p:nvSpPr>
        <p:spPr>
          <a:xfrm>
            <a:off x="1582776" y="42047"/>
            <a:ext cx="103973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Co-authors / collaborators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46" name="Google Shape;1146;p4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58254" y="684754"/>
            <a:ext cx="630623" cy="564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4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910103" y="6074175"/>
            <a:ext cx="852258" cy="78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4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152907" y="6074979"/>
            <a:ext cx="1785445" cy="73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7068" y="6074175"/>
            <a:ext cx="1567783" cy="779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1078089" y="159419"/>
            <a:ext cx="10490024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Situation in Tanzania</a:t>
            </a:r>
            <a:br>
              <a:rPr lang="en-GB"/>
            </a:br>
            <a:endParaRPr lang="en-GB"/>
          </a:p>
        </p:txBody>
      </p:sp>
      <p:sp>
        <p:nvSpPr>
          <p:cNvPr id="385" name="Google Shape;385;p7"/>
          <p:cNvSpPr txBox="1">
            <a:spLocks noGrp="1"/>
          </p:cNvSpPr>
          <p:nvPr>
            <p:ph type="sldNum" idx="12"/>
          </p:nvPr>
        </p:nvSpPr>
        <p:spPr>
          <a:xfrm>
            <a:off x="10769600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r>
              <a:rPr lang="en-GB"/>
              <a:t>5</a:t>
            </a:r>
            <a:endParaRPr lang="en-GB"/>
          </a:p>
        </p:txBody>
      </p:sp>
      <p:sp>
        <p:nvSpPr>
          <p:cNvPr id="392" name="Google Shape;392;p7"/>
          <p:cNvSpPr txBox="1"/>
          <p:nvPr/>
        </p:nvSpPr>
        <p:spPr>
          <a:xfrm>
            <a:off x="7627743" y="6477000"/>
            <a:ext cx="32966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Source: NIMR-TRACTION project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394" name="Google Shape;394;p7"/>
          <p:cNvGraphicFramePr/>
          <p:nvPr/>
        </p:nvGraphicFramePr>
        <p:xfrm>
          <a:off x="534305" y="506083"/>
          <a:ext cx="10927887" cy="5921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55422" y="172197"/>
            <a:ext cx="5492792" cy="4226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+mn-lt"/>
              </a:rPr>
              <a:t>Muheza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 Study set up ( 2years follow up) </a:t>
            </a:r>
            <a:endParaRPr lang="en-GB" sz="2800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quarter" idx="1"/>
          </p:nvPr>
        </p:nvGraphicFramePr>
        <p:xfrm>
          <a:off x="2209800" y="1047958"/>
          <a:ext cx="5775104" cy="221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1573C5-B763-4E39-815A-50E698BA3D3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www.nimr.or.tz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4054" y="6356350"/>
            <a:ext cx="2743200" cy="365125"/>
          </a:xfrm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F178C7-CEB7-4A05-AE1E-94922A4197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48698" y="3526009"/>
          <a:ext cx="6413448" cy="1417440"/>
        </p:xfrm>
        <a:graphic>
          <a:graphicData uri="http://schemas.openxmlformats.org/drawingml/2006/table">
            <a:tbl>
              <a:tblPr/>
              <a:tblGrid>
                <a:gridCol w="1335582"/>
                <a:gridCol w="846311"/>
                <a:gridCol w="846311"/>
                <a:gridCol w="846311"/>
                <a:gridCol w="846311"/>
                <a:gridCol w="846311"/>
                <a:gridCol w="846311"/>
              </a:tblGrid>
              <a:tr h="283488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INTERVENTION AND  SAMPLE COLLECTION (N=1566)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83488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Month 0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Month 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Month 8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Month 12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Month 16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Month 20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48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DRUGS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48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BS*,</a:t>
                      </a:r>
                      <a:r>
                        <a:rPr lang="en-GB" sz="16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DBS, HB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*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*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*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8348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URINE,</a:t>
                      </a:r>
                      <a:r>
                        <a:rPr lang="en-GB" sz="16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STOOL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206"/>
            <a:ext cx="2053808" cy="20574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61" y="6047627"/>
            <a:ext cx="1956456" cy="6966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2191" y="6097247"/>
            <a:ext cx="3118706" cy="597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357" y="2867956"/>
            <a:ext cx="2275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(Makenga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2020)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88" y="700891"/>
            <a:ext cx="3827943" cy="2505619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/>
        </p:nvGraphicFramePr>
        <p:xfrm>
          <a:off x="6876789" y="3867873"/>
          <a:ext cx="5030465" cy="2168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" name="Diagram 13"/>
          <p:cNvGraphicFramePr/>
          <p:nvPr/>
        </p:nvGraphicFramePr>
        <p:xfrm>
          <a:off x="141325" y="5151941"/>
          <a:ext cx="6413448" cy="597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2F06271-1548-42CD-8EEE-856F6BC879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graphicEl>
                                              <a:dgm id="{72F06271-1548-42CD-8EEE-856F6BC879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graphicEl>
                                              <a:dgm id="{72F06271-1548-42CD-8EEE-856F6BC879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D52622B-4962-4F8E-A6BC-7BEC70066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graphicEl>
                                              <a:dgm id="{1D52622B-4962-4F8E-A6BC-7BEC70066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graphicEl>
                                              <a:dgm id="{1D52622B-4962-4F8E-A6BC-7BEC70066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111FBCC-1F95-4C30-9D8B-FF0646ED9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graphicEl>
                                              <a:dgm id="{7111FBCC-1F95-4C30-9D8B-FF0646ED9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graphicEl>
                                              <a:dgm id="{7111FBCC-1F95-4C30-9D8B-FF0646ED9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77B688B-FD34-48E0-B5BD-15467AFC50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graphicEl>
                                              <a:dgm id="{177B688B-FD34-48E0-B5BD-15467AFC50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graphicEl>
                                              <a:dgm id="{177B688B-FD34-48E0-B5BD-15467AFC50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8BBE03A-6886-40D9-AA9F-86BFEA922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graphicEl>
                                              <a:dgm id="{D8BBE03A-6886-40D9-AA9F-86BFEA922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graphicEl>
                                              <a:dgm id="{D8BBE03A-6886-40D9-AA9F-86BFEA922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8156089-D73F-42F4-ACA6-78726CE261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graphicEl>
                                              <a:dgm id="{48156089-D73F-42F4-ACA6-78726CE261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graphicEl>
                                              <a:dgm id="{48156089-D73F-42F4-ACA6-78726CE261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86A29E3-385F-4F4D-9B78-56E84176B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graphicEl>
                                              <a:dgm id="{486A29E3-385F-4F4D-9B78-56E84176B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graphicEl>
                                              <a:dgm id="{486A29E3-385F-4F4D-9B78-56E84176B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1E8D233-D810-42F4-9A6C-B5AA8C9B8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graphicEl>
                                              <a:dgm id="{B1E8D233-D810-42F4-9A6C-B5AA8C9B8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graphicEl>
                                              <a:dgm id="{B1E8D233-D810-42F4-9A6C-B5AA8C9B8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F69C6F5-048E-48CB-AD89-6AC3412DF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graphicEl>
                                              <a:dgm id="{AF69C6F5-048E-48CB-AD89-6AC3412DF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graphicEl>
                                              <a:dgm id="{AF69C6F5-048E-48CB-AD89-6AC3412DF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F8FAEF57-F83A-4809-9D0B-929690CF7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graphicEl>
                                              <a:dgm id="{F8FAEF57-F83A-4809-9D0B-929690CF7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graphicEl>
                                              <a:dgm id="{F8FAEF57-F83A-4809-9D0B-929690CF7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E44DBCA-7879-4119-A74A-A5214C0ACA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DE44DBCA-7879-4119-A74A-A5214C0ACA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DE44DBCA-7879-4119-A74A-A5214C0ACA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DDF3817-AD54-4CEB-8B4D-C36B02959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>
                                            <p:graphicEl>
                                              <a:dgm id="{7DDF3817-AD54-4CEB-8B4D-C36B02959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>
                                            <p:graphicEl>
                                              <a:dgm id="{7DDF3817-AD54-4CEB-8B4D-C36B02959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E5EC24B-9047-4FBC-80D1-329AE834E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>
                                            <p:graphicEl>
                                              <a:dgm id="{6E5EC24B-9047-4FBC-80D1-329AE834E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graphicEl>
                                              <a:dgm id="{6E5EC24B-9047-4FBC-80D1-329AE834E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16738DB-D012-4C34-8A18-A340FF457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>
                                            <p:graphicEl>
                                              <a:dgm id="{916738DB-D012-4C34-8A18-A340FF457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>
                                            <p:graphicEl>
                                              <a:dgm id="{916738DB-D012-4C34-8A18-A340FF4574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63F400E-AC1D-48A3-8D00-713ED1D14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graphicEl>
                                              <a:dgm id="{963F400E-AC1D-48A3-8D00-713ED1D14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>
                                            <p:graphicEl>
                                              <a:dgm id="{963F400E-AC1D-48A3-8D00-713ED1D14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/>
        </p:bldSub>
      </p:bldGraphic>
      <p:bldGraphic spid="9" grpId="0">
        <p:bldAsOne/>
      </p:bldGraphic>
      <p:bldGraphic spid="14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1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10289" y="3639156"/>
            <a:ext cx="4635063" cy="26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13"/>
          <p:cNvSpPr txBox="1">
            <a:spLocks noGrp="1"/>
          </p:cNvSpPr>
          <p:nvPr>
            <p:ph type="title"/>
          </p:nvPr>
        </p:nvSpPr>
        <p:spPr>
          <a:xfrm>
            <a:off x="623889" y="169310"/>
            <a:ext cx="10944224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Clinical trial  findings</a:t>
            </a:r>
            <a:endParaRPr lang="en-GB"/>
          </a:p>
        </p:txBody>
      </p:sp>
      <p:pic>
        <p:nvPicPr>
          <p:cNvPr id="609" name="Google Shape;609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594093" y="346830"/>
            <a:ext cx="6302251" cy="23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17652" y="757188"/>
            <a:ext cx="4653968" cy="3085884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13"/>
          <p:cNvSpPr/>
          <p:nvPr/>
        </p:nvSpPr>
        <p:spPr>
          <a:xfrm>
            <a:off x="1340789" y="2861116"/>
            <a:ext cx="1581646" cy="34051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1400" b="0" i="1" u="none" strike="noStrike" cap="none" dirty="0">
                <a:solidFill>
                  <a:srgbClr val="00163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with IPTsc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2" name="Google Shape;612;p13"/>
          <p:cNvSpPr/>
          <p:nvPr/>
        </p:nvSpPr>
        <p:spPr>
          <a:xfrm>
            <a:off x="3847186" y="2857919"/>
            <a:ext cx="1312033" cy="34051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GB" sz="1400" b="0" i="1" u="none" strike="noStrike" cap="none" dirty="0">
                <a:solidFill>
                  <a:srgbClr val="001632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Without IPTsc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3"/>
          <p:cNvSpPr txBox="1"/>
          <p:nvPr/>
        </p:nvSpPr>
        <p:spPr>
          <a:xfrm>
            <a:off x="1225549" y="6167004"/>
            <a:ext cx="4146071" cy="20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1100" b="0" i="1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DP=</a:t>
            </a:r>
            <a:r>
              <a:rPr lang="en-GB" sz="1100" b="0" i="1" u="none" strike="noStrike" cap="none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Dihydroartemisinin</a:t>
            </a:r>
            <a:r>
              <a:rPr lang="en-GB" sz="1100" b="0" i="1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-Piperaquine, ASAQ=Artesunate-amodiaquine</a:t>
            </a:r>
            <a:endParaRPr sz="16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20" name="Google Shape;620;p13"/>
          <p:cNvGrpSpPr/>
          <p:nvPr/>
        </p:nvGrpSpPr>
        <p:grpSpPr>
          <a:xfrm>
            <a:off x="5591351" y="2845519"/>
            <a:ext cx="6274291" cy="457200"/>
            <a:chOff x="0" y="328"/>
            <a:chExt cx="6274291" cy="312952"/>
          </a:xfrm>
        </p:grpSpPr>
        <p:sp>
          <p:nvSpPr>
            <p:cNvPr id="621" name="Google Shape;621;p13"/>
            <p:cNvSpPr/>
            <p:nvPr/>
          </p:nvSpPr>
          <p:spPr>
            <a:xfrm>
              <a:off x="0" y="328"/>
              <a:ext cx="6274291" cy="312952"/>
            </a:xfrm>
            <a:prstGeom prst="roundRect">
              <a:avLst>
                <a:gd name="adj" fmla="val 16667"/>
              </a:avLst>
            </a:prstGeom>
            <a:ln>
              <a:solidFill>
                <a:srgbClr val="C00000"/>
              </a:solidFill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13"/>
            <p:cNvSpPr txBox="1"/>
            <p:nvPr/>
          </p:nvSpPr>
          <p:spPr>
            <a:xfrm>
              <a:off x="15277" y="15605"/>
              <a:ext cx="6243737" cy="282398"/>
            </a:xfrm>
            <a:prstGeom prst="round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 panose="020F0502020204030204"/>
                <a:buNone/>
              </a:pPr>
              <a:r>
                <a:rPr lang="en-GB" sz="2000" b="1" i="0" u="none" strike="noStrike" cap="none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Protective effect (PE)</a:t>
              </a:r>
              <a:endParaRPr sz="20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aphicFrame>
        <p:nvGraphicFramePr>
          <p:cNvPr id="3" name="Diagram 2"/>
          <p:cNvGraphicFramePr/>
          <p:nvPr/>
        </p:nvGraphicFramePr>
        <p:xfrm>
          <a:off x="5591351" y="3409036"/>
          <a:ext cx="6302251" cy="2933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7"/>
          <p:cNvSpPr txBox="1">
            <a:spLocks noGrp="1"/>
          </p:cNvSpPr>
          <p:nvPr>
            <p:ph type="title"/>
          </p:nvPr>
        </p:nvSpPr>
        <p:spPr>
          <a:xfrm>
            <a:off x="800100" y="159419"/>
            <a:ext cx="10768013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Lessons from the Muheza study- clinical trial</a:t>
            </a:r>
            <a:endParaRPr lang="en-GB"/>
          </a:p>
        </p:txBody>
      </p:sp>
      <p:sp>
        <p:nvSpPr>
          <p:cNvPr id="661" name="Google Shape;661;p17"/>
          <p:cNvSpPr txBox="1">
            <a:spLocks noGrp="1"/>
          </p:cNvSpPr>
          <p:nvPr>
            <p:ph type="sldNum" idx="12"/>
          </p:nvPr>
        </p:nvSpPr>
        <p:spPr>
          <a:xfrm>
            <a:off x="10769600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62" name="Google Shape;662;p17"/>
          <p:cNvSpPr txBox="1">
            <a:spLocks noGrp="1"/>
          </p:cNvSpPr>
          <p:nvPr>
            <p:ph type="body" idx="1"/>
          </p:nvPr>
        </p:nvSpPr>
        <p:spPr>
          <a:xfrm>
            <a:off x="800100" y="951213"/>
            <a:ext cx="10918658" cy="522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01295" lvl="0" indent="-2012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GB" dirty="0"/>
              <a:t>Both DP and ASAQ were safe and was effective in reducing malaria parasitaemia prevalence and clinical malaria in schoolchildren and increasing haemoglobin</a:t>
            </a:r>
            <a:endParaRPr dirty="0"/>
          </a:p>
          <a:p>
            <a:pPr marL="201295" lvl="0" indent="-8699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201295" lvl="0" indent="-20129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en-GB" dirty="0"/>
              <a:t>IPTsc needs to be continuous, one year alone is not enough to shrink the reservoir</a:t>
            </a:r>
            <a:endParaRPr dirty="0"/>
          </a:p>
          <a:p>
            <a:pPr marL="201295" lvl="0" indent="-8699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201295" lvl="0" indent="-20129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en-GB" dirty="0"/>
              <a:t>School teachers can implement IPTsc, making future implementation feasible</a:t>
            </a:r>
            <a:endParaRPr dirty="0"/>
          </a:p>
          <a:p>
            <a:pPr marL="201295" lvl="0" indent="-8699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663" name="Google Shape;663;p17"/>
          <p:cNvSpPr txBox="1"/>
          <p:nvPr/>
        </p:nvSpPr>
        <p:spPr>
          <a:xfrm>
            <a:off x="6690508" y="6290785"/>
            <a:ext cx="43363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Makenga </a:t>
            </a:r>
            <a:r>
              <a:rPr lang="en-GB" sz="1800" b="0" i="1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et al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2023. Lancet GH.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9"/>
          <p:cNvSpPr txBox="1">
            <a:spLocks noGrp="1"/>
          </p:cNvSpPr>
          <p:nvPr>
            <p:ph type="body" idx="1"/>
          </p:nvPr>
        </p:nvSpPr>
        <p:spPr>
          <a:xfrm>
            <a:off x="688258" y="4972290"/>
            <a:ext cx="10879854" cy="101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201295" lvl="0" indent="-2012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Char char="▪"/>
            </a:pPr>
            <a:r>
              <a:rPr lang="en-GB" sz="2400" b="1"/>
              <a:t>National Institute for Medical Research (NIMR), Tanga Centre, Tanga. </a:t>
            </a:r>
            <a:r>
              <a:rPr lang="en-GB" sz="2400" i="1"/>
              <a:t>Tanzania</a:t>
            </a:r>
            <a:endParaRPr lang="en-GB" sz="2400" i="1"/>
          </a:p>
          <a:p>
            <a:pPr marL="201295" lvl="0" indent="-201295" algn="l" rtl="0">
              <a:lnSpc>
                <a:spcPct val="100000"/>
              </a:lnSpc>
              <a:spcBef>
                <a:spcPts val="445"/>
              </a:spcBef>
              <a:spcAft>
                <a:spcPts val="0"/>
              </a:spcAft>
              <a:buSzPct val="75000"/>
              <a:buChar char="▪"/>
            </a:pPr>
            <a:r>
              <a:rPr lang="en-GB" sz="2400" b="1"/>
              <a:t>National Malaria Control Programme (NMCP)</a:t>
            </a:r>
            <a:r>
              <a:rPr lang="en-GB" sz="2400"/>
              <a:t>.</a:t>
            </a:r>
            <a:r>
              <a:rPr lang="en-GB" sz="2400" i="1"/>
              <a:t> Tanzania</a:t>
            </a:r>
            <a:endParaRPr lang="en-GB" sz="2400" i="1"/>
          </a:p>
          <a:p>
            <a:pPr marL="201295" lvl="0" indent="-201295" algn="l" rtl="0">
              <a:lnSpc>
                <a:spcPct val="100000"/>
              </a:lnSpc>
              <a:spcBef>
                <a:spcPts val="445"/>
              </a:spcBef>
              <a:spcAft>
                <a:spcPts val="0"/>
              </a:spcAft>
              <a:buSzPct val="75000"/>
              <a:buChar char="▪"/>
            </a:pPr>
            <a:r>
              <a:rPr lang="en-GB" sz="2400" b="1"/>
              <a:t>President's Office Regional Administration and Local Government (PORALG), </a:t>
            </a:r>
            <a:r>
              <a:rPr lang="en-GB" sz="2400" i="1"/>
              <a:t>Tanzania</a:t>
            </a:r>
            <a:endParaRPr sz="2400" i="1"/>
          </a:p>
        </p:txBody>
      </p:sp>
      <p:pic>
        <p:nvPicPr>
          <p:cNvPr id="676" name="Google Shape;676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025547" y="873800"/>
            <a:ext cx="3542565" cy="166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944016" y="3236876"/>
            <a:ext cx="1624096" cy="123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462345" y="3213611"/>
            <a:ext cx="1401160" cy="1255649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9"/>
          <p:cNvSpPr txBox="1"/>
          <p:nvPr/>
        </p:nvSpPr>
        <p:spPr>
          <a:xfrm>
            <a:off x="7462345" y="6488668"/>
            <a:ext cx="40149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ckwell" panose="02060603020205020403"/>
              <a:buNone/>
            </a:pPr>
            <a:r>
              <a:rPr lang="en-GB" sz="1800" b="0" i="0" u="none" strike="noStrike" cap="none">
                <a:solidFill>
                  <a:srgbClr val="FFFFFF"/>
                </a:solidFill>
                <a:latin typeface="Rockwell" panose="02060603020205020403"/>
                <a:ea typeface="Rockwell" panose="02060603020205020403"/>
                <a:cs typeface="Rockwell" panose="02060603020205020403"/>
                <a:sym typeface="Rockwell" panose="02060603020205020403"/>
              </a:rPr>
              <a:t>Makenga et al,2023; Malaria Journal.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80" name="Google Shape;680;p1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88257" y="159419"/>
            <a:ext cx="6605921" cy="4462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1"/>
          <p:cNvSpPr txBox="1">
            <a:spLocks noGrp="1"/>
          </p:cNvSpPr>
          <p:nvPr>
            <p:ph type="title"/>
          </p:nvPr>
        </p:nvSpPr>
        <p:spPr>
          <a:xfrm>
            <a:off x="800100" y="159419"/>
            <a:ext cx="10768013" cy="791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Handeni (DC &amp;TC) and Kilindi: Rain and malaria pattern</a:t>
            </a:r>
            <a:endParaRPr lang="en-GB"/>
          </a:p>
        </p:txBody>
      </p:sp>
      <p:sp>
        <p:nvSpPr>
          <p:cNvPr id="694" name="Google Shape;694;p21"/>
          <p:cNvSpPr txBox="1">
            <a:spLocks noGrp="1"/>
          </p:cNvSpPr>
          <p:nvPr>
            <p:ph type="sldNum" idx="12"/>
          </p:nvPr>
        </p:nvSpPr>
        <p:spPr>
          <a:xfrm>
            <a:off x="10278711" y="6339176"/>
            <a:ext cx="798514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95" name="Google Shape;695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800100" y="806515"/>
            <a:ext cx="10387012" cy="5233987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1"/>
          <p:cNvSpPr txBox="1"/>
          <p:nvPr/>
        </p:nvSpPr>
        <p:spPr>
          <a:xfrm>
            <a:off x="6237751" y="3817356"/>
            <a:ext cx="517240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GB" sz="24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Drugs were administered before the malaria peak season.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GB" sz="24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Months:  March, August and November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8818" y="47215"/>
            <a:ext cx="10944224" cy="791794"/>
          </a:xfrm>
        </p:spPr>
        <p:txBody>
          <a:bodyPr/>
          <a:lstStyle/>
          <a:p>
            <a:r>
              <a:rPr lang="en-US" dirty="0"/>
              <a:t>Pilot implementation design</a:t>
            </a:r>
            <a:endParaRPr lang="en-US" dirty="0"/>
          </a:p>
        </p:txBody>
      </p:sp>
      <p:pic>
        <p:nvPicPr>
          <p:cNvPr id="6" name="Google Shape;743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394214" y="624437"/>
            <a:ext cx="4415333" cy="2894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701;p22"/>
          <p:cNvGrpSpPr/>
          <p:nvPr/>
        </p:nvGrpSpPr>
        <p:grpSpPr>
          <a:xfrm>
            <a:off x="887011" y="3774548"/>
            <a:ext cx="10773133" cy="641003"/>
            <a:chOff x="671727" y="724434"/>
            <a:chExt cx="10879142" cy="641003"/>
          </a:xfrm>
        </p:grpSpPr>
        <p:sp>
          <p:nvSpPr>
            <p:cNvPr id="32" name="Google Shape;702;p22"/>
            <p:cNvSpPr txBox="1"/>
            <p:nvPr/>
          </p:nvSpPr>
          <p:spPr>
            <a:xfrm>
              <a:off x="3376263" y="734129"/>
              <a:ext cx="2553422" cy="59069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 panose="020F0502020204030204"/>
                <a:buNone/>
              </a:pPr>
              <a:r>
                <a:rPr lang="en-GB" sz="1600" b="1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Handeni DC</a:t>
              </a:r>
              <a:endParaRPr sz="105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 panose="020F0502020204030204"/>
                <a:buNone/>
              </a:pPr>
              <a:r>
                <a:rPr lang="en-GB" sz="16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20 wards, 117 schools</a:t>
              </a:r>
              <a:endParaRPr sz="10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 panose="020F0502020204030204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703;p22"/>
            <p:cNvSpPr txBox="1"/>
            <p:nvPr/>
          </p:nvSpPr>
          <p:spPr>
            <a:xfrm>
              <a:off x="6212337" y="763602"/>
              <a:ext cx="2527940" cy="601835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 panose="020F0502020204030204"/>
                <a:buNone/>
              </a:pPr>
              <a:r>
                <a:rPr lang="en-GB" sz="1600" b="1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Handeni TC</a:t>
              </a:r>
              <a:endParaRPr sz="105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 panose="020F0502020204030204"/>
                <a:buNone/>
              </a:pPr>
              <a:r>
                <a:rPr lang="en-GB" sz="16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12 wards, 33 schools</a:t>
              </a:r>
              <a:endPara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704;p22"/>
            <p:cNvSpPr txBox="1"/>
            <p:nvPr/>
          </p:nvSpPr>
          <p:spPr>
            <a:xfrm>
              <a:off x="9022929" y="770563"/>
              <a:ext cx="2527940" cy="594874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 panose="020F0502020204030204"/>
                <a:buNone/>
              </a:pPr>
              <a:r>
                <a:rPr lang="en-GB" sz="1600" b="1" i="0" u="none" strike="noStrike" cap="none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Kilindi DC</a:t>
              </a:r>
              <a:endParaRPr sz="105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 panose="020F0502020204030204"/>
                <a:buNone/>
              </a:pPr>
              <a:r>
                <a:rPr lang="en-GB" sz="16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20 wards, 111 schools</a:t>
              </a:r>
              <a:endPara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705;p22"/>
            <p:cNvSpPr txBox="1"/>
            <p:nvPr/>
          </p:nvSpPr>
          <p:spPr>
            <a:xfrm>
              <a:off x="671727" y="724434"/>
              <a:ext cx="2281680" cy="472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 panose="020F0502020204030204"/>
                <a:buNone/>
              </a:pPr>
              <a:r>
                <a:rPr lang="en-GB" sz="16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Districts profile</a:t>
              </a:r>
              <a:endParaRPr sz="10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 panose="020F0502020204030204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" name="Google Shape;726;p22"/>
          <p:cNvGrpSpPr/>
          <p:nvPr/>
        </p:nvGrpSpPr>
        <p:grpSpPr>
          <a:xfrm>
            <a:off x="849504" y="4339965"/>
            <a:ext cx="6559483" cy="1710601"/>
            <a:chOff x="675683" y="1365440"/>
            <a:chExt cx="6624029" cy="1710601"/>
          </a:xfrm>
        </p:grpSpPr>
        <p:sp>
          <p:nvSpPr>
            <p:cNvPr id="37" name="Google Shape;727;p22"/>
            <p:cNvSpPr txBox="1"/>
            <p:nvPr/>
          </p:nvSpPr>
          <p:spPr>
            <a:xfrm>
              <a:off x="675683" y="2495864"/>
              <a:ext cx="2603762" cy="524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 panose="020F0502020204030204"/>
                <a:buNone/>
              </a:pPr>
              <a:r>
                <a:rPr lang="en-GB" sz="16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# Wards randomized as clusters</a:t>
              </a:r>
              <a:endParaRPr sz="10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 panose="020F0502020204030204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722;p22"/>
            <p:cNvSpPr txBox="1"/>
            <p:nvPr/>
          </p:nvSpPr>
          <p:spPr>
            <a:xfrm>
              <a:off x="3376263" y="2495865"/>
              <a:ext cx="1911318" cy="580176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 panose="020F0502020204030204"/>
                <a:buNone/>
              </a:pPr>
              <a:r>
                <a:rPr lang="en-GB" sz="16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DP</a:t>
              </a:r>
              <a:endParaRPr sz="10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 panose="020F0502020204030204"/>
                <a:buNone/>
              </a:pPr>
              <a:r>
                <a:rPr lang="en-GB" sz="16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10 wards</a:t>
              </a:r>
              <a:endPara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724;p22"/>
            <p:cNvSpPr txBox="1"/>
            <p:nvPr/>
          </p:nvSpPr>
          <p:spPr>
            <a:xfrm>
              <a:off x="5479595" y="2477881"/>
              <a:ext cx="1820117" cy="585443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 panose="020F0502020204030204"/>
                <a:buNone/>
              </a:pPr>
              <a:r>
                <a:rPr lang="en-GB" sz="16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Control</a:t>
              </a:r>
              <a:endParaRPr sz="10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 panose="020F0502020204030204"/>
                <a:buNone/>
              </a:pPr>
              <a:r>
                <a:rPr lang="en-GB" sz="16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10 wards</a:t>
              </a:r>
              <a:endPara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40" name="Google Shape;728;p22"/>
            <p:cNvCxnSpPr/>
            <p:nvPr/>
          </p:nvCxnSpPr>
          <p:spPr>
            <a:xfrm>
              <a:off x="4331922" y="1373093"/>
              <a:ext cx="0" cy="1097280"/>
            </a:xfrm>
            <a:prstGeom prst="straightConnector1">
              <a:avLst/>
            </a:prstGeom>
            <a:noFill/>
            <a:ln w="9525" cap="flat" cmpd="sng">
              <a:solidFill>
                <a:srgbClr val="002B6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1" name="Google Shape;729;p22"/>
            <p:cNvCxnSpPr/>
            <p:nvPr/>
          </p:nvCxnSpPr>
          <p:spPr>
            <a:xfrm>
              <a:off x="5704082" y="1365440"/>
              <a:ext cx="0" cy="1097280"/>
            </a:xfrm>
            <a:prstGeom prst="straightConnector1">
              <a:avLst/>
            </a:prstGeom>
            <a:noFill/>
            <a:ln w="9525" cap="flat" cmpd="sng">
              <a:solidFill>
                <a:srgbClr val="002B6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54" name="Group 53"/>
          <p:cNvGrpSpPr/>
          <p:nvPr/>
        </p:nvGrpSpPr>
        <p:grpSpPr>
          <a:xfrm>
            <a:off x="7721502" y="4432426"/>
            <a:ext cx="3938642" cy="1566487"/>
            <a:chOff x="7721502" y="4448247"/>
            <a:chExt cx="3938642" cy="1566487"/>
          </a:xfrm>
        </p:grpSpPr>
        <p:sp>
          <p:nvSpPr>
            <p:cNvPr id="42" name="Google Shape;735;p22"/>
            <p:cNvSpPr txBox="1"/>
            <p:nvPr/>
          </p:nvSpPr>
          <p:spPr>
            <a:xfrm>
              <a:off x="8090806" y="4726469"/>
              <a:ext cx="2060745" cy="40696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 panose="020F0502020204030204"/>
                <a:buNone/>
              </a:pPr>
              <a:r>
                <a:rPr lang="en-GB" sz="1400" b="0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32 wards, 144 schools</a:t>
              </a:r>
              <a:endParaRPr sz="2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734;p22"/>
            <p:cNvSpPr txBox="1"/>
            <p:nvPr/>
          </p:nvSpPr>
          <p:spPr>
            <a:xfrm>
              <a:off x="9857763" y="5470390"/>
              <a:ext cx="1802381" cy="534187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 panose="020F0502020204030204"/>
                <a:buNone/>
              </a:pPr>
              <a:r>
                <a:rPr lang="en-GB" sz="1600" b="0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Control</a:t>
              </a:r>
              <a:endParaRPr sz="105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 panose="020F0502020204030204"/>
                <a:buNone/>
              </a:pPr>
              <a:r>
                <a:rPr lang="en-GB" sz="1600" b="0" i="0" u="none" strike="noStrike" cap="none" dirty="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16 wards</a:t>
              </a:r>
              <a:endParaRPr sz="28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732;p22"/>
            <p:cNvSpPr txBox="1"/>
            <p:nvPr/>
          </p:nvSpPr>
          <p:spPr>
            <a:xfrm>
              <a:off x="7721502" y="5471495"/>
              <a:ext cx="1795673" cy="54323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 panose="020F0502020204030204"/>
                <a:buNone/>
              </a:pPr>
              <a:r>
                <a:rPr lang="en-GB" sz="16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DP</a:t>
              </a:r>
              <a:endParaRPr sz="105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 panose="020F0502020204030204"/>
                <a:buNone/>
              </a:pPr>
              <a:r>
                <a:rPr lang="en-GB" sz="16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16 wards</a:t>
              </a:r>
              <a:endPara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45" name="Google Shape;736;p22"/>
            <p:cNvCxnSpPr>
              <a:endCxn id="44" idx="0"/>
            </p:cNvCxnSpPr>
            <p:nvPr/>
          </p:nvCxnSpPr>
          <p:spPr>
            <a:xfrm>
              <a:off x="8616071" y="5133395"/>
              <a:ext cx="3268" cy="338100"/>
            </a:xfrm>
            <a:prstGeom prst="straightConnector1">
              <a:avLst/>
            </a:prstGeom>
            <a:noFill/>
            <a:ln w="9525" cap="flat" cmpd="sng">
              <a:solidFill>
                <a:srgbClr val="002B6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6" name="Google Shape;737;p22"/>
            <p:cNvCxnSpPr/>
            <p:nvPr/>
          </p:nvCxnSpPr>
          <p:spPr>
            <a:xfrm>
              <a:off x="10019669" y="5133438"/>
              <a:ext cx="10541" cy="336951"/>
            </a:xfrm>
            <a:prstGeom prst="straightConnector1">
              <a:avLst/>
            </a:prstGeom>
            <a:noFill/>
            <a:ln w="9525" cap="flat" cmpd="sng">
              <a:solidFill>
                <a:srgbClr val="002B6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" name="Google Shape;738;p22"/>
            <p:cNvCxnSpPr/>
            <p:nvPr/>
          </p:nvCxnSpPr>
          <p:spPr>
            <a:xfrm>
              <a:off x="8615990" y="4448250"/>
              <a:ext cx="81" cy="283464"/>
            </a:xfrm>
            <a:prstGeom prst="straightConnector1">
              <a:avLst/>
            </a:prstGeom>
            <a:noFill/>
            <a:ln w="9525" cap="flat" cmpd="sng">
              <a:solidFill>
                <a:srgbClr val="002B6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8" name="Google Shape;739;p22"/>
            <p:cNvCxnSpPr/>
            <p:nvPr/>
          </p:nvCxnSpPr>
          <p:spPr>
            <a:xfrm flipH="1">
              <a:off x="9682717" y="4448247"/>
              <a:ext cx="10540" cy="283464"/>
            </a:xfrm>
            <a:prstGeom prst="straightConnector1">
              <a:avLst/>
            </a:prstGeom>
            <a:noFill/>
            <a:ln w="9525" cap="flat" cmpd="sng">
              <a:solidFill>
                <a:srgbClr val="002B6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49" name="Google Shape;742;p22"/>
          <p:cNvSpPr/>
          <p:nvPr/>
        </p:nvSpPr>
        <p:spPr>
          <a:xfrm>
            <a:off x="638958" y="3626871"/>
            <a:ext cx="11328641" cy="2592303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2" name="Google Shape;455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38958" y="694193"/>
            <a:ext cx="3519146" cy="282442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" name="Google Shape;869;p3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074388" y="718307"/>
            <a:ext cx="2893211" cy="2800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ABLE_ENDDRAG_ORIGIN_RECT" val="916*348"/>
  <p:tag name="TABLE_ENDDRAG_RECT" val="32*153*916*348"/>
</p:tagLst>
</file>

<file path=ppt/theme/theme1.xml><?xml version="1.0" encoding="utf-8"?>
<a:theme xmlns:a="http://schemas.openxmlformats.org/drawingml/2006/main" name="UAntwerpen_titleslides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GHI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emeGHI">
  <a:themeElements>
    <a:clrScheme name="Kleuren_universiteitAntwerpen">
      <a:dk1>
        <a:srgbClr val="002E65"/>
      </a:dk1>
      <a:lt1>
        <a:srgbClr val="FFFFFF"/>
      </a:lt1>
      <a:dk2>
        <a:srgbClr val="002E65"/>
      </a:dk2>
      <a:lt2>
        <a:srgbClr val="BBCCCC"/>
      </a:lt2>
      <a:accent1>
        <a:srgbClr val="002E65"/>
      </a:accent1>
      <a:accent2>
        <a:srgbClr val="EA2C38"/>
      </a:accent2>
      <a:accent3>
        <a:srgbClr val="44B8F3"/>
      </a:accent3>
      <a:accent4>
        <a:srgbClr val="ADA500"/>
      </a:accent4>
      <a:accent5>
        <a:srgbClr val="AC242A"/>
      </a:accent5>
      <a:accent6>
        <a:srgbClr val="65A812"/>
      </a:accent6>
      <a:hlink>
        <a:srgbClr val="006CA9"/>
      </a:hlink>
      <a:folHlink>
        <a:srgbClr val="B1009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lIns="180000" tIns="180000" rIns="180000" bIns="180000" rtlCol="0" anchor="ctr"/>
      <a:lstStyle>
        <a:defPPr marL="0" indent="0" algn="ctr">
          <a:spcAft>
            <a:spcPts val="450"/>
          </a:spcAft>
          <a:buFont typeface="Arial" panose="020B0604020202020204" pitchFamily="34" charset="0"/>
          <a:buNone/>
          <a:defRPr sz="1800" b="1" dirty="0" err="1" smtClean="0">
            <a:solidFill>
              <a:schemeClr val="bg1"/>
            </a:solidFill>
            <a:latin typeface="+mn-lt"/>
            <a:ea typeface="Verdana Regular" charset="0"/>
            <a:cs typeface="Verdana Regular" charset="0"/>
            <a:sym typeface="Securitas Sans Light" charset="0"/>
          </a:defRPr>
        </a:defPPr>
      </a:lstStyle>
    </a:spDef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indent="0" algn="l">
          <a:buFont typeface="Arial" panose="020B0604020202020204" pitchFamily="34" charset="0"/>
          <a:buNone/>
          <a:defRPr sz="2800" b="1" smtClean="0">
            <a:solidFill>
              <a:schemeClr val="tx1"/>
            </a:solidFill>
            <a:latin typeface="+mn-lt"/>
            <a:ea typeface="Verdana" panose="020B0604030504040204" charset="0"/>
            <a:cs typeface="Verdana" panose="020B060403050404020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10076</Words>
  <Application>WPS Presentation</Application>
  <PresentationFormat>Widescreen</PresentationFormat>
  <Paragraphs>865</Paragraphs>
  <Slides>27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27</vt:i4>
      </vt:variant>
    </vt:vector>
  </HeadingPairs>
  <TitlesOfParts>
    <vt:vector size="60" baseType="lpstr">
      <vt:lpstr>Arial</vt:lpstr>
      <vt:lpstr>SimSun</vt:lpstr>
      <vt:lpstr>Wingdings</vt:lpstr>
      <vt:lpstr>Arial</vt:lpstr>
      <vt:lpstr>Calibri</vt:lpstr>
      <vt:lpstr>Trebuchet MS</vt:lpstr>
      <vt:lpstr>Verdana</vt:lpstr>
      <vt:lpstr>Noto Sans Symbols</vt:lpstr>
      <vt:lpstr>Segoe Print</vt:lpstr>
      <vt:lpstr>Arial Black</vt:lpstr>
      <vt:lpstr>Verdana Regular</vt:lpstr>
      <vt:lpstr>Verdana</vt:lpstr>
      <vt:lpstr>Securitas Sans Light</vt:lpstr>
      <vt:lpstr>Calibri Light</vt:lpstr>
      <vt:lpstr>Calibri</vt:lpstr>
      <vt:lpstr>ITC Officina Sans Std Book</vt:lpstr>
      <vt:lpstr>Yu Gothic UI</vt:lpstr>
      <vt:lpstr>Trebuchet MS</vt:lpstr>
      <vt:lpstr>MS PGothic</vt:lpstr>
      <vt:lpstr>Century Gothic</vt:lpstr>
      <vt:lpstr>Franklin Gothic Book</vt:lpstr>
      <vt:lpstr>Rockwell</vt:lpstr>
      <vt:lpstr>Microsoft YaHei</vt:lpstr>
      <vt:lpstr>Arial Unicode MS</vt:lpstr>
      <vt:lpstr>Times New Roman</vt:lpstr>
      <vt:lpstr>Arial Narrow</vt:lpstr>
      <vt:lpstr>Tahoma</vt:lpstr>
      <vt:lpstr>Wingdings</vt:lpstr>
      <vt:lpstr>Times New Roman</vt:lpstr>
      <vt:lpstr>UAntwerpen_titleslides</vt:lpstr>
      <vt:lpstr>ThemeGHI</vt:lpstr>
      <vt:lpstr>1_ThemeGHI</vt:lpstr>
      <vt:lpstr>Office Theme</vt:lpstr>
      <vt:lpstr>Scaling up IPTsc: lessons learned from field implementation</vt:lpstr>
      <vt:lpstr>Situation in Tanzania </vt:lpstr>
      <vt:lpstr>Situation in Tanzania </vt:lpstr>
      <vt:lpstr>Muheza Study set up ( 2years follow up) </vt:lpstr>
      <vt:lpstr>Clinical trial  findings</vt:lpstr>
      <vt:lpstr>Lessons from the Muheza study- clinical trial</vt:lpstr>
      <vt:lpstr>PowerPoint 演示文稿</vt:lpstr>
      <vt:lpstr>Handeni (DC &amp;TC) and Kilindi: Rain and malaria pattern</vt:lpstr>
      <vt:lpstr>Pilot implementation design</vt:lpstr>
      <vt:lpstr>Implementation approach: community and trainings</vt:lpstr>
      <vt:lpstr>PowerPoint 演示文稿</vt:lpstr>
      <vt:lpstr>PowerPoint 演示文稿</vt:lpstr>
      <vt:lpstr>Impact of IPTsc Clinical malaria</vt:lpstr>
      <vt:lpstr>Policy recommendations</vt:lpstr>
      <vt:lpstr>National implementation: Monitoring &amp;Evaluation plan</vt:lpstr>
      <vt:lpstr>NATIONAL STRATEGY FOR IPTsc IMPLEMENTATION</vt:lpstr>
      <vt:lpstr> IPTsc in National Strategic Plan</vt:lpstr>
      <vt:lpstr>PowerPoint 演示文稿</vt:lpstr>
      <vt:lpstr>IPTsc intervention &amp; priority area.</vt:lpstr>
      <vt:lpstr>PowerPoint 演示文稿</vt:lpstr>
      <vt:lpstr>IPTSc operations: logistics and supply.</vt:lpstr>
      <vt:lpstr>PowerPoint 演示文稿</vt:lpstr>
      <vt:lpstr>PowerPoint 演示文稿</vt:lpstr>
      <vt:lpstr>Progress</vt:lpstr>
      <vt:lpstr>Scale-up plan</vt:lpstr>
      <vt:lpstr>Lessons learned to date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Effectiveness and safety of intermittent preventive treatment with dihydroartemisinin–piperaquine for reducing malaria and related morbidities in school children - Tanzania Experience</dc:title>
  <dc:creator>Geofrey Makenga</dc:creator>
  <cp:lastModifiedBy>flex 5 i5</cp:lastModifiedBy>
  <cp:revision>84</cp:revision>
  <dcterms:created xsi:type="dcterms:W3CDTF">2020-11-30T20:37:00Z</dcterms:created>
  <dcterms:modified xsi:type="dcterms:W3CDTF">2025-03-04T09:46:37Z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0x01010035D4B55B8181AB419F327E043871A419</vt:lpwstr>
  </property>
  <property fmtid="{D5CDD505-2E9C-101B-9397-08002B2CF9AE}" pid="3" name="ICV">
    <vt:lpwstr>D74D0D71E0D147D88D21541C747A8DD3_13</vt:lpwstr>
  </property>
  <property fmtid="{D5CDD505-2E9C-101B-9397-08002B2CF9AE}" pid="4" name="KSOProductBuildVer">
    <vt:lpwstr>2057-12.2.0.20341</vt:lpwstr>
  </property>
</Properties>
</file>