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7"/>
  </p:notesMasterIdLst>
  <p:sldIdLst>
    <p:sldId id="258" r:id="rId4"/>
    <p:sldId id="301" r:id="rId5"/>
    <p:sldId id="303" r:id="rId6"/>
    <p:sldId id="281" r:id="rId8"/>
    <p:sldId id="299" r:id="rId9"/>
    <p:sldId id="282" r:id="rId10"/>
    <p:sldId id="313" r:id="rId11"/>
    <p:sldId id="305" r:id="rId12"/>
    <p:sldId id="285" r:id="rId13"/>
    <p:sldId id="286" r:id="rId14"/>
    <p:sldId id="287" r:id="rId15"/>
    <p:sldId id="288" r:id="rId16"/>
    <p:sldId id="317" r:id="rId17"/>
    <p:sldId id="318" r:id="rId18"/>
    <p:sldId id="315" r:id="rId19"/>
    <p:sldId id="289" r:id="rId20"/>
    <p:sldId id="290" r:id="rId21"/>
    <p:sldId id="291" r:id="rId22"/>
    <p:sldId id="292" r:id="rId23"/>
    <p:sldId id="293" r:id="rId24"/>
    <p:sldId id="25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90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3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4.xml"/><Relationship Id="rId3" Type="http://schemas.microsoft.com/office/2011/relationships/chartStyle" Target="style4.xml"/><Relationship Id="rId2" Type="http://schemas.openxmlformats.org/officeDocument/2006/relationships/themeOverride" Target="../theme/themeOverride4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4" Type="http://schemas.microsoft.com/office/2011/relationships/chartColorStyle" Target="colors5.xml"/><Relationship Id="rId3" Type="http://schemas.microsoft.com/office/2011/relationships/chartStyle" Target="style5.xml"/><Relationship Id="rId2" Type="http://schemas.openxmlformats.org/officeDocument/2006/relationships/themeOverride" Target="../theme/themeOverride5.xml"/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4" Type="http://schemas.microsoft.com/office/2011/relationships/chartColorStyle" Target="colors6.xml"/><Relationship Id="rId3" Type="http://schemas.microsoft.com/office/2011/relationships/chartStyle" Target="style6.xml"/><Relationship Id="rId2" Type="http://schemas.openxmlformats.org/officeDocument/2006/relationships/themeOverride" Target="../theme/themeOverride6.xml"/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fr-FR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Couverture (%) première dose (Dose 1) par rapport aux données de prévision</a:t>
            </a:r>
            <a:endParaRPr lang="fr-FR" sz="11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42440124728306"/>
          <c:y val="0.0321377178294107"/>
          <c:w val="0.963006664101147"/>
          <c:h val="0.9611460658966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59677024282852"/>
                  <c:y val="-0.002404568452857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14006606659696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0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[Données.Rapportsxlsx.xlsx]GrapCvrtDose1M!$B$16:$F$16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[Données.Rapportsxlsx.xlsx]GrapCvrtDose1M!$B$17:$F$17</c:f>
              <c:numCache>
                <c:formatCode>#,##0</c:formatCode>
                <c:ptCount val="5"/>
                <c:pt idx="0">
                  <c:v>898777.500809106</c:v>
                </c:pt>
                <c:pt idx="1">
                  <c:v>898777.500809106</c:v>
                </c:pt>
                <c:pt idx="2">
                  <c:v>898777.500809106</c:v>
                </c:pt>
                <c:pt idx="3">
                  <c:v>898777.500809106</c:v>
                </c:pt>
                <c:pt idx="4">
                  <c:v>373165.367244784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-27"/>
        <c:axId val="1313719856"/>
        <c:axId val="1313722736"/>
      </c:barChart>
      <c:barChart>
        <c:barDir val="col"/>
        <c:grouping val="clustered"/>
        <c:varyColors val="0"/>
        <c:ser>
          <c:idx val="1"/>
          <c:order val="1"/>
          <c:tx>
            <c:strRef>
              <c:f>[Données.Rapportsxlsx.xlsx]GrapCvrtDose1M!$A$10</c:f>
              <c:strCache>
                <c:ptCount val="1"/>
                <c:pt idx="0">
                  <c:v>Alibori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[Données.Rapportsxlsx.xlsx]GrapCvrtDose1M!$B$10:$F$10</c:f>
              <c:numCache>
                <c:formatCode>0</c:formatCode>
                <c:ptCount val="5"/>
                <c:pt idx="0">
                  <c:v>100.368992917689</c:v>
                </c:pt>
                <c:pt idx="1">
                  <c:v>111.306159376033</c:v>
                </c:pt>
                <c:pt idx="2">
                  <c:v>120.627574678833</c:v>
                </c:pt>
                <c:pt idx="3">
                  <c:v>123.885026932722</c:v>
                </c:pt>
                <c:pt idx="4">
                  <c:v>125.82294907625</c:v>
                </c:pt>
              </c:numCache>
            </c:numRef>
          </c:val>
        </c:ser>
        <c:ser>
          <c:idx val="2"/>
          <c:order val="2"/>
          <c:tx>
            <c:strRef>
              <c:f>[Données.Rapportsxlsx.xlsx]GrapCvrtDose1M!$A$11</c:f>
              <c:strCache>
                <c:ptCount val="1"/>
                <c:pt idx="0">
                  <c:v>Atacora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[Données.Rapportsxlsx.xlsx]GrapCvrtDose1M!$B$11:$F$11</c:f>
              <c:numCache>
                <c:formatCode>0</c:formatCode>
                <c:ptCount val="5"/>
                <c:pt idx="0">
                  <c:v>112.553939629066</c:v>
                </c:pt>
                <c:pt idx="1">
                  <c:v>125.601113157758</c:v>
                </c:pt>
                <c:pt idx="2">
                  <c:v>131.27195606356</c:v>
                </c:pt>
                <c:pt idx="3">
                  <c:v>136.045781727643</c:v>
                </c:pt>
              </c:numCache>
            </c:numRef>
          </c:val>
        </c:ser>
        <c:ser>
          <c:idx val="3"/>
          <c:order val="3"/>
          <c:tx>
            <c:strRef>
              <c:f>[Données.Rapportsxlsx.xlsx]GrapCvrtDose1M!$A$12</c:f>
              <c:strCache>
                <c:ptCount val="1"/>
                <c:pt idx="0">
                  <c:v>Collines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.004809136905714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[Données.Rapportsxlsx.xlsx]GrapCvrtDose1M!$B$12:$F$12</c:f>
              <c:numCache>
                <c:formatCode>0</c:formatCode>
                <c:ptCount val="5"/>
                <c:pt idx="0">
                  <c:v>109.841295929734</c:v>
                </c:pt>
                <c:pt idx="1">
                  <c:v>117.812545840109</c:v>
                </c:pt>
                <c:pt idx="2">
                  <c:v>124.438473271657</c:v>
                </c:pt>
                <c:pt idx="3">
                  <c:v>130.86303077803</c:v>
                </c:pt>
                <c:pt idx="4">
                  <c:v>116.365748662307</c:v>
                </c:pt>
              </c:numCache>
            </c:numRef>
          </c:val>
        </c:ser>
        <c:ser>
          <c:idx val="4"/>
          <c:order val="4"/>
          <c:tx>
            <c:strRef>
              <c:f>[Données.Rapportsxlsx.xlsx]GrapCvrtDose1M!$A$13</c:f>
              <c:strCache>
                <c:ptCount val="1"/>
                <c:pt idx="0">
                  <c:v>Borgou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[Données.Rapportsxlsx.xlsx]GrapCvrtDose1M!$B$13:$F$13</c:f>
              <c:numCache>
                <c:formatCode>0</c:formatCode>
                <c:ptCount val="5"/>
                <c:pt idx="0">
                  <c:v>83.7402195634233</c:v>
                </c:pt>
                <c:pt idx="1">
                  <c:v>95.4015389929391</c:v>
                </c:pt>
                <c:pt idx="2">
                  <c:v>102.567990742455</c:v>
                </c:pt>
                <c:pt idx="3">
                  <c:v>109.903155423461</c:v>
                </c:pt>
              </c:numCache>
            </c:numRef>
          </c:val>
        </c:ser>
        <c:ser>
          <c:idx val="5"/>
          <c:order val="5"/>
          <c:tx>
            <c:strRef>
              <c:f>[Données.Rapportsxlsx.xlsx]GrapCvrtDose1M!$A$14</c:f>
              <c:strCache>
                <c:ptCount val="1"/>
                <c:pt idx="0">
                  <c:v>Donga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[Données.Rapportsxlsx.xlsx]GrapCvrtDose1M!$B$14:$F$14</c:f>
              <c:numCache>
                <c:formatCode>0</c:formatCode>
                <c:ptCount val="5"/>
                <c:pt idx="0">
                  <c:v>96.1960551880827</c:v>
                </c:pt>
                <c:pt idx="1">
                  <c:v>106.777104889052</c:v>
                </c:pt>
                <c:pt idx="2">
                  <c:v>115.341594946668</c:v>
                </c:pt>
                <c:pt idx="3">
                  <c:v>128.121292560673</c:v>
                </c:pt>
              </c:numCache>
            </c:numRef>
          </c:val>
        </c:ser>
        <c:ser>
          <c:idx val="6"/>
          <c:order val="6"/>
          <c:tx>
            <c:strRef>
              <c:f>[Données.Rapportsxlsx.xlsx]GrapCvrtDose1M!$A$9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[Données.Rapportsxlsx.xlsx]GrapCvrtDose1M!$B$16:$F$16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[Données.Rapportsxlsx.xlsx]GrapCvrtDose1M!$B$9:$F$9</c:f>
              <c:numCache>
                <c:formatCode>0</c:formatCode>
                <c:ptCount val="5"/>
                <c:pt idx="0">
                  <c:v>101.65597149211</c:v>
                </c:pt>
                <c:pt idx="1">
                  <c:v>112.34215354646</c:v>
                </c:pt>
                <c:pt idx="2">
                  <c:v>119.727073611798</c:v>
                </c:pt>
                <c:pt idx="3">
                  <c:v>126.049661788387</c:v>
                </c:pt>
                <c:pt idx="4">
                  <c:v>121.54182563852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253408927"/>
        <c:axId val="1253411807"/>
      </c:barChart>
      <c:catAx>
        <c:axId val="1313719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22736"/>
        <c:crossesAt val="0"/>
        <c:auto val="1"/>
        <c:lblAlgn val="ctr"/>
        <c:lblOffset val="100"/>
        <c:noMultiLvlLbl val="0"/>
      </c:catAx>
      <c:valAx>
        <c:axId val="1313722736"/>
        <c:scaling>
          <c:orientation val="minMax"/>
          <c:max val="1300000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19856"/>
        <c:crosses val="autoZero"/>
        <c:crossBetween val="between"/>
        <c:majorUnit val="500000"/>
        <c:minorUnit val="40"/>
      </c:valAx>
      <c:catAx>
        <c:axId val="1253408927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11807"/>
        <c:crosses val="autoZero"/>
        <c:auto val="1"/>
        <c:lblAlgn val="ctr"/>
        <c:lblOffset val="100"/>
        <c:noMultiLvlLbl val="0"/>
      </c:catAx>
      <c:valAx>
        <c:axId val="1253411807"/>
        <c:scaling>
          <c:orientation val="minMax"/>
          <c:max val="500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08927"/>
        <c:crosses val="max"/>
        <c:crossBetween val="between"/>
        <c:majorUnit val="1"/>
        <c:minorUnit val="0.3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0276131172463342"/>
          <c:y val="0.162579086286001"/>
          <c:w val="0.757591759363413"/>
          <c:h val="0.0377732428923157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66bae6d7-1f08-463e-84e4-0cee9068dd39}"/>
      </c:ext>
    </c:extLst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 lang="en-GB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fr-FR" sz="1050" b="0" i="0" u="none" strike="noStrike" baseline="0">
                <a:effectLst/>
              </a:rPr>
              <a:t>Couverture (%) première dose (Dose 1) par rapport aux enfants touchés</a:t>
            </a:r>
            <a:endParaRPr lang="fr-FR" sz="105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04641864460201"/>
          <c:y val="0.036795724858717"/>
          <c:w val="0.963006664101147"/>
          <c:h val="0.9611460658966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59677024282852"/>
                  <c:y val="-0.002404568452857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14006606659696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0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[Données.Rapportsxlsx.xlsx]GrapCvrtDose1E!$B$16:$F$16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[Données.Rapportsxlsx.xlsx]GrapCvrtDose1E!$B$17:$F$17</c:f>
              <c:numCache>
                <c:formatCode>#,##0</c:formatCode>
                <c:ptCount val="5"/>
                <c:pt idx="0">
                  <c:v>913661</c:v>
                </c:pt>
                <c:pt idx="1">
                  <c:v>1009706</c:v>
                </c:pt>
                <c:pt idx="2">
                  <c:v>1076080</c:v>
                </c:pt>
                <c:pt idx="3">
                  <c:v>1132906</c:v>
                </c:pt>
                <c:pt idx="4">
                  <c:v>453552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-27"/>
        <c:axId val="1313719856"/>
        <c:axId val="1313722736"/>
      </c:barChart>
      <c:barChart>
        <c:barDir val="col"/>
        <c:grouping val="clustered"/>
        <c:varyColors val="0"/>
        <c:ser>
          <c:idx val="1"/>
          <c:order val="1"/>
          <c:tx>
            <c:strRef>
              <c:f>[Données.Rapportsxlsx.xlsx]GrapCvrtDose1E!$A$10</c:f>
              <c:strCache>
                <c:ptCount val="1"/>
                <c:pt idx="0">
                  <c:v>Alibori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[Données.Rapportsxlsx.xlsx]GrapCvrtDose1E!$B$10:$F$10</c:f>
              <c:numCache>
                <c:formatCode>0</c:formatCode>
                <c:ptCount val="5"/>
                <c:pt idx="0">
                  <c:v>73.9739819208632</c:v>
                </c:pt>
                <c:pt idx="1">
                  <c:v>82.0348952600906</c:v>
                </c:pt>
                <c:pt idx="2">
                  <c:v>88.9049672518629</c:v>
                </c:pt>
                <c:pt idx="3">
                  <c:v>91.3057755805352</c:v>
                </c:pt>
                <c:pt idx="4">
                  <c:v>92.7340634754524</c:v>
                </c:pt>
              </c:numCache>
            </c:numRef>
          </c:val>
        </c:ser>
        <c:ser>
          <c:idx val="2"/>
          <c:order val="2"/>
          <c:tx>
            <c:strRef>
              <c:f>[Données.Rapportsxlsx.xlsx]GrapCvrtDose1E!$A$11</c:f>
              <c:strCache>
                <c:ptCount val="1"/>
                <c:pt idx="0">
                  <c:v>Atacora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[Données.Rapportsxlsx.xlsx]GrapCvrtDose1E!$B$11:$F$11</c:f>
              <c:numCache>
                <c:formatCode>0</c:formatCode>
                <c:ptCount val="5"/>
                <c:pt idx="0">
                  <c:v>78.3812146443659</c:v>
                </c:pt>
                <c:pt idx="1">
                  <c:v>87.467109924664</c:v>
                </c:pt>
                <c:pt idx="2">
                  <c:v>91.4162169615124</c:v>
                </c:pt>
                <c:pt idx="3">
                  <c:v>94.7406519416156</c:v>
                </c:pt>
              </c:numCache>
            </c:numRef>
          </c:val>
        </c:ser>
        <c:ser>
          <c:idx val="3"/>
          <c:order val="3"/>
          <c:tx>
            <c:strRef>
              <c:f>[Données.Rapportsxlsx.xlsx]GrapCvrtDose1E!$A$12</c:f>
              <c:strCache>
                <c:ptCount val="1"/>
                <c:pt idx="0">
                  <c:v>Collines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.004809136905714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[Données.Rapportsxlsx.xlsx]GrapCvrtDose1E!$B$12:$F$12</c:f>
              <c:numCache>
                <c:formatCode>0</c:formatCode>
                <c:ptCount val="5"/>
                <c:pt idx="0">
                  <c:v>76.4745538231162</c:v>
                </c:pt>
                <c:pt idx="1">
                  <c:v>82.0243588863998</c:v>
                </c:pt>
                <c:pt idx="2">
                  <c:v>86.6375131623299</c:v>
                </c:pt>
                <c:pt idx="3">
                  <c:v>91.1104681165862</c:v>
                </c:pt>
                <c:pt idx="4">
                  <c:v>98.4977702059428</c:v>
                </c:pt>
              </c:numCache>
            </c:numRef>
          </c:val>
        </c:ser>
        <c:ser>
          <c:idx val="4"/>
          <c:order val="4"/>
          <c:tx>
            <c:strRef>
              <c:f>[Données.Rapportsxlsx.xlsx]GrapCvrtDose1E!$A$13</c:f>
              <c:strCache>
                <c:ptCount val="1"/>
                <c:pt idx="0">
                  <c:v>Borgou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[Données.Rapportsxlsx.xlsx]GrapCvrtDose1E!$B$13:$F$13</c:f>
              <c:numCache>
                <c:formatCode>0</c:formatCode>
                <c:ptCount val="5"/>
                <c:pt idx="0">
                  <c:v>70.8818960765646</c:v>
                </c:pt>
                <c:pt idx="1">
                  <c:v>80.7526181289773</c:v>
                </c:pt>
                <c:pt idx="2">
                  <c:v>86.8186601192564</c:v>
                </c:pt>
                <c:pt idx="3">
                  <c:v>93.027509144661</c:v>
                </c:pt>
              </c:numCache>
            </c:numRef>
          </c:val>
        </c:ser>
        <c:ser>
          <c:idx val="5"/>
          <c:order val="5"/>
          <c:tx>
            <c:strRef>
              <c:f>[Données.Rapportsxlsx.xlsx]GrapCvrtDose1E!$A$14</c:f>
              <c:strCache>
                <c:ptCount val="1"/>
                <c:pt idx="0">
                  <c:v>Donga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[Données.Rapportsxlsx.xlsx]GrapCvrtDose1E!$B$14:$F$14</c:f>
              <c:numCache>
                <c:formatCode>0</c:formatCode>
                <c:ptCount val="5"/>
                <c:pt idx="0">
                  <c:v>70.1473803814318</c:v>
                </c:pt>
                <c:pt idx="1">
                  <c:v>77.8632156800571</c:v>
                </c:pt>
                <c:pt idx="2">
                  <c:v>84.1085501760505</c:v>
                </c:pt>
                <c:pt idx="3">
                  <c:v>93.4276673470871</c:v>
                </c:pt>
              </c:numCache>
            </c:numRef>
          </c:val>
        </c:ser>
        <c:ser>
          <c:idx val="6"/>
          <c:order val="6"/>
          <c:tx>
            <c:strRef>
              <c:f>[Données.Rapportsxlsx.xlsx]GrapCvrtDose1E!$A$9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[Données.Rapportsxlsx.xlsx]GrapCvrtDose1E!$B$16:$F$16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[Données.Rapportsxlsx.xlsx]GrapCvrtDose1E!$B$9:$F$9</c:f>
              <c:numCache>
                <c:formatCode>0</c:formatCode>
                <c:ptCount val="5"/>
                <c:pt idx="0">
                  <c:v>74.621364329841</c:v>
                </c:pt>
                <c:pt idx="1">
                  <c:v>82.4656402013728</c:v>
                </c:pt>
                <c:pt idx="2">
                  <c:v>87.8865987801332</c:v>
                </c:pt>
                <c:pt idx="3">
                  <c:v>92.5277442918794</c:v>
                </c:pt>
                <c:pt idx="4">
                  <c:v>95.147109726549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253408927"/>
        <c:axId val="1253411807"/>
      </c:barChart>
      <c:catAx>
        <c:axId val="1313719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22736"/>
        <c:crossesAt val="0"/>
        <c:auto val="1"/>
        <c:lblAlgn val="ctr"/>
        <c:lblOffset val="100"/>
        <c:noMultiLvlLbl val="0"/>
      </c:catAx>
      <c:valAx>
        <c:axId val="1313722736"/>
        <c:scaling>
          <c:orientation val="minMax"/>
          <c:max val="1800000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19856"/>
        <c:crosses val="autoZero"/>
        <c:crossBetween val="between"/>
        <c:majorUnit val="500000"/>
        <c:minorUnit val="40"/>
      </c:valAx>
      <c:catAx>
        <c:axId val="1253408927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11807"/>
        <c:crosses val="autoZero"/>
        <c:auto val="1"/>
        <c:lblAlgn val="ctr"/>
        <c:lblOffset val="100"/>
        <c:noMultiLvlLbl val="0"/>
      </c:catAx>
      <c:valAx>
        <c:axId val="1253411807"/>
        <c:scaling>
          <c:orientation val="minMax"/>
          <c:max val="500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08927"/>
        <c:crosses val="max"/>
        <c:crossBetween val="between"/>
        <c:majorUnit val="1"/>
        <c:minorUnit val="0.3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025723204232929"/>
          <c:y val="0.118328726442368"/>
          <c:w val="0.761912747017734"/>
          <c:h val="0.049064679873451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8d6b4ba-0d49-49a7-8106-eb47c76e265c}"/>
      </c:ext>
    </c:extLst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 lang="en-GB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fr-FR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Couverture (%) 2 doses (Dose 1+Dose 2) par rapport aux enfants touchés</a:t>
            </a:r>
            <a:endParaRPr lang="fr-FR" sz="11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42440124728306"/>
          <c:y val="0.0321377178294107"/>
          <c:w val="0.963006664101147"/>
          <c:h val="0.9611460658966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59677024282852"/>
                  <c:y val="-0.002404568452857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14006606659696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0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[Données.Rapportsxlsx.xlsx]GrapCvrtDose2E!$B$16:$F$16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[Données.Rapportsxlsx.xlsx]GrapCvrtDose2E!$B$17:$F$17</c:f>
              <c:numCache>
                <c:formatCode>#,##0</c:formatCode>
                <c:ptCount val="5"/>
                <c:pt idx="0">
                  <c:v>913661</c:v>
                </c:pt>
                <c:pt idx="1">
                  <c:v>1009706</c:v>
                </c:pt>
                <c:pt idx="2">
                  <c:v>1076080</c:v>
                </c:pt>
                <c:pt idx="3">
                  <c:v>1132906</c:v>
                </c:pt>
                <c:pt idx="4">
                  <c:v>453552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-27"/>
        <c:axId val="1313719856"/>
        <c:axId val="1313722736"/>
      </c:barChart>
      <c:barChart>
        <c:barDir val="col"/>
        <c:grouping val="clustered"/>
        <c:varyColors val="0"/>
        <c:ser>
          <c:idx val="1"/>
          <c:order val="1"/>
          <c:tx>
            <c:strRef>
              <c:f>[Données.Rapportsxlsx.xlsx]GrapCvrtDose2E!$A$10</c:f>
              <c:strCache>
                <c:ptCount val="1"/>
                <c:pt idx="0">
                  <c:v>Alibori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[Données.Rapportsxlsx.xlsx]GrapCvrtDose2E!$B$10:$F$10</c:f>
              <c:numCache>
                <c:formatCode>0</c:formatCode>
                <c:ptCount val="5"/>
                <c:pt idx="0">
                  <c:v>40.4247334139256</c:v>
                </c:pt>
                <c:pt idx="1">
                  <c:v>37.8330296086462</c:v>
                </c:pt>
                <c:pt idx="2">
                  <c:v>35.946448225466</c:v>
                </c:pt>
                <c:pt idx="3">
                  <c:v>29.9078000108258</c:v>
                </c:pt>
                <c:pt idx="4">
                  <c:v>24.260325135774</c:v>
                </c:pt>
              </c:numCache>
            </c:numRef>
          </c:val>
        </c:ser>
        <c:ser>
          <c:idx val="2"/>
          <c:order val="2"/>
          <c:tx>
            <c:strRef>
              <c:f>[Données.Rapportsxlsx.xlsx]GrapCvrtDose2E!$A$11</c:f>
              <c:strCache>
                <c:ptCount val="1"/>
                <c:pt idx="0">
                  <c:v>Atacora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[Données.Rapportsxlsx.xlsx]GrapCvrtDose2E!$B$11:$F$11</c:f>
              <c:numCache>
                <c:formatCode>0</c:formatCode>
                <c:ptCount val="5"/>
                <c:pt idx="0">
                  <c:v>72.1207060977338</c:v>
                </c:pt>
                <c:pt idx="1">
                  <c:v>76.6718882254488</c:v>
                </c:pt>
                <c:pt idx="2">
                  <c:v>80.7830040176639</c:v>
                </c:pt>
                <c:pt idx="3">
                  <c:v>80.9277777990555</c:v>
                </c:pt>
              </c:numCache>
            </c:numRef>
          </c:val>
        </c:ser>
        <c:ser>
          <c:idx val="3"/>
          <c:order val="3"/>
          <c:tx>
            <c:strRef>
              <c:f>[Données.Rapportsxlsx.xlsx]GrapCvrtDose2E!$A$12</c:f>
              <c:strCache>
                <c:ptCount val="1"/>
                <c:pt idx="0">
                  <c:v>Collines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.004809136905714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[Données.Rapportsxlsx.xlsx]GrapCvrtDose2E!$B$12:$F$12</c:f>
              <c:numCache>
                <c:formatCode>0</c:formatCode>
                <c:ptCount val="5"/>
                <c:pt idx="0">
                  <c:v>52.7441779994452</c:v>
                </c:pt>
                <c:pt idx="1">
                  <c:v>56.6757249348968</c:v>
                </c:pt>
                <c:pt idx="2">
                  <c:v>58.5934726775386</c:v>
                </c:pt>
                <c:pt idx="3">
                  <c:v>55.7814322404747</c:v>
                </c:pt>
                <c:pt idx="4">
                  <c:v>51.6124668036278</c:v>
                </c:pt>
              </c:numCache>
            </c:numRef>
          </c:val>
        </c:ser>
        <c:ser>
          <c:idx val="4"/>
          <c:order val="4"/>
          <c:tx>
            <c:strRef>
              <c:f>[Données.Rapportsxlsx.xlsx]GrapCvrtDose2E!$A$13</c:f>
              <c:strCache>
                <c:ptCount val="1"/>
                <c:pt idx="0">
                  <c:v>Borgou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[Données.Rapportsxlsx.xlsx]GrapCvrtDose2E!$B$13:$F$13</c:f>
              <c:numCache>
                <c:formatCode>0</c:formatCode>
                <c:ptCount val="5"/>
                <c:pt idx="0">
                  <c:v>47.4234604399459</c:v>
                </c:pt>
                <c:pt idx="1">
                  <c:v>43.2965876634765</c:v>
                </c:pt>
                <c:pt idx="2">
                  <c:v>60.3497519667285</c:v>
                </c:pt>
                <c:pt idx="3">
                  <c:v>63.1728215663677</c:v>
                </c:pt>
              </c:numCache>
            </c:numRef>
          </c:val>
        </c:ser>
        <c:ser>
          <c:idx val="5"/>
          <c:order val="5"/>
          <c:tx>
            <c:strRef>
              <c:f>[Données.Rapportsxlsx.xlsx]GrapCvrtDose2E!$A$14</c:f>
              <c:strCache>
                <c:ptCount val="1"/>
                <c:pt idx="0">
                  <c:v>Donga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[Données.Rapportsxlsx.xlsx]GrapCvrtDose2E!$B$14:$F$14</c:f>
              <c:numCache>
                <c:formatCode>0</c:formatCode>
                <c:ptCount val="5"/>
                <c:pt idx="0">
                  <c:v>35.5608844144091</c:v>
                </c:pt>
                <c:pt idx="1">
                  <c:v>37.2084266434135</c:v>
                </c:pt>
                <c:pt idx="2">
                  <c:v>53.5213407585036</c:v>
                </c:pt>
                <c:pt idx="3">
                  <c:v>50.358376767937</c:v>
                </c:pt>
              </c:numCache>
            </c:numRef>
          </c:val>
        </c:ser>
        <c:ser>
          <c:idx val="6"/>
          <c:order val="6"/>
          <c:tx>
            <c:strRef>
              <c:f>[Données.Rapportsxlsx.xlsx]GrapCvrtDose2E!$A$9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[Données.Rapportsxlsx.xlsx]GrapCvrtDose2E!$B$16:$F$16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[Données.Rapportsxlsx.xlsx]GrapCvrtDose2E!$B$9:$F$9</c:f>
              <c:numCache>
                <c:formatCode>0</c:formatCode>
                <c:ptCount val="5"/>
                <c:pt idx="0">
                  <c:v>51.0962139699901</c:v>
                </c:pt>
                <c:pt idx="1">
                  <c:v>52.0876415800117</c:v>
                </c:pt>
                <c:pt idx="2">
                  <c:v>57.8588136517924</c:v>
                </c:pt>
                <c:pt idx="3">
                  <c:v>55.8221359756157</c:v>
                </c:pt>
                <c:pt idx="4">
                  <c:v>35.7116334686428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253408927"/>
        <c:axId val="1253411807"/>
      </c:barChart>
      <c:catAx>
        <c:axId val="1313719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22736"/>
        <c:crossesAt val="0"/>
        <c:auto val="1"/>
        <c:lblAlgn val="ctr"/>
        <c:lblOffset val="100"/>
        <c:noMultiLvlLbl val="0"/>
      </c:catAx>
      <c:valAx>
        <c:axId val="1313722736"/>
        <c:scaling>
          <c:orientation val="minMax"/>
          <c:max val="2000000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19856"/>
        <c:crosses val="autoZero"/>
        <c:crossBetween val="between"/>
        <c:majorUnit val="500000"/>
        <c:minorUnit val="40"/>
      </c:valAx>
      <c:catAx>
        <c:axId val="1253408927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11807"/>
        <c:crosses val="autoZero"/>
        <c:auto val="1"/>
        <c:lblAlgn val="ctr"/>
        <c:lblOffset val="100"/>
        <c:noMultiLvlLbl val="0"/>
      </c:catAx>
      <c:valAx>
        <c:axId val="1253411807"/>
        <c:scaling>
          <c:orientation val="minMax"/>
          <c:max val="500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08927"/>
        <c:crosses val="max"/>
        <c:crossBetween val="between"/>
        <c:majorUnit val="1"/>
        <c:minorUnit val="0.3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0276131172463342"/>
          <c:y val="0.162579086286001"/>
          <c:w val="0.761375416190096"/>
          <c:h val="0.0397145604222801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eb4b120-8a8b-40d1-bd38-5924ad04883c}"/>
      </c:ext>
    </c:extLst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 lang="en-GB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fr-FR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Couverture (%) 2 doses (Dose 1+Dose 2) par rapport aux données de prévision</a:t>
            </a:r>
            <a:endParaRPr lang="fr-FR" sz="11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42440124728306"/>
          <c:y val="0.0321377178294107"/>
          <c:w val="0.963006664101147"/>
          <c:h val="0.9611460658966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59677024282852"/>
                  <c:y val="-0.002404568452857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14006606659696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0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[Données.Rapportsxlsx.xlsx]GrapCvrtDose2M!$B$16:$F$16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[Données.Rapportsxlsx.xlsx]GrapCvrtDose2M!$B$17:$F$17</c:f>
              <c:numCache>
                <c:formatCode>#,##0</c:formatCode>
                <c:ptCount val="5"/>
                <c:pt idx="0">
                  <c:v>898777.500809106</c:v>
                </c:pt>
                <c:pt idx="1">
                  <c:v>898777.500809106</c:v>
                </c:pt>
                <c:pt idx="2">
                  <c:v>898777.500809106</c:v>
                </c:pt>
                <c:pt idx="3">
                  <c:v>898777.500809106</c:v>
                </c:pt>
                <c:pt idx="4">
                  <c:v>373165.367244784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-27"/>
        <c:axId val="1313719856"/>
        <c:axId val="1313722736"/>
      </c:barChart>
      <c:barChart>
        <c:barDir val="col"/>
        <c:grouping val="clustered"/>
        <c:varyColors val="0"/>
        <c:ser>
          <c:idx val="1"/>
          <c:order val="1"/>
          <c:tx>
            <c:strRef>
              <c:f>[Données.Rapportsxlsx.xlsx]GrapCvrtDose2M!$A$10</c:f>
              <c:strCache>
                <c:ptCount val="1"/>
                <c:pt idx="0">
                  <c:v>Alibori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[Données.Rapportsxlsx.xlsx]GrapCvrtDose2M!$B$10:$F$10</c:f>
              <c:numCache>
                <c:formatCode>0</c:formatCode>
                <c:ptCount val="5"/>
                <c:pt idx="0">
                  <c:v>54.8488762719617</c:v>
                </c:pt>
                <c:pt idx="1">
                  <c:v>51.3324142116239</c:v>
                </c:pt>
                <c:pt idx="2">
                  <c:v>48.7726726839928</c:v>
                </c:pt>
                <c:pt idx="3">
                  <c:v>40.5793454606993</c:v>
                </c:pt>
                <c:pt idx="4">
                  <c:v>32.9167680109238</c:v>
                </c:pt>
              </c:numCache>
            </c:numRef>
          </c:val>
        </c:ser>
        <c:ser>
          <c:idx val="2"/>
          <c:order val="2"/>
          <c:tx>
            <c:strRef>
              <c:f>[Données.Rapportsxlsx.xlsx]GrapCvrtDose2M!$A$11</c:f>
              <c:strCache>
                <c:ptCount val="1"/>
                <c:pt idx="0">
                  <c:v>Atacora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[Données.Rapportsxlsx.xlsx]GrapCvrtDose2M!$B$11:$F$11</c:f>
              <c:numCache>
                <c:formatCode>0</c:formatCode>
                <c:ptCount val="5"/>
                <c:pt idx="0">
                  <c:v>103.563967934929</c:v>
                </c:pt>
                <c:pt idx="1">
                  <c:v>110.099379267452</c:v>
                </c:pt>
                <c:pt idx="2">
                  <c:v>116.002863677391</c:v>
                </c:pt>
                <c:pt idx="3">
                  <c:v>116.210756085343</c:v>
                </c:pt>
              </c:numCache>
            </c:numRef>
          </c:val>
        </c:ser>
        <c:ser>
          <c:idx val="3"/>
          <c:order val="3"/>
          <c:tx>
            <c:strRef>
              <c:f>[Données.Rapportsxlsx.xlsx]GrapCvrtDose2M!$A$12</c:f>
              <c:strCache>
                <c:ptCount val="1"/>
                <c:pt idx="0">
                  <c:v>Collines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.004809136905714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[Données.Rapportsxlsx.xlsx]GrapCvrtDose2M!$B$12:$F$12</c:f>
              <c:numCache>
                <c:formatCode>0</c:formatCode>
                <c:ptCount val="5"/>
                <c:pt idx="0">
                  <c:v>75.7570796373373</c:v>
                </c:pt>
                <c:pt idx="1">
                  <c:v>81.4040064752163</c:v>
                </c:pt>
                <c:pt idx="2">
                  <c:v>84.1584899836173</c:v>
                </c:pt>
                <c:pt idx="3">
                  <c:v>80.119523420591</c:v>
                </c:pt>
                <c:pt idx="4">
                  <c:v>60.9752213411044</c:v>
                </c:pt>
              </c:numCache>
            </c:numRef>
          </c:val>
        </c:ser>
        <c:ser>
          <c:idx val="4"/>
          <c:order val="4"/>
          <c:tx>
            <c:strRef>
              <c:f>[Données.Rapportsxlsx.xlsx]GrapCvrtDose2M!$A$13</c:f>
              <c:strCache>
                <c:ptCount val="1"/>
                <c:pt idx="0">
                  <c:v>Borgou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[Données.Rapportsxlsx.xlsx]GrapCvrtDose2M!$B$13:$F$13</c:f>
              <c:numCache>
                <c:formatCode>0</c:formatCode>
                <c:ptCount val="5"/>
                <c:pt idx="0">
                  <c:v>56.0263086840786</c:v>
                </c:pt>
                <c:pt idx="1">
                  <c:v>51.1508009516306</c:v>
                </c:pt>
                <c:pt idx="2">
                  <c:v>71.2974928722718</c:v>
                </c:pt>
                <c:pt idx="3">
                  <c:v>74.6326811389804</c:v>
                </c:pt>
              </c:numCache>
            </c:numRef>
          </c:val>
        </c:ser>
        <c:ser>
          <c:idx val="5"/>
          <c:order val="5"/>
          <c:tx>
            <c:strRef>
              <c:f>[Données.Rapportsxlsx.xlsx]GrapCvrtDose2M!$A$14</c:f>
              <c:strCache>
                <c:ptCount val="1"/>
                <c:pt idx="0">
                  <c:v>Donga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[Données.Rapportsxlsx.xlsx]GrapCvrtDose2M!$B$14:$F$14</c:f>
              <c:numCache>
                <c:formatCode>0</c:formatCode>
                <c:ptCount val="5"/>
                <c:pt idx="0">
                  <c:v>48.7661375387729</c:v>
                </c:pt>
                <c:pt idx="1">
                  <c:v>51.0254815417024</c:v>
                </c:pt>
                <c:pt idx="2">
                  <c:v>73.396067270789</c:v>
                </c:pt>
                <c:pt idx="3">
                  <c:v>69.0585616228232</c:v>
                </c:pt>
              </c:numCache>
            </c:numRef>
          </c:val>
        </c:ser>
        <c:ser>
          <c:idx val="6"/>
          <c:order val="6"/>
          <c:tx>
            <c:strRef>
              <c:f>[Données.Rapportsxlsx.xlsx]GrapCvrtDose2M!$A$9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[Données.Rapportsxlsx.xlsx]GrapCvrtDose2M!$B$16:$F$16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[Données.Rapportsxlsx.xlsx]GrapCvrtDose2M!$B$9:$F$9</c:f>
              <c:numCache>
                <c:formatCode>0</c:formatCode>
                <c:ptCount val="5"/>
                <c:pt idx="0">
                  <c:v>69.607883979828</c:v>
                </c:pt>
                <c:pt idx="1">
                  <c:v>70.9584963381783</c:v>
                </c:pt>
                <c:pt idx="2">
                  <c:v>78.820508898171</c:v>
                </c:pt>
                <c:pt idx="3">
                  <c:v>76.045962363845</c:v>
                </c:pt>
                <c:pt idx="4">
                  <c:v>45.6183812707178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253408927"/>
        <c:axId val="1253411807"/>
      </c:barChart>
      <c:catAx>
        <c:axId val="1313719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22736"/>
        <c:crossesAt val="0"/>
        <c:auto val="1"/>
        <c:lblAlgn val="ctr"/>
        <c:lblOffset val="100"/>
        <c:noMultiLvlLbl val="0"/>
      </c:catAx>
      <c:valAx>
        <c:axId val="1313722736"/>
        <c:scaling>
          <c:orientation val="minMax"/>
          <c:max val="1300000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19856"/>
        <c:crosses val="autoZero"/>
        <c:crossBetween val="between"/>
        <c:majorUnit val="500000"/>
        <c:minorUnit val="40"/>
      </c:valAx>
      <c:catAx>
        <c:axId val="1253408927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11807"/>
        <c:crosses val="autoZero"/>
        <c:auto val="1"/>
        <c:lblAlgn val="ctr"/>
        <c:lblOffset val="100"/>
        <c:noMultiLvlLbl val="0"/>
      </c:catAx>
      <c:valAx>
        <c:axId val="1253411807"/>
        <c:scaling>
          <c:orientation val="minMax"/>
          <c:max val="500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08927"/>
        <c:crosses val="max"/>
        <c:crossBetween val="between"/>
        <c:majorUnit val="1"/>
        <c:minorUnit val="0.3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0276131172463342"/>
          <c:y val="0.162579086286001"/>
          <c:w val="0.757595590163285"/>
          <c:h val="0.0420435267298397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a1cddc14-be44-48c9-a5f9-bba6af374d50}"/>
      </c:ext>
    </c:extLst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 lang="en-GB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fr-FR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Couverture (%) 3 doses (Dose 1+Dose 2 + Dose 3) par rapport aux enfants touchés</a:t>
            </a:r>
            <a:endParaRPr lang="fr-FR" sz="11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42440124728306"/>
          <c:y val="0.0321377178294107"/>
          <c:w val="0.963006664101147"/>
          <c:h val="0.9611460658966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59677024282852"/>
                  <c:y val="-0.002404568452857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14006606659696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0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[Données.Rapportsxlsx.xlsx]GrapCvrtDose3E!$B$16:$F$16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[Données.Rapportsxlsx.xlsx]GrapCvrtDose3E!$B$17:$F$17</c:f>
              <c:numCache>
                <c:formatCode>#,##0</c:formatCode>
                <c:ptCount val="5"/>
                <c:pt idx="0">
                  <c:v>913661</c:v>
                </c:pt>
                <c:pt idx="1">
                  <c:v>1009706</c:v>
                </c:pt>
                <c:pt idx="2">
                  <c:v>1076080</c:v>
                </c:pt>
                <c:pt idx="3">
                  <c:v>1132906</c:v>
                </c:pt>
                <c:pt idx="4">
                  <c:v>453552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-27"/>
        <c:axId val="1313719856"/>
        <c:axId val="1313722736"/>
      </c:barChart>
      <c:barChart>
        <c:barDir val="col"/>
        <c:grouping val="clustered"/>
        <c:varyColors val="0"/>
        <c:ser>
          <c:idx val="1"/>
          <c:order val="1"/>
          <c:tx>
            <c:strRef>
              <c:f>[Données.Rapportsxlsx.xlsx]GrapCvrtDose3E!$A$10</c:f>
              <c:strCache>
                <c:ptCount val="1"/>
                <c:pt idx="0">
                  <c:v>Alibori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[Données.Rapportsxlsx.xlsx]GrapCvrtDose3E!$B$10:$F$10</c:f>
              <c:numCache>
                <c:formatCode>0</c:formatCode>
                <c:ptCount val="5"/>
                <c:pt idx="0">
                  <c:v>39.6048571892536</c:v>
                </c:pt>
                <c:pt idx="1">
                  <c:v>36.3372607040398</c:v>
                </c:pt>
                <c:pt idx="2">
                  <c:v>35.8190642873897</c:v>
                </c:pt>
                <c:pt idx="3">
                  <c:v>29.8352669469354</c:v>
                </c:pt>
                <c:pt idx="4">
                  <c:v>24.1874312108691</c:v>
                </c:pt>
              </c:numCache>
            </c:numRef>
          </c:val>
        </c:ser>
        <c:ser>
          <c:idx val="2"/>
          <c:order val="2"/>
          <c:tx>
            <c:strRef>
              <c:f>[Données.Rapportsxlsx.xlsx]GrapCvrtDose3E!$A$11</c:f>
              <c:strCache>
                <c:ptCount val="1"/>
                <c:pt idx="0">
                  <c:v>Atacora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[Données.Rapportsxlsx.xlsx]GrapCvrtDose3E!$B$11:$F$11</c:f>
              <c:numCache>
                <c:formatCode>0</c:formatCode>
                <c:ptCount val="5"/>
                <c:pt idx="0">
                  <c:v>71.7262166934128</c:v>
                </c:pt>
                <c:pt idx="1">
                  <c:v>75.8024795382559</c:v>
                </c:pt>
                <c:pt idx="2">
                  <c:v>80.701425140848</c:v>
                </c:pt>
                <c:pt idx="3">
                  <c:v>80.545544376228</c:v>
                </c:pt>
              </c:numCache>
            </c:numRef>
          </c:val>
        </c:ser>
        <c:ser>
          <c:idx val="3"/>
          <c:order val="3"/>
          <c:tx>
            <c:strRef>
              <c:f>[Données.Rapportsxlsx.xlsx]GrapCvrtDose3E!$A$12</c:f>
              <c:strCache>
                <c:ptCount val="1"/>
                <c:pt idx="0">
                  <c:v>Collines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.004809136905714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[Données.Rapportsxlsx.xlsx]GrapCvrtDose3E!$B$12:$F$12</c:f>
              <c:numCache>
                <c:formatCode>0</c:formatCode>
                <c:ptCount val="5"/>
                <c:pt idx="0">
                  <c:v>52.4646742453846</c:v>
                </c:pt>
                <c:pt idx="1">
                  <c:v>50.710392945886</c:v>
                </c:pt>
                <c:pt idx="2">
                  <c:v>58.515020716687</c:v>
                </c:pt>
                <c:pt idx="3">
                  <c:v>55.712227468925</c:v>
                </c:pt>
                <c:pt idx="4">
                  <c:v>51.508242721852</c:v>
                </c:pt>
              </c:numCache>
            </c:numRef>
          </c:val>
        </c:ser>
        <c:ser>
          <c:idx val="4"/>
          <c:order val="4"/>
          <c:tx>
            <c:strRef>
              <c:f>[Données.Rapportsxlsx.xlsx]GrapCvrtDose3E!$A$13</c:f>
              <c:strCache>
                <c:ptCount val="1"/>
                <c:pt idx="0">
                  <c:v>Borgou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[Données.Rapportsxlsx.xlsx]GrapCvrtDose3E!$B$13:$F$13</c:f>
              <c:numCache>
                <c:formatCode>0</c:formatCode>
                <c:ptCount val="5"/>
                <c:pt idx="0">
                  <c:v>47.1824422508393</c:v>
                </c:pt>
                <c:pt idx="1">
                  <c:v>39.463847271634</c:v>
                </c:pt>
                <c:pt idx="2">
                  <c:v>60.1523275041339</c:v>
                </c:pt>
                <c:pt idx="3">
                  <c:v>63.0355263817207</c:v>
                </c:pt>
              </c:numCache>
            </c:numRef>
          </c:val>
        </c:ser>
        <c:ser>
          <c:idx val="5"/>
          <c:order val="5"/>
          <c:tx>
            <c:strRef>
              <c:f>[Données.Rapportsxlsx.xlsx]GrapCvrtDose3E!$A$14</c:f>
              <c:strCache>
                <c:ptCount val="1"/>
                <c:pt idx="0">
                  <c:v>Donga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[Données.Rapportsxlsx.xlsx]GrapCvrtDose3E!$B$14:$F$14</c:f>
              <c:numCache>
                <c:formatCode>0</c:formatCode>
                <c:ptCount val="5"/>
                <c:pt idx="0">
                  <c:v>33.1245829947746</c:v>
                </c:pt>
                <c:pt idx="1">
                  <c:v>31.7023061627592</c:v>
                </c:pt>
                <c:pt idx="2">
                  <c:v>52.2087239144652</c:v>
                </c:pt>
                <c:pt idx="3">
                  <c:v>49.666726120877</c:v>
                </c:pt>
              </c:numCache>
            </c:numRef>
          </c:val>
        </c:ser>
        <c:ser>
          <c:idx val="6"/>
          <c:order val="6"/>
          <c:tx>
            <c:strRef>
              <c:f>[Données.Rapportsxlsx.xlsx]GrapCvrtDose3E!$A$9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[Données.Rapportsxlsx.xlsx]GrapCvrtDose3E!$B$16:$F$16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[Données.Rapportsxlsx.xlsx]GrapCvrtDose3E!$B$9:$F$9</c:f>
              <c:numCache>
                <c:formatCode>0</c:formatCode>
                <c:ptCount val="5"/>
                <c:pt idx="0">
                  <c:v>50.4095080349821</c:v>
                </c:pt>
                <c:pt idx="1">
                  <c:v>48.6249546715278</c:v>
                </c:pt>
                <c:pt idx="2">
                  <c:v>57.5966435695641</c:v>
                </c:pt>
                <c:pt idx="3">
                  <c:v>55.5973720920356</c:v>
                </c:pt>
                <c:pt idx="4">
                  <c:v>35.6256227907318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253408927"/>
        <c:axId val="1253411807"/>
      </c:barChart>
      <c:catAx>
        <c:axId val="1313719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22736"/>
        <c:crossesAt val="0"/>
        <c:auto val="1"/>
        <c:lblAlgn val="ctr"/>
        <c:lblOffset val="100"/>
        <c:noMultiLvlLbl val="0"/>
      </c:catAx>
      <c:valAx>
        <c:axId val="1313722736"/>
        <c:scaling>
          <c:orientation val="minMax"/>
          <c:max val="2000000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19856"/>
        <c:crosses val="autoZero"/>
        <c:crossBetween val="between"/>
        <c:majorUnit val="500000"/>
        <c:minorUnit val="40"/>
      </c:valAx>
      <c:catAx>
        <c:axId val="1253408927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11807"/>
        <c:crosses val="autoZero"/>
        <c:auto val="1"/>
        <c:lblAlgn val="ctr"/>
        <c:lblOffset val="100"/>
        <c:noMultiLvlLbl val="0"/>
      </c:catAx>
      <c:valAx>
        <c:axId val="1253411807"/>
        <c:scaling>
          <c:orientation val="minMax"/>
          <c:max val="500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08927"/>
        <c:crosses val="max"/>
        <c:crossBetween val="between"/>
        <c:majorUnit val="1"/>
        <c:minorUnit val="0.3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0276131172463342"/>
          <c:y val="0.162579086286001"/>
          <c:w val="0.761375416190096"/>
          <c:h val="0.0397145604222801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c819694-4d22-48c6-a84e-fd5eea723471}"/>
      </c:ext>
    </c:extLst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 lang="en-GB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fr-FR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Couverture (%) 3 doses (Dose 1+Dose 2 + Dose 3) par rapport aux données de prévision</a:t>
            </a:r>
            <a:endParaRPr lang="fr-FR" sz="11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42440124728306"/>
          <c:y val="0.0321377178294107"/>
          <c:w val="0.963006664101147"/>
          <c:h val="0.9611460658966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59677024282852"/>
                  <c:y val="-0.002404568452857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14006606659696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0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ADLaM Display" panose="02010000000000000000" pitchFamily="2" charset="0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[Données.Rapportsxlsx.xlsx]GrapCvrtDose3M!$B$16:$F$16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[Données.Rapportsxlsx.xlsx]GrapCvrtDose3M!$B$17:$F$17</c:f>
              <c:numCache>
                <c:formatCode>#,##0</c:formatCode>
                <c:ptCount val="5"/>
                <c:pt idx="0">
                  <c:v>898777.500809106</c:v>
                </c:pt>
                <c:pt idx="1">
                  <c:v>898777.500809106</c:v>
                </c:pt>
                <c:pt idx="2">
                  <c:v>898777.500809106</c:v>
                </c:pt>
                <c:pt idx="3">
                  <c:v>898777.500809106</c:v>
                </c:pt>
                <c:pt idx="4">
                  <c:v>373165.367244784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-27"/>
        <c:axId val="1313719856"/>
        <c:axId val="1313722736"/>
      </c:barChart>
      <c:barChart>
        <c:barDir val="col"/>
        <c:grouping val="clustered"/>
        <c:varyColors val="0"/>
        <c:ser>
          <c:idx val="1"/>
          <c:order val="1"/>
          <c:tx>
            <c:strRef>
              <c:f>[Données.Rapportsxlsx.xlsx]GrapCvrtDose3M!$A$10</c:f>
              <c:strCache>
                <c:ptCount val="1"/>
                <c:pt idx="0">
                  <c:v>Alibori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[Données.Rapportsxlsx.xlsx]GrapCvrtDose3M!$B$10:$F$10</c:f>
              <c:numCache>
                <c:formatCode>0</c:formatCode>
                <c:ptCount val="5"/>
                <c:pt idx="0">
                  <c:v>53.736456082448</c:v>
                </c:pt>
                <c:pt idx="1">
                  <c:v>49.3029328359485</c:v>
                </c:pt>
                <c:pt idx="2">
                  <c:v>48.5998362725058</c:v>
                </c:pt>
                <c:pt idx="3">
                  <c:v>40.4809315266798</c:v>
                </c:pt>
                <c:pt idx="4">
                  <c:v>32.817864455342</c:v>
                </c:pt>
              </c:numCache>
            </c:numRef>
          </c:val>
        </c:ser>
        <c:ser>
          <c:idx val="2"/>
          <c:order val="2"/>
          <c:tx>
            <c:strRef>
              <c:f>[Données.Rapportsxlsx.xlsx]GrapCvrtDose3M!$A$11</c:f>
              <c:strCache>
                <c:ptCount val="1"/>
                <c:pt idx="0">
                  <c:v>Atacora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[Données.Rapportsxlsx.xlsx]GrapCvrtDose3M!$B$11:$F$11</c:f>
              <c:numCache>
                <c:formatCode>0</c:formatCode>
                <c:ptCount val="5"/>
                <c:pt idx="0">
                  <c:v>102.997488622256</c:v>
                </c:pt>
                <c:pt idx="1">
                  <c:v>108.85092485991</c:v>
                </c:pt>
                <c:pt idx="2">
                  <c:v>115.88571795545</c:v>
                </c:pt>
                <c:pt idx="3">
                  <c:v>115.661876129957</c:v>
                </c:pt>
              </c:numCache>
            </c:numRef>
          </c:val>
        </c:ser>
        <c:ser>
          <c:idx val="3"/>
          <c:order val="3"/>
          <c:tx>
            <c:strRef>
              <c:f>[Données.Rapportsxlsx.xlsx]GrapCvrtDose3M!$A$12</c:f>
              <c:strCache>
                <c:ptCount val="1"/>
                <c:pt idx="0">
                  <c:v>Collines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.004809136905714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[Données.Rapportsxlsx.xlsx]GrapCvrtDose3M!$B$12:$F$12</c:f>
              <c:numCache>
                <c:formatCode>0</c:formatCode>
                <c:ptCount val="5"/>
                <c:pt idx="0">
                  <c:v>75.3556251269357</c:v>
                </c:pt>
                <c:pt idx="1">
                  <c:v>72.8359303823555</c:v>
                </c:pt>
                <c:pt idx="2">
                  <c:v>84.0458085148493</c:v>
                </c:pt>
                <c:pt idx="3">
                  <c:v>80.0201237979516</c:v>
                </c:pt>
                <c:pt idx="4">
                  <c:v>60.852090499877</c:v>
                </c:pt>
              </c:numCache>
            </c:numRef>
          </c:val>
        </c:ser>
        <c:ser>
          <c:idx val="4"/>
          <c:order val="4"/>
          <c:tx>
            <c:strRef>
              <c:f>[Données.Rapportsxlsx.xlsx]GrapCvrtDose3M!$A$13</c:f>
              <c:strCache>
                <c:ptCount val="1"/>
                <c:pt idx="0">
                  <c:v>Borgou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[Données.Rapportsxlsx.xlsx]GrapCvrtDose3M!$B$13:$F$13</c:f>
              <c:numCache>
                <c:formatCode>0</c:formatCode>
                <c:ptCount val="5"/>
                <c:pt idx="0">
                  <c:v>55.7415686137401</c:v>
                </c:pt>
                <c:pt idx="1">
                  <c:v>46.6227826605313</c:v>
                </c:pt>
                <c:pt idx="2">
                  <c:v>71.0642546441775</c:v>
                </c:pt>
                <c:pt idx="3">
                  <c:v>74.4704799346712</c:v>
                </c:pt>
              </c:numCache>
            </c:numRef>
          </c:val>
        </c:ser>
        <c:ser>
          <c:idx val="5"/>
          <c:order val="5"/>
          <c:tx>
            <c:strRef>
              <c:f>[Données.Rapportsxlsx.xlsx]GrapCvrtDose3M!$A$14</c:f>
              <c:strCache>
                <c:ptCount val="1"/>
                <c:pt idx="0">
                  <c:v>Donga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[Données.Rapportsxlsx.xlsx]GrapCvrtDose3M!$B$14:$F$14</c:f>
              <c:numCache>
                <c:formatCode>0</c:formatCode>
                <c:ptCount val="5"/>
                <c:pt idx="0">
                  <c:v>45.4251348592203</c:v>
                </c:pt>
                <c:pt idx="1">
                  <c:v>43.4747067764989</c:v>
                </c:pt>
                <c:pt idx="2">
                  <c:v>71.596020545119</c:v>
                </c:pt>
                <c:pt idx="3">
                  <c:v>68.1100719792518</c:v>
                </c:pt>
              </c:numCache>
            </c:numRef>
          </c:val>
        </c:ser>
        <c:ser>
          <c:idx val="6"/>
          <c:order val="6"/>
          <c:tx>
            <c:strRef>
              <c:f>[Données.Rapportsxlsx.xlsx]GrapCvrtDose3M!$A$9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[Données.Rapportsxlsx.xlsx]GrapCvrtDose3M!$B$16:$F$16</c:f>
              <c:strCache>
                <c:ptCount val="5"/>
                <c:pt idx="0">
                  <c:v>Passage 1</c:v>
                </c:pt>
                <c:pt idx="1">
                  <c:v>Passage 2</c:v>
                </c:pt>
                <c:pt idx="2">
                  <c:v>Passage 3</c:v>
                </c:pt>
                <c:pt idx="3">
                  <c:v>Passage 4</c:v>
                </c:pt>
                <c:pt idx="4">
                  <c:v>Passage 5</c:v>
                </c:pt>
              </c:strCache>
            </c:strRef>
          </c:cat>
          <c:val>
            <c:numRef>
              <c:f>[Données.Rapportsxlsx.xlsx]GrapCvrtDose3M!$B$9:$F$9</c:f>
              <c:numCache>
                <c:formatCode>0</c:formatCode>
                <c:ptCount val="5"/>
                <c:pt idx="0">
                  <c:v>68.6723910472133</c:v>
                </c:pt>
                <c:pt idx="1">
                  <c:v>66.2413110546312</c:v>
                </c:pt>
                <c:pt idx="2">
                  <c:v>78.4633571006337</c:v>
                </c:pt>
                <c:pt idx="3">
                  <c:v>75.7397686732462</c:v>
                </c:pt>
                <c:pt idx="4">
                  <c:v>45.5085104102392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253408927"/>
        <c:axId val="1253411807"/>
      </c:barChart>
      <c:catAx>
        <c:axId val="1313719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22736"/>
        <c:crossesAt val="0"/>
        <c:auto val="1"/>
        <c:lblAlgn val="ctr"/>
        <c:lblOffset val="100"/>
        <c:noMultiLvlLbl val="0"/>
      </c:catAx>
      <c:valAx>
        <c:axId val="1313722736"/>
        <c:scaling>
          <c:orientation val="minMax"/>
          <c:max val="1300000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13719856"/>
        <c:crosses val="autoZero"/>
        <c:crossBetween val="between"/>
        <c:majorUnit val="500000"/>
        <c:minorUnit val="40"/>
      </c:valAx>
      <c:catAx>
        <c:axId val="1253408927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11807"/>
        <c:crosses val="autoZero"/>
        <c:auto val="1"/>
        <c:lblAlgn val="ctr"/>
        <c:lblOffset val="100"/>
        <c:noMultiLvlLbl val="0"/>
      </c:catAx>
      <c:valAx>
        <c:axId val="1253411807"/>
        <c:scaling>
          <c:orientation val="minMax"/>
          <c:max val="500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53408927"/>
        <c:crosses val="max"/>
        <c:crossBetween val="between"/>
        <c:majorUnit val="1"/>
        <c:minorUnit val="0.3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0276131172463342"/>
          <c:y val="0.162579086286001"/>
          <c:w val="0.757595590163285"/>
          <c:h val="0.0420435267298397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7b3a347-677c-4ec3-adcd-17c5220fb845}"/>
      </c:ext>
    </c:extLst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 lang="en-GB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4B04B-9AB1-484A-B03D-77BACF4131DB}" type="datetimeFigureOut">
              <a:rPr lang="fr-FR" smtClean="0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06F7-D26C-4036-A1B8-A286E2A14CCD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51644-731D-4B52-BD47-030F69B86DB7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2614065"/>
          </a:xfrm>
        </p:spPr>
        <p:txBody>
          <a:bodyPr anchor="b"/>
          <a:lstStyle>
            <a:lvl1pPr algn="ctr">
              <a:defRPr sz="6000" b="1" baseline="30000"/>
            </a:lvl1pPr>
          </a:lstStyle>
          <a:p>
            <a:r>
              <a:rPr lang="en-GB" dirty="0"/>
              <a:t>12th SMC Alliance Meeting </a:t>
            </a:r>
            <a:br>
              <a:rPr lang="en-GB" dirty="0"/>
            </a:br>
            <a:r>
              <a:rPr lang="en-GB" dirty="0"/>
              <a:t>Lomé - Togo</a:t>
            </a:r>
            <a:br>
              <a:rPr lang="en-GB" dirty="0"/>
            </a:br>
            <a:r>
              <a:rPr lang="en-GB" dirty="0"/>
              <a:t>Feb 25 – 28, 2025  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186" y="4051739"/>
            <a:ext cx="11776842" cy="977463"/>
          </a:xfrm>
        </p:spPr>
        <p:txBody>
          <a:bodyPr>
            <a:noAutofit/>
          </a:bodyPr>
          <a:lstStyle>
            <a:lvl1pPr marL="0" indent="0" algn="ctr">
              <a:buNone/>
              <a:defRPr sz="6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dirty="0"/>
              <a:t>Merci, </a:t>
            </a:r>
            <a:r>
              <a:rPr lang="fr-CH" dirty="0" err="1"/>
              <a:t>Akpe</a:t>
            </a:r>
            <a:r>
              <a:rPr lang="fr-CH" dirty="0"/>
              <a:t>, </a:t>
            </a:r>
            <a:r>
              <a:rPr lang="fr-CH" dirty="0" err="1"/>
              <a:t>Thank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, </a:t>
            </a:r>
            <a:r>
              <a:rPr lang="fr-CH" dirty="0" err="1"/>
              <a:t>Obrigado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3035" y="1112350"/>
            <a:ext cx="5091365" cy="5072550"/>
          </a:xfrm>
        </p:spPr>
        <p:txBody>
          <a:bodyPr>
            <a:noAutofit/>
          </a:bodyPr>
          <a:lstStyle>
            <a:lvl1pPr marL="342900" indent="-342900">
              <a:buClr>
                <a:srgbClr val="625EA3"/>
              </a:buClr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 marL="1143000" indent="-228600">
              <a:buClr>
                <a:srgbClr val="625EA3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2" y="1112350"/>
            <a:ext cx="4995615" cy="5072550"/>
          </a:xfrm>
        </p:spPr>
        <p:txBody>
          <a:bodyPr>
            <a:noAutofit/>
          </a:bodyPr>
          <a:lstStyle>
            <a:lvl1pPr>
              <a:buClr>
                <a:srgbClr val="625EA3"/>
              </a:buClr>
              <a:defRPr sz="2400"/>
            </a:lvl1pPr>
            <a:lvl2pPr>
              <a:defRPr sz="2000"/>
            </a:lvl2pPr>
            <a:lvl3pPr marL="1143000" indent="-228600">
              <a:buClr>
                <a:srgbClr val="625EA3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93292" y="6503363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A878D66-4994-4E3C-95EE-D671EA77144D}" type="slidenum">
              <a:rPr lang="en-IN" sz="900" b="0" i="0" smtClean="0">
                <a:solidFill>
                  <a:schemeClr val="tx1"/>
                </a:solidFill>
                <a:latin typeface="Trebuchet MS" panose="020B0603020202020204" charset="0"/>
                <a:ea typeface="Trebuchet MS" panose="020B0603020202020204" charset="0"/>
                <a:cs typeface="Trebuchet MS" panose="020B0603020202020204" charset="0"/>
              </a:rPr>
            </a:fld>
            <a:endParaRPr lang="en-IN" sz="1100" b="0" i="0" dirty="0">
              <a:solidFill>
                <a:schemeClr val="tx1"/>
              </a:solidFill>
              <a:latin typeface="Trebuchet MS" panose="020B0603020202020204" charset="0"/>
              <a:ea typeface="Trebuchet MS" panose="020B0603020202020204" charset="0"/>
              <a:cs typeface="Trebuchet MS" panose="020B060302020202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1298" y="199404"/>
            <a:ext cx="1140779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b="1" dirty="0" smtClean="0">
                <a:solidFill>
                  <a:srgbClr val="284181"/>
                </a:solidFill>
                <a:latin typeface="Trebuchet MS" panose="020B0603020202020204" charset="0"/>
                <a:ea typeface="Trebuchet MS" panose="020B0603020202020204" charset="0"/>
                <a:cs typeface="Trebuchet MS" panose="020B0603020202020204" charset="0"/>
              </a:defRPr>
            </a:lvl1pPr>
          </a:lstStyle>
          <a:p>
            <a:pPr marL="0" lvl="0"/>
            <a:r>
              <a:rPr lang="en-US" dirty="0"/>
              <a:t>Edit Master text styles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2"/>
          </p:nvPr>
        </p:nvSpPr>
        <p:spPr>
          <a:xfrm>
            <a:off x="341313" y="751704"/>
            <a:ext cx="11407775" cy="5336360"/>
          </a:xfrm>
          <a:prstGeom prst="rect">
            <a:avLst/>
          </a:prstGeom>
        </p:spPr>
        <p:txBody>
          <a:bodyPr/>
          <a:lstStyle>
            <a:lvl1pPr marL="10795" indent="0">
              <a:buFont typeface="Arial" panose="020B0604020202020204" pitchFamily="34" charset="0"/>
              <a:buNone/>
              <a:defRPr sz="1800">
                <a:solidFill>
                  <a:srgbClr val="5A5A5A"/>
                </a:solidFill>
              </a:defRPr>
            </a:lvl1pPr>
            <a:lvl2pPr>
              <a:defRPr sz="1600">
                <a:solidFill>
                  <a:srgbClr val="5A5A5A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400">
                <a:solidFill>
                  <a:srgbClr val="5A5A5A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solidFill>
                  <a:srgbClr val="5A5A5A"/>
                </a:solidFill>
              </a:defRPr>
            </a:lvl4pPr>
            <a:lvl5pPr marL="1828800" indent="0">
              <a:buNone/>
              <a:defRPr sz="140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74208"/>
          </a:xfrm>
        </p:spPr>
        <p:txBody>
          <a:bodyPr>
            <a:noAutofit/>
          </a:bodyPr>
          <a:lstStyle>
            <a:lvl1pPr>
              <a:defRPr sz="5400" baseline="30000"/>
            </a:lvl1pPr>
          </a:lstStyle>
          <a:p>
            <a:pPr algn="ctr"/>
            <a:r>
              <a:rPr lang="en-US" sz="4400" dirty="0"/>
              <a:t>Title of slide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7443" y="6311900"/>
            <a:ext cx="2743200" cy="365125"/>
          </a:xfrm>
        </p:spPr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1136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5841759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85665" y="6162986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893655" y="619865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7" name="TextBox 6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6" name="TextBox 5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png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275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8" y="5833515"/>
            <a:ext cx="1395184" cy="1012245"/>
          </a:xfrm>
          <a:prstGeom prst="rect">
            <a:avLst/>
          </a:prstGeom>
        </p:spPr>
      </p:pic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b="14663"/>
          <a:stretch>
            <a:fillRect/>
          </a:stretch>
        </p:blipFill>
        <p:spPr>
          <a:xfrm>
            <a:off x="9809099" y="5927271"/>
            <a:ext cx="1675279" cy="918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3" Type="http://schemas.openxmlformats.org/officeDocument/2006/relationships/image" Target="../media/image28.png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6.png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image" Target="../media/image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659" y="4660319"/>
            <a:ext cx="5047891" cy="584776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République du </a:t>
            </a:r>
            <a:r>
              <a:rPr lang="en-GB" sz="2400" dirty="0" err="1" smtClean="0"/>
              <a:t>Bénin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9316" y="3429000"/>
            <a:ext cx="10846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Chimio prévention du paludisme saisonnier (CPS) : </a:t>
            </a:r>
            <a:endParaRPr lang="fr-FR" sz="3200" b="1" dirty="0" smtClean="0"/>
          </a:p>
          <a:p>
            <a:pPr lvl="0" algn="ctr"/>
            <a:r>
              <a:rPr lang="fr-FR" sz="3200" b="1" dirty="0" smtClean="0"/>
              <a:t>Extension </a:t>
            </a:r>
            <a:r>
              <a:rPr lang="fr-FR" sz="3200" b="1" dirty="0"/>
              <a:t>géographique et nombre de passages </a:t>
            </a:r>
            <a:r>
              <a:rPr lang="fr-FR" sz="3200" b="1" dirty="0" smtClean="0"/>
              <a:t>en </a:t>
            </a:r>
            <a:r>
              <a:rPr lang="fr-FR" sz="3200" b="1" dirty="0"/>
              <a:t>2024</a:t>
            </a:r>
            <a:endParaRPr lang="en-US" sz="3200" b="1" dirty="0"/>
          </a:p>
        </p:txBody>
      </p:sp>
      <p:sp>
        <p:nvSpPr>
          <p:cNvPr id="4" name="Title 1"/>
          <p:cNvSpPr txBox="1"/>
          <p:nvPr/>
        </p:nvSpPr>
        <p:spPr>
          <a:xfrm>
            <a:off x="0" y="859766"/>
            <a:ext cx="12192000" cy="18373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dirty="0"/>
              <a:t>Réunion annuelle de l'Alliance SMC</a:t>
            </a:r>
            <a:r>
              <a:rPr lang="en-GB" dirty="0"/>
              <a:t> 2025</a:t>
            </a:r>
            <a:br>
              <a:rPr lang="en-GB" dirty="0"/>
            </a:br>
            <a:endParaRPr lang="en-GB" dirty="0"/>
          </a:p>
          <a:p>
            <a:pPr algn="ctr"/>
            <a:r>
              <a:rPr lang="en-GB" sz="2800" dirty="0"/>
              <a:t>Lomé – Togo </a:t>
            </a:r>
            <a:br>
              <a:rPr lang="en-GB" sz="2800" dirty="0"/>
            </a:br>
            <a:br>
              <a:rPr lang="en-GB" dirty="0"/>
            </a:br>
            <a:r>
              <a:rPr lang="en-GB" sz="2000" dirty="0"/>
              <a:t>25 – 28 </a:t>
            </a:r>
            <a:r>
              <a:rPr lang="en-US" sz="2000" dirty="0"/>
              <a:t>février</a:t>
            </a:r>
            <a:r>
              <a:rPr lang="en-GB" sz="2000" dirty="0"/>
              <a:t> 2025</a:t>
            </a:r>
            <a:endParaRPr lang="en-US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14" y="5399195"/>
            <a:ext cx="8544178" cy="6567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/>
          <p:nvPr/>
        </p:nvSpPr>
        <p:spPr>
          <a:xfrm>
            <a:off x="1333134" y="132474"/>
            <a:ext cx="9793088" cy="8060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 MEO CPS en </a:t>
            </a:r>
            <a:r>
              <a:rPr lang="fr-FR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2024: Stratégie d’administration des médicaments 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9" name="Slide Number Placeholder 4"/>
          <p:cNvSpPr txBox="1"/>
          <p:nvPr/>
        </p:nvSpPr>
        <p:spPr>
          <a:xfrm>
            <a:off x="9377685" y="64934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000" smtClean="0">
                <a:solidFill>
                  <a:srgbClr val="003E78"/>
                </a:solidFill>
                <a:latin typeface="Calibri" panose="020F0502020204030204" pitchFamily="34" charset="0"/>
              </a:rPr>
            </a:fld>
            <a:endParaRPr lang="en-US" sz="1000">
              <a:solidFill>
                <a:srgbClr val="003E78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000" y="6725525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4000" y="1093886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88759" y="1124744"/>
            <a:ext cx="8566483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 algn="just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Cibles : enfants </a:t>
            </a:r>
            <a:r>
              <a:rPr lang="fr-F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âgés de 0</a:t>
            </a: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à 59 </a:t>
            </a: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mois enregistrés </a:t>
            </a:r>
            <a:r>
              <a:rPr lang="fr-F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fr-FR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indent="-457200" algn="just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Administration </a:t>
            </a:r>
            <a:r>
              <a:rPr lang="fr-F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porte-à-porte sous la supervision de l’Agent de Santé Communautaire Qualifié (ASCQ) ou le Chef </a:t>
            </a: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poste;</a:t>
            </a:r>
            <a:endParaRPr lang="fr-FR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indent="-457200" algn="just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fr-FR" sz="2000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ère</a:t>
            </a:r>
            <a:r>
              <a:rPr lang="fr-F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prise supervisée avec revisite la semaine suivante pour vérifier l’effectivité́ de l’administration des deux doses restantes par les parents/récupération plaquettes</a:t>
            </a: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fr-FR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indent="-457200" algn="just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Chaque RC couvre sa zone de compétence en une semaine à chaque passage (Contexte déploiement PNSC/ 200 ménage) </a:t>
            </a: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fr-FR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indent="-457200" algn="just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Supervision: tous les niveaux  et </a:t>
            </a:r>
            <a:endParaRPr lang="fr-FR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indent="-457200" algn="just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Prise en charge gratuite des EI</a:t>
            </a:r>
            <a:endParaRPr lang="fr-FR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7" descr="A person holding a baby&#10;&#10;Description automatically generated"/>
          <p:cNvPicPr>
            <a:picLocks noChangeAspect="1"/>
          </p:cNvPicPr>
          <p:nvPr/>
        </p:nvPicPr>
        <p:blipFill rotWithShape="1">
          <a:blip r:embed="rId1"/>
          <a:srcRect t="131" r="13947" b="202"/>
          <a:stretch>
            <a:fillRect/>
          </a:stretch>
        </p:blipFill>
        <p:spPr>
          <a:xfrm>
            <a:off x="9639299" y="1327589"/>
            <a:ext cx="2453567" cy="21105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894" y="3571223"/>
            <a:ext cx="2572378" cy="17495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636911"/>
            <a:ext cx="10515600" cy="7920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 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</a:fld>
            <a:endParaRPr lang="en-CA"/>
          </a:p>
        </p:txBody>
      </p:sp>
      <p:pic>
        <p:nvPicPr>
          <p:cNvPr id="8" name="Image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22956" r="20027" b="22872"/>
          <a:stretch>
            <a:fillRect/>
          </a:stretch>
        </p:blipFill>
        <p:spPr>
          <a:xfrm>
            <a:off x="0" y="6096000"/>
            <a:ext cx="2701925" cy="76200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22956" r="20027" b="22872"/>
          <a:stretch>
            <a:fillRect/>
          </a:stretch>
        </p:blipFill>
        <p:spPr>
          <a:xfrm>
            <a:off x="4969758" y="6096000"/>
            <a:ext cx="2701925" cy="762000"/>
          </a:xfrm>
          <a:prstGeom prst="rect">
            <a:avLst/>
          </a:prstGeom>
          <a:ln>
            <a:noFill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58353" y="313899"/>
            <a:ext cx="2306472" cy="72875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Bénin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  <p:graphicFrame>
        <p:nvGraphicFramePr>
          <p:cNvPr id="8" name="Graphique 7"/>
          <p:cNvGraphicFramePr/>
          <p:nvPr/>
        </p:nvGraphicFramePr>
        <p:xfrm>
          <a:off x="793283" y="1042653"/>
          <a:ext cx="5760720" cy="467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6554003" y="1026527"/>
          <a:ext cx="5560988" cy="467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rganigramme : Document 1"/>
          <p:cNvSpPr/>
          <p:nvPr/>
        </p:nvSpPr>
        <p:spPr>
          <a:xfrm>
            <a:off x="10430570" y="313899"/>
            <a:ext cx="1684421" cy="712628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Cible : 95%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22956" r="20027" b="22872"/>
          <a:stretch>
            <a:fillRect/>
          </a:stretch>
        </p:blipFill>
        <p:spPr>
          <a:xfrm>
            <a:off x="4969758" y="6096000"/>
            <a:ext cx="2701925" cy="762000"/>
          </a:xfrm>
          <a:prstGeom prst="rect">
            <a:avLst/>
          </a:prstGeom>
          <a:ln>
            <a:noFill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58353" y="313899"/>
            <a:ext cx="2306472" cy="72875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Bénin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  <p:graphicFrame>
        <p:nvGraphicFramePr>
          <p:cNvPr id="8" name="Graphique 7"/>
          <p:cNvGraphicFramePr/>
          <p:nvPr/>
        </p:nvGraphicFramePr>
        <p:xfrm>
          <a:off x="560000" y="1228540"/>
          <a:ext cx="5760720" cy="467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6320720" y="1228540"/>
          <a:ext cx="5760720" cy="467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rganigramme : Document 9"/>
          <p:cNvSpPr/>
          <p:nvPr/>
        </p:nvSpPr>
        <p:spPr>
          <a:xfrm>
            <a:off x="10430570" y="313899"/>
            <a:ext cx="1684421" cy="712628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Cible : 95%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22956" r="20027" b="22872"/>
          <a:stretch>
            <a:fillRect/>
          </a:stretch>
        </p:blipFill>
        <p:spPr>
          <a:xfrm>
            <a:off x="4969758" y="6096000"/>
            <a:ext cx="2701925" cy="762000"/>
          </a:xfrm>
          <a:prstGeom prst="rect">
            <a:avLst/>
          </a:prstGeom>
          <a:ln>
            <a:noFill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58353" y="313899"/>
            <a:ext cx="2306472" cy="72875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Bénin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  <p:graphicFrame>
        <p:nvGraphicFramePr>
          <p:cNvPr id="8" name="Graphique 7"/>
          <p:cNvGraphicFramePr/>
          <p:nvPr/>
        </p:nvGraphicFramePr>
        <p:xfrm>
          <a:off x="376187" y="1231891"/>
          <a:ext cx="5760720" cy="467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6431280" y="1228540"/>
          <a:ext cx="5760720" cy="467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rganigramme : Document 9"/>
          <p:cNvSpPr/>
          <p:nvPr/>
        </p:nvSpPr>
        <p:spPr>
          <a:xfrm>
            <a:off x="10430570" y="313899"/>
            <a:ext cx="1684421" cy="712628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Cible : 95%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/>
          <a:lstStyle/>
          <a:p>
            <a:pPr algn="ctr"/>
            <a:r>
              <a:rPr lang="fr-FR" dirty="0" smtClean="0"/>
              <a:t>EI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38200" y="1730375"/>
          <a:ext cx="10515600" cy="3749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876300"/>
                <a:gridCol w="876300"/>
              </a:tblGrid>
              <a:tr h="244351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Types d’effets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Départements/Régions </a:t>
                      </a:r>
                      <a:endParaRPr lang="fr-F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4351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Alibori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Atacora</a:t>
                      </a:r>
                      <a:r>
                        <a:rPr lang="fr-FR" sz="2400" dirty="0" smtClean="0"/>
                        <a:t>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Borgou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Collines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Donga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Total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701">
                <a:tc>
                  <a:txBody>
                    <a:bodyPr/>
                    <a:lstStyle/>
                    <a:p>
                      <a:pPr algn="just"/>
                      <a:r>
                        <a:rPr lang="fr-FR" sz="2400" b="1" dirty="0" smtClean="0"/>
                        <a:t>EI</a:t>
                      </a:r>
                      <a:r>
                        <a:rPr lang="fr-FR" sz="2400" b="1" baseline="0" dirty="0" smtClean="0"/>
                        <a:t> non graves </a:t>
                      </a:r>
                      <a:endParaRPr lang="fr-F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368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258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619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2323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206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3774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701">
                <a:tc>
                  <a:txBody>
                    <a:bodyPr/>
                    <a:lstStyle/>
                    <a:p>
                      <a:pPr algn="just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EI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graves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2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2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88701">
                <a:tc>
                  <a:txBody>
                    <a:bodyPr/>
                    <a:lstStyle/>
                    <a:p>
                      <a:pPr algn="just"/>
                      <a:r>
                        <a:rPr lang="fr-FR" sz="2400" b="1" dirty="0" smtClean="0"/>
                        <a:t>Total </a:t>
                      </a:r>
                      <a:endParaRPr lang="fr-F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376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258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624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2361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214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3833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03035" y="1362322"/>
            <a:ext cx="5091365" cy="4822578"/>
          </a:xfrm>
        </p:spPr>
        <p:txBody>
          <a:bodyPr>
            <a:normAutofit fontScale="25000" lnSpcReduction="20000"/>
          </a:bodyPr>
          <a:lstStyle/>
          <a:p>
            <a:endParaRPr lang="fr-FR" sz="3200" kern="12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  <a:p>
            <a:pPr marL="467995" indent="-4572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8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Disponibilité des intrants médicamenteux (SP-AQ et autres )</a:t>
            </a:r>
            <a:endParaRPr lang="en-US" sz="80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8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Disponibilité/Engagement  des acteurs: Personnel santé, élus </a:t>
            </a:r>
            <a:r>
              <a:rPr lang="fr-FR" sz="8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locaux (CA </a:t>
            </a:r>
            <a:r>
              <a:rPr lang="fr-FR" sz="8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impliqués; Points focaux santé Mairies, ASCQ etc..), </a:t>
            </a:r>
            <a:r>
              <a:rPr lang="fr-FR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PTs</a:t>
            </a:r>
            <a:endParaRPr lang="fr-FR" sz="80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8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Prise en charge effective des EI par les </a:t>
            </a:r>
            <a:r>
              <a:rPr lang="fr-FR" sz="8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FOSA</a:t>
            </a:r>
            <a:endParaRPr lang="fr-FR" sz="80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6197602" y="1362322"/>
            <a:ext cx="5211926" cy="451616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Digitalisation de la </a:t>
            </a: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campagne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Barques motorisées/autres moyens pour faciliter l’accès aux zones enclavées lors de la campagne. </a:t>
            </a:r>
            <a:endParaRPr lang="fr-FR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Organisation des débriefings journaliers et mise en place d’un mécanisme de suivi des recommandations à tous les niveaux de la </a:t>
            </a:r>
            <a:r>
              <a:rPr lang="fr-FR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pyramide.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6" name="Text Placeholder 2"/>
          <p:cNvSpPr txBox="1"/>
          <p:nvPr/>
        </p:nvSpPr>
        <p:spPr>
          <a:xfrm>
            <a:off x="1622470" y="126387"/>
            <a:ext cx="9278694" cy="8060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 POINTS FORTS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anose="020F0502020204030204"/>
            </a:endParaRPr>
          </a:p>
        </p:txBody>
      </p:sp>
      <p:pic>
        <p:nvPicPr>
          <p:cNvPr id="7" name="Image 6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22956" r="20027" b="22872"/>
          <a:stretch>
            <a:fillRect/>
          </a:stretch>
        </p:blipFill>
        <p:spPr>
          <a:xfrm>
            <a:off x="0" y="6172743"/>
            <a:ext cx="2701925" cy="762000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914400" y="1355834"/>
            <a:ext cx="10018273" cy="4321635"/>
          </a:xfrm>
        </p:spPr>
        <p:txBody>
          <a:bodyPr>
            <a:noAutofit/>
          </a:bodyPr>
          <a:lstStyle/>
          <a:p>
            <a:pPr marL="467995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Difficultés d’accessibilité de certaines localités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Utilisation des forfaits internet par les RC pour leur propre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fin/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Absence 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de certitude de l’octroi de la totalité du forfait internet au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RC</a:t>
            </a:r>
            <a:endParaRPr lang="fr-FR" sz="24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Non maitrise de l’utilisation des tablettes par certains RC/niveau d’instruction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Insuffisance dans la dotation des intrants non médicamenteux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Enquête de couverture: défaut de carnets (mise en place de la subvention GC7)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Tous les 5 passages n’ont pas été effectifs dans tous les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départements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Atacora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Donga, Borgou)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/>
          <p:cNvSpPr txBox="1"/>
          <p:nvPr/>
        </p:nvSpPr>
        <p:spPr>
          <a:xfrm>
            <a:off x="335360" y="202232"/>
            <a:ext cx="10597313" cy="8060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 DIFFICULTES RENCONTREES 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anose="020F0502020204030204"/>
            </a:endParaRPr>
          </a:p>
        </p:txBody>
      </p:sp>
      <p:pic>
        <p:nvPicPr>
          <p:cNvPr id="7" name="Image 6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22956" r="20027" b="22872"/>
          <a:stretch>
            <a:fillRect/>
          </a:stretch>
        </p:blipFill>
        <p:spPr>
          <a:xfrm>
            <a:off x="-96688" y="6317431"/>
            <a:ext cx="2701925" cy="76200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704851" y="447254"/>
            <a:ext cx="10431709" cy="92360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LECONS APPRISES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704851" y="1370856"/>
            <a:ext cx="5362922" cy="4401294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Implication des élus locaux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facilite 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la mobilisation/adhésion  des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communautés</a:t>
            </a:r>
            <a:endParaRPr lang="fr-F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alibri" panose="020F0502020204030204"/>
            </a:endParaRPr>
          </a:p>
          <a:p>
            <a:pPr algn="just"/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Existence de Plusieurs niveaux de supervision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améliore le suivi des activités</a:t>
            </a:r>
            <a:endParaRPr lang="fr-F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alibri" panose="020F0502020204030204"/>
            </a:endParaRPr>
          </a:p>
          <a:p>
            <a:pPr algn="just"/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Débriefing journalier facilite la coordination et le suivi de la mise en œuvre  </a:t>
            </a:r>
            <a:endParaRPr lang="fr-F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alibri" panose="020F0502020204030204"/>
            </a:endParaRP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Organisation d’un atelier 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de leçons apprises </a:t>
            </a:r>
            <a:endParaRPr lang="fr-F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>
          <a:xfrm>
            <a:off x="6067772" y="1424508"/>
            <a:ext cx="5183188" cy="4781095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Forfait internet utilisé à des fin personnel</a:t>
            </a:r>
            <a:endParaRPr lang="fr-F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alibri" panose="020F0502020204030204"/>
            </a:endParaRPr>
          </a:p>
          <a:p>
            <a:pPr marL="296545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Attribution 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SIM en tenant compte de la couverture en réseau GSM facilite la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connexion.</a:t>
            </a:r>
            <a:endParaRPr lang="fr-F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96545" indent="-285750" algn="just">
              <a:lnSpc>
                <a:spcPct val="110000"/>
              </a:lnSpc>
            </a:pP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Disponibilité de kits solaires pour la recharge des smartphones dans les zones mal couvertes en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énergie.</a:t>
            </a:r>
            <a:endParaRPr lang="fr-F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96545" indent="-285750" algn="just">
              <a:lnSpc>
                <a:spcPct val="110000"/>
              </a:lnSpc>
            </a:pP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Digitalisation facilite la remontée des données et le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 panose="020F0502020204030204"/>
              </a:rPr>
              <a:t>suivi/géolocalisation</a:t>
            </a:r>
            <a:endParaRPr lang="fr-F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96545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95" indent="0">
              <a:lnSpc>
                <a:spcPct val="110000"/>
              </a:lnSpc>
              <a:buNone/>
            </a:pPr>
            <a:endParaRPr lang="fr-F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6545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6545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/>
          <p:nvPr/>
        </p:nvSpPr>
        <p:spPr>
          <a:xfrm>
            <a:off x="2207568" y="116633"/>
            <a:ext cx="7704856" cy="8473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PERSPECTIVES </a:t>
            </a:r>
            <a:endParaRPr lang="fr-F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479377" y="1491916"/>
            <a:ext cx="10657184" cy="3801064"/>
          </a:xfrm>
        </p:spPr>
        <p:txBody>
          <a:bodyPr>
            <a:normAutofit fontScale="85000" lnSpcReduction="20000"/>
          </a:bodyPr>
          <a:lstStyle/>
          <a:p>
            <a:pPr marL="467995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Renforcer la supervision de proximité+++</a:t>
            </a:r>
            <a:endParaRPr lang="fr-FR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Instaurer une prime à la performance au niveau des RC et ASCQ</a:t>
            </a:r>
            <a:endParaRPr lang="fr-FR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Renforcer l’adhésion 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des mères/gardiennes d’enfants à la mise en œuvre de l’intervention: </a:t>
            </a: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Enquête ??? , Prise supervisées 3 doses ??? </a:t>
            </a:r>
            <a:endParaRPr lang="fr-FR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mettre en place un dispositif pour garantir un usage optimal des crédits de connexion: Compartimenter 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tablettes </a:t>
            </a: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uniquement pour les 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activités de la </a:t>
            </a: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CPS/ Garantir fiabilité dispositif de de transfert crédits de connexion au RC/ASCQ</a:t>
            </a:r>
            <a:endParaRPr lang="fr-FR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fr-FR" sz="3200" dirty="0">
              <a:solidFill>
                <a:schemeClr val="tx1"/>
              </a:solidFill>
            </a:endParaRPr>
          </a:p>
          <a:p>
            <a:pPr marL="467995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67995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67995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5242"/>
          </a:xfrm>
        </p:spPr>
        <p:txBody>
          <a:bodyPr/>
          <a:lstStyle/>
          <a:p>
            <a:r>
              <a:rPr lang="fr-FR" dirty="0" smtClean="0"/>
              <a:t>INTRODUCTION 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99138"/>
            <a:ext cx="7334250" cy="3657600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le monde en 2023 (OMS/Rapport 2024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ouveaux 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de </a:t>
            </a:r>
            <a:r>
              <a:rPr lang="fr-F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paludisme estimés: </a:t>
            </a:r>
            <a:r>
              <a:rPr lang="fr-F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 </a:t>
            </a:r>
            <a:r>
              <a:rPr lang="fr-F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millions dans 83 </a:t>
            </a:r>
            <a:r>
              <a:rPr lang="fr-F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pays.</a:t>
            </a:r>
            <a:endParaRPr lang="fr-F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F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paludisme: </a:t>
            </a:r>
            <a:r>
              <a:rPr lang="fr-F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60,4 </a:t>
            </a:r>
            <a:r>
              <a:rPr lang="fr-F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 pour 1 000 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habitants exposés au risque de paludisme. </a:t>
            </a:r>
            <a:endParaRPr lang="fr-F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F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décès dus au </a:t>
            </a:r>
            <a:r>
              <a:rPr lang="fr-F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paludisme: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597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 </a:t>
            </a:r>
            <a:endParaRPr lang="fr-F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FR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Paludisme: problème de développement (enfants et femmes enceintes sont les cibles prioritaires).</a:t>
            </a:r>
            <a:endParaRPr lang="fr-FR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2643" y="1490367"/>
            <a:ext cx="3450635" cy="20545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643" y="3544884"/>
            <a:ext cx="3450635" cy="20118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41298" y="451659"/>
            <a:ext cx="11407790" cy="480131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CONCLUSION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341313" y="2222938"/>
            <a:ext cx="11407775" cy="3301561"/>
          </a:xfrm>
        </p:spPr>
        <p:txBody>
          <a:bodyPr>
            <a:normAutofit/>
          </a:bodyPr>
          <a:lstStyle/>
          <a:p>
            <a:pPr marL="467995" indent="-457200" algn="just"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ise 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 œuvre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CPS dans 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 départements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 Bénin(soit 85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% du territoire et 41% de la population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): Résultats 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encourageants au plan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administratif (couverture dose 3 à améliorer:36-69%</a:t>
            </a:r>
            <a:endParaRPr lang="fr-F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Questionnement: effectivité 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l’administration des 2</a:t>
            </a:r>
            <a:r>
              <a:rPr lang="fr-FR" sz="2400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ème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et 3</a:t>
            </a:r>
            <a:r>
              <a:rPr lang="fr-FR" sz="2400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ème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dose de SP AQ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???</a:t>
            </a:r>
            <a:endParaRPr lang="fr-F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Difficultés 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liées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à 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 mise en place du GC7 ont impacté la qualité de la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CPS (Intrants non médicamenteux)</a:t>
            </a:r>
            <a:endParaRPr lang="fr-F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Contexte de déploiement de la PNSC: </a:t>
            </a:r>
            <a:r>
              <a:rPr lang="fr-F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(défis +++)</a:t>
            </a:r>
            <a:endParaRPr lang="fr-F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67995" indent="-457200" algn="just">
              <a:buFont typeface="Wingdings" panose="05000000000000000000" pitchFamily="2" charset="2"/>
              <a:buChar char="ü"/>
            </a:pPr>
            <a:endParaRPr lang="fr-F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3695" indent="-342900" algn="just">
              <a:buFont typeface="Wingdings" panose="05000000000000000000" pitchFamily="2" charset="2"/>
              <a:buChar char="§"/>
            </a:pPr>
            <a:endParaRPr lang="fr-F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6545" indent="-285750" algn="just">
              <a:buFont typeface="Wingdings" panose="05000000000000000000" pitchFamily="2" charset="2"/>
              <a:buChar char="v"/>
            </a:pP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81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Merci, </a:t>
            </a:r>
            <a:r>
              <a:rPr lang="en-US" sz="3200" b="1" dirty="0" err="1"/>
              <a:t>Akpe</a:t>
            </a:r>
            <a:r>
              <a:rPr lang="en-US" sz="3200" b="1" dirty="0"/>
              <a:t>, Thank you, </a:t>
            </a:r>
            <a:r>
              <a:rPr lang="en-US" sz="3200" b="1" dirty="0" err="1"/>
              <a:t>Obrigado</a:t>
            </a:r>
            <a:endParaRPr lang="en-US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834190" y="292815"/>
            <a:ext cx="7200900" cy="902813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359" y="5255420"/>
            <a:ext cx="10879290" cy="821823"/>
          </a:xfrm>
          <a:ln w="57150">
            <a:solidFill>
              <a:srgbClr val="FFC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fr-FR" sz="2100" b="1" dirty="0" smtClean="0"/>
              <a:t>Afrique: la région Afrique cumule </a:t>
            </a:r>
            <a:r>
              <a:rPr lang="fr-FR" sz="2100" b="1" dirty="0"/>
              <a:t>à elle seule </a:t>
            </a:r>
            <a:r>
              <a:rPr lang="fr-FR" sz="2100" dirty="0" smtClean="0"/>
              <a:t>: </a:t>
            </a:r>
            <a:endParaRPr lang="fr-FR" sz="21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100" b="1" dirty="0" smtClean="0"/>
              <a:t>94 </a:t>
            </a:r>
            <a:r>
              <a:rPr lang="fr-FR" sz="2100" b="1" dirty="0"/>
              <a:t>%</a:t>
            </a:r>
            <a:r>
              <a:rPr lang="fr-FR" sz="2100" dirty="0"/>
              <a:t> du nombre total des cas et </a:t>
            </a:r>
            <a:r>
              <a:rPr lang="fr-FR" sz="2100" b="1" dirty="0" smtClean="0"/>
              <a:t>95 </a:t>
            </a:r>
            <a:r>
              <a:rPr lang="fr-FR" sz="2100" b="1" dirty="0"/>
              <a:t>%</a:t>
            </a:r>
            <a:r>
              <a:rPr lang="fr-FR" sz="2100" dirty="0"/>
              <a:t> des décès associés au paludisme au niveau mondial selon les estimations de 2023. </a:t>
            </a:r>
            <a:endParaRPr lang="fr-FR" sz="21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100" dirty="0" smtClean="0"/>
              <a:t>Un </a:t>
            </a:r>
            <a:r>
              <a:rPr lang="fr-FR" sz="2100" dirty="0"/>
              <a:t>peu plus de la moitié de ces décès </a:t>
            </a:r>
            <a:r>
              <a:rPr lang="fr-FR" sz="2100" dirty="0" smtClean="0"/>
              <a:t>a été enregistrée </a:t>
            </a:r>
            <a:r>
              <a:rPr lang="fr-FR" sz="2100" dirty="0"/>
              <a:t>dans </a:t>
            </a:r>
            <a:r>
              <a:rPr lang="fr-FR" sz="2100" b="1" dirty="0"/>
              <a:t>quatre pays </a:t>
            </a:r>
            <a:r>
              <a:rPr lang="fr-FR" sz="2100" dirty="0"/>
              <a:t>: </a:t>
            </a:r>
            <a:r>
              <a:rPr lang="fr-FR" sz="2100" dirty="0" smtClean="0"/>
              <a:t>Nigéria </a:t>
            </a:r>
            <a:r>
              <a:rPr lang="fr-FR" sz="2100" dirty="0"/>
              <a:t>(30,9%), République démocratique du Congo (11,3</a:t>
            </a:r>
            <a:r>
              <a:rPr lang="fr-FR" sz="2100" dirty="0" smtClean="0"/>
              <a:t>%), </a:t>
            </a:r>
            <a:r>
              <a:rPr lang="fr-FR" sz="2100" dirty="0"/>
              <a:t>Niger (5,9</a:t>
            </a:r>
            <a:r>
              <a:rPr lang="fr-FR" sz="2100" dirty="0" smtClean="0"/>
              <a:t>%) et Tanzanie </a:t>
            </a:r>
            <a:r>
              <a:rPr lang="fr-FR" sz="2100" dirty="0"/>
              <a:t>(4,3%). </a:t>
            </a:r>
            <a:endParaRPr lang="fr-FR" sz="21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21" y="1964811"/>
            <a:ext cx="3475212" cy="30108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51" y="292816"/>
            <a:ext cx="3720298" cy="4610476"/>
          </a:xfrm>
          <a:prstGeom prst="rect">
            <a:avLst/>
          </a:prstGeom>
        </p:spPr>
      </p:pic>
      <p:sp>
        <p:nvSpPr>
          <p:cNvPr id="2" name="Éclair 1"/>
          <p:cNvSpPr/>
          <p:nvPr/>
        </p:nvSpPr>
        <p:spPr>
          <a:xfrm flipH="1">
            <a:off x="10672504" y="744221"/>
            <a:ext cx="492370" cy="318869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Éclair 9"/>
          <p:cNvSpPr/>
          <p:nvPr/>
        </p:nvSpPr>
        <p:spPr>
          <a:xfrm flipH="1">
            <a:off x="11413220" y="3320430"/>
            <a:ext cx="492370" cy="318869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9" y="1978858"/>
            <a:ext cx="3897351" cy="30020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81082" y="205800"/>
            <a:ext cx="7200428" cy="614217"/>
          </a:xfrm>
        </p:spPr>
        <p:txBody>
          <a:bodyPr>
            <a:normAutofit/>
          </a:bodyPr>
          <a:lstStyle/>
          <a:p>
            <a:pPr algn="ctr"/>
            <a:r>
              <a:rPr lang="fr-FR" alt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fr-FR" alt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90744" y="1661532"/>
            <a:ext cx="8054450" cy="3923341"/>
          </a:xfrm>
          <a:ln w="5715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fr-FR" altLang="fr-FR" sz="3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r-FR" sz="9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Bénin/SNIGS/SIRP </a:t>
            </a:r>
            <a:r>
              <a:rPr lang="fr-FR" sz="9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 </a:t>
            </a:r>
            <a:r>
              <a:rPr lang="fr-FR" sz="9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fr-FR" sz="9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9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Nombre total de cas </a:t>
            </a:r>
            <a:r>
              <a:rPr lang="fr-FR" sz="9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fr-FR" sz="9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1 747 774  </a:t>
            </a:r>
            <a:r>
              <a:rPr lang="fr-FR" sz="9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(135 </a:t>
            </a:r>
            <a:r>
              <a:rPr lang="fr-FR" sz="9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pour 1000 habitants) </a:t>
            </a:r>
            <a:endParaRPr lang="fr-FR" sz="9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9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Nombre de </a:t>
            </a:r>
            <a:r>
              <a:rPr lang="fr-FR" sz="9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cas grave </a:t>
            </a:r>
            <a:r>
              <a:rPr lang="fr-FR" sz="9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fr-FR" sz="9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149 905</a:t>
            </a:r>
            <a:endParaRPr lang="fr-FR" sz="9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92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Nombre de décès : 2291 </a:t>
            </a:r>
            <a:r>
              <a:rPr lang="fr-FR" sz="9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(létalité de 1,3 pour 1000 cas)</a:t>
            </a:r>
            <a:endParaRPr lang="fr-FR" sz="9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9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Paludisme: </a:t>
            </a:r>
            <a:r>
              <a:rPr lang="fr-FR" sz="9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problème de développement </a:t>
            </a:r>
            <a:r>
              <a:rPr lang="fr-FR" sz="9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(enfants </a:t>
            </a:r>
            <a:r>
              <a:rPr lang="fr-FR" sz="9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 femmes enceintes </a:t>
            </a:r>
            <a:r>
              <a:rPr lang="fr-FR" sz="9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++++)</a:t>
            </a:r>
            <a:r>
              <a:rPr lang="fr-FR" sz="9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fr-FR" sz="96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Moyens de lutte: Chimio prévention (OMS 2013/2024)</a:t>
            </a:r>
            <a:endParaRPr lang="fr-FR" sz="9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3947" y="3207400"/>
            <a:ext cx="3457309" cy="21102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639404" y="1956543"/>
            <a:ext cx="3449626" cy="1026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crash /mois (décès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airbus avec 191 passagers à bord/65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337626" y="2912012"/>
            <a:ext cx="7287064" cy="135049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9139" y="406486"/>
            <a:ext cx="8651630" cy="128232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fr-F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DE PRESENTATION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9496" y="1941342"/>
            <a:ext cx="9577064" cy="3820079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Présentation </a:t>
            </a:r>
            <a:r>
              <a:rPr lang="fr-F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 Bénin/PNLP</a:t>
            </a:r>
            <a:endParaRPr lang="fr-FR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Rappel sur la mise en œuvre de la CPS au Bénin</a:t>
            </a:r>
            <a:endParaRPr lang="fr-FR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fr-F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Résultats </a:t>
            </a:r>
            <a:endParaRPr lang="fr-FR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fr-F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Points forts</a:t>
            </a:r>
            <a:endParaRPr lang="fr-FR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Difficultés</a:t>
            </a:r>
            <a:endParaRPr lang="fr-FR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Leçons apprises</a:t>
            </a:r>
            <a:endParaRPr lang="fr-FR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Recommandations /Perspectives</a:t>
            </a:r>
            <a:endParaRPr lang="fr-FR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Conclusion </a:t>
            </a:r>
            <a:endParaRPr lang="fr-FR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FR" sz="3200" dirty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dirty="0"/>
              <a:t>Alliance SMC, Lomé du 25 au 28 février 2025</a:t>
            </a:r>
            <a:endParaRPr lang="en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</a:fld>
            <a:endParaRPr lang="en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38120" cy="960438"/>
          </a:xfrm>
          <a:solidFill>
            <a:srgbClr val="0070C0"/>
          </a:solidFill>
        </p:spPr>
        <p:txBody>
          <a:bodyPr/>
          <a:lstStyle/>
          <a:p>
            <a:r>
              <a:rPr lang="fr-FR" b="1" dirty="0"/>
              <a:t>Présentation du Bénin 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</a:fld>
            <a:endParaRPr lang="en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954" y="1962609"/>
            <a:ext cx="5199797" cy="24155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177" y="1159005"/>
            <a:ext cx="3946247" cy="32191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133" y="4526466"/>
            <a:ext cx="3971012" cy="16072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528" y="764705"/>
            <a:ext cx="2460120" cy="2808312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9468528" y="3573016"/>
            <a:ext cx="2460120" cy="25739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Tx/>
              <a:buChar char="-"/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114 763 km2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12 606 998 </a:t>
            </a:r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hbts</a:t>
            </a:r>
            <a:endParaRPr lang="fr-F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51,2% de femmes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hbts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/km2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départements</a:t>
            </a:r>
            <a:endParaRPr lang="fr-FR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fr-FR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communes et 546 Arr.</a:t>
            </a:r>
            <a:endParaRPr lang="fr-FR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5292 villages/quart. Villes</a:t>
            </a:r>
            <a:endParaRPr lang="fr-FR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zones </a:t>
            </a:r>
            <a:r>
              <a:rPr lang="fr-FR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</a:t>
            </a:r>
            <a:endParaRPr lang="fr-FR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1911 fosa dont  995 publiques, 78 </a:t>
            </a:r>
            <a:r>
              <a:rPr lang="fr-FR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838 privées lib.</a:t>
            </a:r>
            <a:endParaRPr lang="fr-FR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PIB; 17,34 milliards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dollads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PIB/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Hbt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1320 dollars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IDH: 166</a:t>
            </a:r>
            <a:r>
              <a:rPr lang="fr-FR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/189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526466"/>
            <a:ext cx="4413887" cy="1593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0017" y="260350"/>
            <a:ext cx="8716383" cy="57636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ORGANIGRAMME DU PNLP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7" y="1688123"/>
            <a:ext cx="7249583" cy="4232110"/>
          </a:xfrm>
        </p:spPr>
      </p:pic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7999828" y="3177033"/>
          <a:ext cx="4206240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79668"/>
                <a:gridCol w="1404874"/>
                <a:gridCol w="1621698"/>
              </a:tblGrid>
              <a:tr h="409915">
                <a:tc gridSpan="3">
                  <a:txBody>
                    <a:bodyPr/>
                    <a:lstStyle/>
                    <a:p>
                      <a:pPr marL="95885" marR="8636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fr-FR" sz="1000" dirty="0">
                          <a:effectLst/>
                        </a:rPr>
                        <a:t>Coordination</a:t>
                      </a:r>
                      <a:r>
                        <a:rPr lang="fr-FR" sz="1000" spc="-1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(Coordonnateur,</a:t>
                      </a:r>
                      <a:r>
                        <a:rPr lang="fr-FR" sz="1000" spc="-1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Coordonnateur</a:t>
                      </a:r>
                      <a:r>
                        <a:rPr lang="fr-FR" sz="1000" spc="-1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Adjoint,</a:t>
                      </a:r>
                      <a:r>
                        <a:rPr lang="fr-FR" sz="1000" spc="-1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Secrétariat</a:t>
                      </a:r>
                      <a:r>
                        <a:rPr lang="fr-FR" sz="1000" spc="-1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Administratif) Unités d’appui à la coordination : (Audit interne, Contrôle de Gestion, IT Manager, Spécialiste en</a:t>
                      </a:r>
                      <a:r>
                        <a:rPr lang="fr-FR" sz="1000" spc="-29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Passation</a:t>
                      </a:r>
                      <a:r>
                        <a:rPr lang="fr-FR" sz="1000" spc="-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des Marchés)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cPr/>
                </a:tc>
                <a:tc hMerge="1">
                  <a:tcPr/>
                </a:tc>
              </a:tr>
              <a:tr h="683191">
                <a:tc>
                  <a:txBody>
                    <a:bodyPr/>
                    <a:lstStyle/>
                    <a:p>
                      <a:pPr marL="128270" marR="118110" algn="just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fr-FR" sz="1000" dirty="0">
                          <a:effectLst/>
                        </a:rPr>
                        <a:t>Service Administratif,</a:t>
                      </a:r>
                      <a:r>
                        <a:rPr lang="fr-FR" sz="1000" spc="-29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Financier et Matériel</a:t>
                      </a:r>
                      <a:r>
                        <a:rPr lang="fr-FR" sz="1000" spc="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(SAFM)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 marR="284480" algn="just">
                        <a:lnSpc>
                          <a:spcPct val="100000"/>
                        </a:lnSpc>
                      </a:pPr>
                      <a:r>
                        <a:rPr lang="fr-FR" sz="1000" dirty="0">
                          <a:effectLst/>
                        </a:rPr>
                        <a:t>Service Prise en charge et</a:t>
                      </a:r>
                      <a:r>
                        <a:rPr lang="fr-FR" sz="1000" spc="-28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Chimio prévention</a:t>
                      </a:r>
                      <a:r>
                        <a:rPr lang="fr-FR" sz="1000" spc="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(SPEC-CP)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marR="104775" algn="just">
                        <a:lnSpc>
                          <a:spcPct val="100000"/>
                        </a:lnSpc>
                      </a:pPr>
                      <a:r>
                        <a:rPr lang="fr-FR" sz="1000" dirty="0">
                          <a:effectLst/>
                        </a:rPr>
                        <a:t>Service Communication et</a:t>
                      </a:r>
                      <a:r>
                        <a:rPr lang="fr-FR" sz="1000" spc="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Intervention à Base Communautaire</a:t>
                      </a:r>
                      <a:r>
                        <a:rPr lang="fr-FR" sz="1000" spc="-29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(SC-IBC)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3191">
                <a:tc>
                  <a:txBody>
                    <a:bodyPr/>
                    <a:lstStyle/>
                    <a:p>
                      <a:pPr marL="128270" marR="118110" algn="just">
                        <a:lnSpc>
                          <a:spcPct val="100000"/>
                        </a:lnSpc>
                      </a:pPr>
                      <a:r>
                        <a:rPr lang="fr-FR" sz="1000" dirty="0">
                          <a:effectLst/>
                        </a:rPr>
                        <a:t>Service de la Lutte Anti</a:t>
                      </a:r>
                      <a:r>
                        <a:rPr lang="fr-FR" sz="1000" spc="-29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Vectorielle</a:t>
                      </a:r>
                      <a:r>
                        <a:rPr lang="fr-FR" sz="1000" spc="-1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Intégrée (SLAVI)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marR="136525" algn="just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lang="fr-FR" sz="1000" dirty="0">
                          <a:effectLst/>
                        </a:rPr>
                        <a:t>Service Gestion des</a:t>
                      </a:r>
                      <a:r>
                        <a:rPr lang="fr-FR" sz="1000" spc="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Approvisionnements et des</a:t>
                      </a:r>
                      <a:r>
                        <a:rPr lang="fr-FR" sz="1000" spc="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Stocks,</a:t>
                      </a:r>
                      <a:r>
                        <a:rPr lang="fr-FR" sz="1000" spc="-1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et</a:t>
                      </a:r>
                      <a:r>
                        <a:rPr lang="fr-FR" sz="1000" spc="-1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Pharmaco</a:t>
                      </a:r>
                      <a:r>
                        <a:rPr lang="fr-FR" sz="1000" spc="-1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Vigilance (GAS-PV)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marR="104775" algn="just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lang="fr-FR" sz="1000" dirty="0">
                          <a:effectLst/>
                        </a:rPr>
                        <a:t>Service du Suivi-Evaluation, de la</a:t>
                      </a:r>
                      <a:r>
                        <a:rPr lang="fr-FR" sz="1000" spc="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Surveillance Epidémiologique et de</a:t>
                      </a:r>
                      <a:r>
                        <a:rPr lang="fr-FR" sz="1000" spc="-29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la</a:t>
                      </a:r>
                      <a:r>
                        <a:rPr lang="fr-FR" sz="1000" spc="-1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Recherche (SSESER)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3191">
                <a:tc>
                  <a:txBody>
                    <a:bodyPr/>
                    <a:lstStyle/>
                    <a:p>
                      <a:pPr marL="128270" marR="11811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fr-FR" sz="1000" dirty="0">
                          <a:effectLst/>
                        </a:rPr>
                        <a:t>Service Laboratoire et</a:t>
                      </a:r>
                      <a:r>
                        <a:rPr lang="fr-FR" sz="1000" spc="-29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Explorations</a:t>
                      </a:r>
                      <a:r>
                        <a:rPr lang="fr-FR" sz="1000" spc="5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diagnostiques (SLED)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 marR="118110" algn="just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fr-FR" sz="1000" dirty="0">
                          <a:effectLst/>
                        </a:rPr>
                        <a:t>  Secrétariat Administratif</a:t>
                      </a:r>
                      <a:r>
                        <a:rPr lang="fr-FR" sz="1000" spc="-29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(SSA)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 marR="118110" algn="just">
                        <a:lnSpc>
                          <a:spcPct val="100000"/>
                        </a:lnSpc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40661" y="-1235702"/>
            <a:ext cx="9021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altLang="fr-FR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LEGENDE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7999828" y="1105469"/>
            <a:ext cx="3856812" cy="177421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Mettre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oeuvre les mesures efficaces de la lutte antipaludique en se basant sur la Nouvelle Politique Nationale de lutte contre le paludisme.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/>
          <p:nvPr/>
        </p:nvSpPr>
        <p:spPr>
          <a:xfrm>
            <a:off x="2112202" y="66643"/>
            <a:ext cx="8563397" cy="8340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Rappel: Chronologie de Mise en œuvre de la CPS </a:t>
            </a:r>
            <a:r>
              <a:rPr lang="fr-F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au </a:t>
            </a:r>
            <a:r>
              <a:rPr lang="fr-F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Bénin de 2019 à 2024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9" name="Slide Number Placeholder 4"/>
          <p:cNvSpPr txBox="1"/>
          <p:nvPr/>
        </p:nvSpPr>
        <p:spPr>
          <a:xfrm>
            <a:off x="9377685" y="64934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000" smtClean="0">
                <a:solidFill>
                  <a:srgbClr val="003E78"/>
                </a:solidFill>
                <a:latin typeface="Calibri" panose="020F0502020204030204" pitchFamily="34" charset="0"/>
              </a:rPr>
            </a:fld>
            <a:endParaRPr lang="en-US" sz="1000">
              <a:solidFill>
                <a:srgbClr val="003E78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459061" y="3540931"/>
            <a:ext cx="888508" cy="0"/>
          </a:xfrm>
          <a:prstGeom prst="line">
            <a:avLst/>
          </a:prstGeom>
          <a:ln w="15875"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358380" y="3360023"/>
            <a:ext cx="355403" cy="360000"/>
            <a:chOff x="1449973" y="3486931"/>
            <a:chExt cx="355403" cy="360000"/>
          </a:xfrm>
        </p:grpSpPr>
        <p:sp>
          <p:nvSpPr>
            <p:cNvPr id="37" name="Organigramme : Connecteur 36"/>
            <p:cNvSpPr>
              <a:spLocks noChangeAspect="1"/>
            </p:cNvSpPr>
            <p:nvPr/>
          </p:nvSpPr>
          <p:spPr>
            <a:xfrm>
              <a:off x="1449973" y="3486931"/>
              <a:ext cx="355403" cy="360000"/>
            </a:xfrm>
            <a:prstGeom prst="flowChartConnector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rganigramme : Connecteur 37"/>
            <p:cNvSpPr>
              <a:spLocks noChangeAspect="1"/>
            </p:cNvSpPr>
            <p:nvPr/>
          </p:nvSpPr>
          <p:spPr>
            <a:xfrm>
              <a:off x="1494432" y="3550275"/>
              <a:ext cx="248782" cy="252000"/>
            </a:xfrm>
            <a:prstGeom prst="flowChartConnector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Connecteur droit 41"/>
          <p:cNvCxnSpPr/>
          <p:nvPr/>
        </p:nvCxnSpPr>
        <p:spPr>
          <a:xfrm>
            <a:off x="1713783" y="3549367"/>
            <a:ext cx="2116145" cy="0"/>
          </a:xfrm>
          <a:prstGeom prst="line">
            <a:avLst/>
          </a:prstGeom>
          <a:ln w="15875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174856" y="3126565"/>
            <a:ext cx="1651532" cy="315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 2019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 flipH="1" flipV="1">
            <a:off x="3989474" y="2126654"/>
            <a:ext cx="6194" cy="997034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309838" y="1643389"/>
            <a:ext cx="1508567" cy="3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4 ZS Eligibles</a:t>
            </a:r>
            <a:endParaRPr lang="fr-FR" sz="1600" dirty="0">
              <a:solidFill>
                <a:schemeClr val="accent5">
                  <a:lumMod val="50000"/>
                </a:schemeClr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832144" y="3374430"/>
            <a:ext cx="355403" cy="360000"/>
            <a:chOff x="3907319" y="3486931"/>
            <a:chExt cx="355403" cy="360000"/>
          </a:xfrm>
        </p:grpSpPr>
        <p:sp>
          <p:nvSpPr>
            <p:cNvPr id="52" name="Organigramme : Connecteur 51"/>
            <p:cNvSpPr>
              <a:spLocks noChangeAspect="1"/>
            </p:cNvSpPr>
            <p:nvPr/>
          </p:nvSpPr>
          <p:spPr>
            <a:xfrm>
              <a:off x="3907319" y="3486931"/>
              <a:ext cx="355403" cy="360000"/>
            </a:xfrm>
            <a:prstGeom prst="flowChartConnector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rganigramme : Connecteur 52"/>
            <p:cNvSpPr>
              <a:spLocks noChangeAspect="1"/>
            </p:cNvSpPr>
            <p:nvPr/>
          </p:nvSpPr>
          <p:spPr>
            <a:xfrm>
              <a:off x="3960630" y="3540931"/>
              <a:ext cx="248782" cy="252000"/>
            </a:xfrm>
            <a:prstGeom prst="flowChartConnector">
              <a:avLst/>
            </a:pr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4231228" y="3582490"/>
            <a:ext cx="1650478" cy="4000"/>
          </a:xfrm>
          <a:prstGeom prst="line">
            <a:avLst/>
          </a:prstGeom>
          <a:ln w="15875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271753" y="3826620"/>
            <a:ext cx="1499758" cy="23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2020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cxnSp>
        <p:nvCxnSpPr>
          <p:cNvPr id="70" name="Connecteur droit 69"/>
          <p:cNvCxnSpPr/>
          <p:nvPr/>
        </p:nvCxnSpPr>
        <p:spPr>
          <a:xfrm flipV="1">
            <a:off x="6172976" y="3564671"/>
            <a:ext cx="1515448" cy="1737"/>
          </a:xfrm>
          <a:prstGeom prst="line">
            <a:avLst/>
          </a:prstGeom>
          <a:ln w="15875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8033607" y="3555973"/>
            <a:ext cx="1959159" cy="8698"/>
          </a:xfrm>
          <a:prstGeom prst="line">
            <a:avLst/>
          </a:prstGeom>
          <a:ln w="15875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9979919" y="3340894"/>
            <a:ext cx="355403" cy="360000"/>
            <a:chOff x="8848352" y="3486931"/>
            <a:chExt cx="355403" cy="360000"/>
          </a:xfrm>
        </p:grpSpPr>
        <p:sp>
          <p:nvSpPr>
            <p:cNvPr id="77" name="Organigramme : Connecteur 76"/>
            <p:cNvSpPr>
              <a:spLocks noChangeAspect="1"/>
            </p:cNvSpPr>
            <p:nvPr/>
          </p:nvSpPr>
          <p:spPr>
            <a:xfrm>
              <a:off x="8848352" y="3486931"/>
              <a:ext cx="355403" cy="360000"/>
            </a:xfrm>
            <a:prstGeom prst="flowChartConnector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rganigramme : Connecteur 77"/>
            <p:cNvSpPr>
              <a:spLocks noChangeAspect="1"/>
            </p:cNvSpPr>
            <p:nvPr/>
          </p:nvSpPr>
          <p:spPr>
            <a:xfrm>
              <a:off x="8901662" y="3540931"/>
              <a:ext cx="248782" cy="252000"/>
            </a:xfrm>
            <a:prstGeom prst="flowChartConnector">
              <a:avLst/>
            </a:prstGeom>
            <a:solidFill>
              <a:srgbClr val="C0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10675599" y="1313773"/>
            <a:ext cx="1445286" cy="86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2024: Choix 5 Départements et 5 cycles</a:t>
            </a:r>
            <a:endParaRPr lang="en-US" sz="15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01" name="Speech Bubble: Rectangle with Corners Rounded 22"/>
          <p:cNvSpPr/>
          <p:nvPr/>
        </p:nvSpPr>
        <p:spPr bwMode="auto">
          <a:xfrm>
            <a:off x="9145789" y="2531262"/>
            <a:ext cx="1649597" cy="553770"/>
          </a:xfrm>
          <a:prstGeom prst="wedgeRoundRectCallout">
            <a:avLst>
              <a:gd name="adj1" fmla="val 11221"/>
              <a:gd name="adj2" fmla="val 970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Directives </a:t>
            </a:r>
            <a:r>
              <a:rPr lang="fr-FR" sz="13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CPS OMS </a:t>
            </a:r>
            <a:r>
              <a:rPr lang="fr-FR" sz="1300" dirty="0" smtClean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2024/Edit.2</a:t>
            </a:r>
            <a:endParaRPr lang="fr-FR" sz="1300" dirty="0">
              <a:solidFill>
                <a:schemeClr val="accent5">
                  <a:lumMod val="50000"/>
                </a:schemeClr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Speech Bubble: Rectangle with Corners Rounded 22"/>
          <p:cNvSpPr/>
          <p:nvPr/>
        </p:nvSpPr>
        <p:spPr bwMode="auto">
          <a:xfrm>
            <a:off x="9254454" y="3894950"/>
            <a:ext cx="1649597" cy="553770"/>
          </a:xfrm>
          <a:prstGeom prst="wedgeRoundRectCallout">
            <a:avLst>
              <a:gd name="adj1" fmla="val -3442"/>
              <a:gd name="adj2" fmla="val -916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Stratification des interventions</a:t>
            </a:r>
            <a:endParaRPr lang="fr-FR" sz="1300" dirty="0">
              <a:solidFill>
                <a:schemeClr val="accent5">
                  <a:lumMod val="50000"/>
                </a:schemeClr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peech Bubble: Rectangle with Corners Rounded 22"/>
          <p:cNvSpPr/>
          <p:nvPr/>
        </p:nvSpPr>
        <p:spPr bwMode="auto">
          <a:xfrm>
            <a:off x="3267315" y="3940790"/>
            <a:ext cx="1649597" cy="587822"/>
          </a:xfrm>
          <a:prstGeom prst="wedgeRoundRectCallout">
            <a:avLst>
              <a:gd name="adj1" fmla="val -12802"/>
              <a:gd name="adj2" fmla="val -9129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MEO dans 2 ZS MK&amp;TMC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04" name="Speech Bubble: Rectangle with Corners Rounded 22"/>
          <p:cNvSpPr/>
          <p:nvPr/>
        </p:nvSpPr>
        <p:spPr bwMode="auto">
          <a:xfrm>
            <a:off x="5085465" y="2319964"/>
            <a:ext cx="1649597" cy="775107"/>
          </a:xfrm>
          <a:prstGeom prst="wedgeRoundRectCallout">
            <a:avLst>
              <a:gd name="adj1" fmla="val 5942"/>
              <a:gd name="adj2" fmla="val 881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MEO dans 4 ZS TMC, MK, KGS&amp;BNK</a:t>
            </a:r>
            <a:endParaRPr lang="fr-FR" sz="1300" dirty="0">
              <a:solidFill>
                <a:schemeClr val="accent5">
                  <a:lumMod val="50000"/>
                </a:schemeClr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peech Bubble: Rectangle with Corners Rounded 22"/>
          <p:cNvSpPr/>
          <p:nvPr/>
        </p:nvSpPr>
        <p:spPr bwMode="auto">
          <a:xfrm>
            <a:off x="7027296" y="3885115"/>
            <a:ext cx="1653493" cy="587822"/>
          </a:xfrm>
          <a:prstGeom prst="wedgeRoundRectCallout">
            <a:avLst>
              <a:gd name="adj1" fmla="val -7766"/>
              <a:gd name="adj2" fmla="val -824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MEO dans Atacora &amp; Alibori</a:t>
            </a:r>
            <a:endParaRPr lang="fr-FR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cxnSp>
        <p:nvCxnSpPr>
          <p:cNvPr id="106" name="Connecteur droit 105"/>
          <p:cNvCxnSpPr/>
          <p:nvPr/>
        </p:nvCxnSpPr>
        <p:spPr>
          <a:xfrm flipV="1">
            <a:off x="10320219" y="3540023"/>
            <a:ext cx="991102" cy="2703"/>
          </a:xfrm>
          <a:prstGeom prst="line">
            <a:avLst/>
          </a:prstGeom>
          <a:ln w="25400" cmpd="thickThin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973" y="1077957"/>
            <a:ext cx="1410229" cy="1757669"/>
          </a:xfrm>
          <a:prstGeom prst="rect">
            <a:avLst/>
          </a:prstGeom>
        </p:spPr>
      </p:pic>
      <p:sp>
        <p:nvSpPr>
          <p:cNvPr id="111" name="Speech Bubble: Rectangle with Corners Rounded 22"/>
          <p:cNvSpPr/>
          <p:nvPr/>
        </p:nvSpPr>
        <p:spPr bwMode="auto">
          <a:xfrm>
            <a:off x="679244" y="2638406"/>
            <a:ext cx="1649597" cy="553770"/>
          </a:xfrm>
          <a:prstGeom prst="wedgeRoundRectCallout">
            <a:avLst>
              <a:gd name="adj1" fmla="val 6130"/>
              <a:gd name="adj2" fmla="val 835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Directives CPS OMS </a:t>
            </a:r>
            <a:r>
              <a:rPr lang="fr-FR" sz="1300" dirty="0" smtClean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2013/Edit.1</a:t>
            </a:r>
            <a:endParaRPr lang="fr-FR" sz="1300" dirty="0">
              <a:solidFill>
                <a:schemeClr val="accent5">
                  <a:lumMod val="50000"/>
                </a:schemeClr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Groupe 111"/>
          <p:cNvGrpSpPr/>
          <p:nvPr/>
        </p:nvGrpSpPr>
        <p:grpSpPr>
          <a:xfrm>
            <a:off x="5825641" y="3384671"/>
            <a:ext cx="355403" cy="360000"/>
            <a:chOff x="3907319" y="3486931"/>
            <a:chExt cx="355403" cy="360000"/>
          </a:xfrm>
        </p:grpSpPr>
        <p:sp>
          <p:nvSpPr>
            <p:cNvPr id="113" name="Organigramme : Connecteur 112"/>
            <p:cNvSpPr>
              <a:spLocks noChangeAspect="1"/>
            </p:cNvSpPr>
            <p:nvPr/>
          </p:nvSpPr>
          <p:spPr>
            <a:xfrm>
              <a:off x="3907319" y="3486931"/>
              <a:ext cx="355403" cy="360000"/>
            </a:xfrm>
            <a:prstGeom prst="flowChartConnector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rganigramme : Connecteur 113"/>
            <p:cNvSpPr>
              <a:spLocks noChangeAspect="1"/>
            </p:cNvSpPr>
            <p:nvPr/>
          </p:nvSpPr>
          <p:spPr>
            <a:xfrm>
              <a:off x="3960630" y="3540931"/>
              <a:ext cx="248782" cy="252000"/>
            </a:xfrm>
            <a:prstGeom prst="flowChartConnector">
              <a:avLst/>
            </a:pr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7678457" y="3391173"/>
            <a:ext cx="355403" cy="360000"/>
            <a:chOff x="3907319" y="3486931"/>
            <a:chExt cx="355403" cy="360000"/>
          </a:xfrm>
        </p:grpSpPr>
        <p:sp>
          <p:nvSpPr>
            <p:cNvPr id="116" name="Organigramme : Connecteur 115"/>
            <p:cNvSpPr>
              <a:spLocks noChangeAspect="1"/>
            </p:cNvSpPr>
            <p:nvPr/>
          </p:nvSpPr>
          <p:spPr>
            <a:xfrm>
              <a:off x="3907319" y="3486931"/>
              <a:ext cx="355403" cy="360000"/>
            </a:xfrm>
            <a:prstGeom prst="flowChartConnector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rganigramme : Connecteur 116"/>
            <p:cNvSpPr>
              <a:spLocks noChangeAspect="1"/>
            </p:cNvSpPr>
            <p:nvPr/>
          </p:nvSpPr>
          <p:spPr>
            <a:xfrm>
              <a:off x="3960630" y="3540931"/>
              <a:ext cx="248782" cy="252000"/>
            </a:xfrm>
            <a:prstGeom prst="flowChartConnector">
              <a:avLst/>
            </a:pr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7117058" y="3090947"/>
            <a:ext cx="1499758" cy="23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2021 à 2023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H="1" flipV="1">
            <a:off x="7750212" y="2093913"/>
            <a:ext cx="6194" cy="997034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6995928" y="1628014"/>
            <a:ext cx="1508567" cy="3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Choix du Pays</a:t>
            </a:r>
            <a:endParaRPr lang="fr-FR" sz="1600" dirty="0">
              <a:solidFill>
                <a:schemeClr val="accent5">
                  <a:lumMod val="50000"/>
                </a:schemeClr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Connecteur droit 126"/>
          <p:cNvCxnSpPr/>
          <p:nvPr/>
        </p:nvCxnSpPr>
        <p:spPr>
          <a:xfrm flipH="1" flipV="1">
            <a:off x="11308290" y="2153359"/>
            <a:ext cx="6194" cy="997034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Imag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54" y="887474"/>
            <a:ext cx="1405646" cy="1636445"/>
          </a:xfrm>
          <a:prstGeom prst="rect">
            <a:avLst/>
          </a:prstGeom>
        </p:spPr>
      </p:pic>
      <p:cxnSp>
        <p:nvCxnSpPr>
          <p:cNvPr id="129" name="Connecteur droit 128"/>
          <p:cNvCxnSpPr/>
          <p:nvPr/>
        </p:nvCxnSpPr>
        <p:spPr>
          <a:xfrm flipV="1">
            <a:off x="10301564" y="3152242"/>
            <a:ext cx="1028419" cy="260896"/>
          </a:xfrm>
          <a:prstGeom prst="line">
            <a:avLst/>
          </a:prstGeom>
          <a:ln w="15875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Imag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685" y="4684768"/>
            <a:ext cx="1216549" cy="1335878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623863" y="3864169"/>
            <a:ext cx="1431962" cy="2553495"/>
            <a:chOff x="0" y="1"/>
            <a:chExt cx="2842260" cy="5485801"/>
          </a:xfrm>
        </p:grpSpPr>
        <p:grpSp>
          <p:nvGrpSpPr>
            <p:cNvPr id="7" name="Groupe 6"/>
            <p:cNvGrpSpPr/>
            <p:nvPr/>
          </p:nvGrpSpPr>
          <p:grpSpPr>
            <a:xfrm>
              <a:off x="0" y="1"/>
              <a:ext cx="2842260" cy="5485801"/>
              <a:chOff x="0" y="0"/>
              <a:chExt cx="3071446" cy="5971149"/>
            </a:xfrm>
            <a:solidFill>
              <a:sysClr val="window" lastClr="FFFFFF"/>
            </a:solidFill>
          </p:grpSpPr>
          <p:sp>
            <p:nvSpPr>
              <p:cNvPr id="12" name="ZS: COTONOU"/>
              <p:cNvSpPr/>
              <p:nvPr/>
            </p:nvSpPr>
            <p:spPr bwMode="auto">
              <a:xfrm>
                <a:off x="1576693" y="5821925"/>
                <a:ext cx="127743" cy="56790"/>
              </a:xfrm>
              <a:custGeom>
                <a:avLst/>
                <a:gdLst>
                  <a:gd name="T0" fmla="*/ 115824 w 40"/>
                  <a:gd name="T1" fmla="*/ 17780 h 15"/>
                  <a:gd name="T2" fmla="*/ 144780 w 40"/>
                  <a:gd name="T3" fmla="*/ 28448 h 15"/>
                  <a:gd name="T4" fmla="*/ 144780 w 40"/>
                  <a:gd name="T5" fmla="*/ 35560 h 15"/>
                  <a:gd name="T6" fmla="*/ 141161 w 40"/>
                  <a:gd name="T7" fmla="*/ 35560 h 15"/>
                  <a:gd name="T8" fmla="*/ 141161 w 40"/>
                  <a:gd name="T9" fmla="*/ 35560 h 15"/>
                  <a:gd name="T10" fmla="*/ 133922 w 40"/>
                  <a:gd name="T11" fmla="*/ 35560 h 15"/>
                  <a:gd name="T12" fmla="*/ 133922 w 40"/>
                  <a:gd name="T13" fmla="*/ 35560 h 15"/>
                  <a:gd name="T14" fmla="*/ 133922 w 40"/>
                  <a:gd name="T15" fmla="*/ 35560 h 15"/>
                  <a:gd name="T16" fmla="*/ 126683 w 40"/>
                  <a:gd name="T17" fmla="*/ 35560 h 15"/>
                  <a:gd name="T18" fmla="*/ 119444 w 40"/>
                  <a:gd name="T19" fmla="*/ 39116 h 15"/>
                  <a:gd name="T20" fmla="*/ 115824 w 40"/>
                  <a:gd name="T21" fmla="*/ 39116 h 15"/>
                  <a:gd name="T22" fmla="*/ 115824 w 40"/>
                  <a:gd name="T23" fmla="*/ 39116 h 15"/>
                  <a:gd name="T24" fmla="*/ 115824 w 40"/>
                  <a:gd name="T25" fmla="*/ 39116 h 15"/>
                  <a:gd name="T26" fmla="*/ 115824 w 40"/>
                  <a:gd name="T27" fmla="*/ 39116 h 15"/>
                  <a:gd name="T28" fmla="*/ 112205 w 40"/>
                  <a:gd name="T29" fmla="*/ 39116 h 15"/>
                  <a:gd name="T30" fmla="*/ 101346 w 40"/>
                  <a:gd name="T31" fmla="*/ 39116 h 15"/>
                  <a:gd name="T32" fmla="*/ 97727 w 40"/>
                  <a:gd name="T33" fmla="*/ 39116 h 15"/>
                  <a:gd name="T34" fmla="*/ 97727 w 40"/>
                  <a:gd name="T35" fmla="*/ 46228 h 15"/>
                  <a:gd name="T36" fmla="*/ 97727 w 40"/>
                  <a:gd name="T37" fmla="*/ 46228 h 15"/>
                  <a:gd name="T38" fmla="*/ 97727 w 40"/>
                  <a:gd name="T39" fmla="*/ 46228 h 15"/>
                  <a:gd name="T40" fmla="*/ 97727 w 40"/>
                  <a:gd name="T41" fmla="*/ 46228 h 15"/>
                  <a:gd name="T42" fmla="*/ 94107 w 40"/>
                  <a:gd name="T43" fmla="*/ 46228 h 15"/>
                  <a:gd name="T44" fmla="*/ 83249 w 40"/>
                  <a:gd name="T45" fmla="*/ 46228 h 15"/>
                  <a:gd name="T46" fmla="*/ 79629 w 40"/>
                  <a:gd name="T47" fmla="*/ 46228 h 15"/>
                  <a:gd name="T48" fmla="*/ 79629 w 40"/>
                  <a:gd name="T49" fmla="*/ 49784 h 15"/>
                  <a:gd name="T50" fmla="*/ 76010 w 40"/>
                  <a:gd name="T51" fmla="*/ 46228 h 15"/>
                  <a:gd name="T52" fmla="*/ 68771 w 40"/>
                  <a:gd name="T53" fmla="*/ 49784 h 15"/>
                  <a:gd name="T54" fmla="*/ 65151 w 40"/>
                  <a:gd name="T55" fmla="*/ 49784 h 15"/>
                  <a:gd name="T56" fmla="*/ 68771 w 40"/>
                  <a:gd name="T57" fmla="*/ 49784 h 15"/>
                  <a:gd name="T58" fmla="*/ 76010 w 40"/>
                  <a:gd name="T59" fmla="*/ 49784 h 15"/>
                  <a:gd name="T60" fmla="*/ 76010 w 40"/>
                  <a:gd name="T61" fmla="*/ 49784 h 15"/>
                  <a:gd name="T62" fmla="*/ 79629 w 40"/>
                  <a:gd name="T63" fmla="*/ 53340 h 15"/>
                  <a:gd name="T64" fmla="*/ 79629 w 40"/>
                  <a:gd name="T65" fmla="*/ 53340 h 15"/>
                  <a:gd name="T66" fmla="*/ 76010 w 40"/>
                  <a:gd name="T67" fmla="*/ 53340 h 15"/>
                  <a:gd name="T68" fmla="*/ 76010 w 40"/>
                  <a:gd name="T69" fmla="*/ 53340 h 15"/>
                  <a:gd name="T70" fmla="*/ 65151 w 40"/>
                  <a:gd name="T71" fmla="*/ 53340 h 15"/>
                  <a:gd name="T72" fmla="*/ 65151 w 40"/>
                  <a:gd name="T73" fmla="*/ 53340 h 15"/>
                  <a:gd name="T74" fmla="*/ 61532 w 40"/>
                  <a:gd name="T75" fmla="*/ 53340 h 15"/>
                  <a:gd name="T76" fmla="*/ 61532 w 40"/>
                  <a:gd name="T77" fmla="*/ 53340 h 15"/>
                  <a:gd name="T78" fmla="*/ 57912 w 40"/>
                  <a:gd name="T79" fmla="*/ 53340 h 15"/>
                  <a:gd name="T80" fmla="*/ 50673 w 40"/>
                  <a:gd name="T81" fmla="*/ 53340 h 15"/>
                  <a:gd name="T82" fmla="*/ 47054 w 40"/>
                  <a:gd name="T83" fmla="*/ 49784 h 15"/>
                  <a:gd name="T84" fmla="*/ 47054 w 40"/>
                  <a:gd name="T85" fmla="*/ 49784 h 15"/>
                  <a:gd name="T86" fmla="*/ 43434 w 40"/>
                  <a:gd name="T87" fmla="*/ 49784 h 15"/>
                  <a:gd name="T88" fmla="*/ 43434 w 40"/>
                  <a:gd name="T89" fmla="*/ 49784 h 15"/>
                  <a:gd name="T90" fmla="*/ 36195 w 40"/>
                  <a:gd name="T91" fmla="*/ 49784 h 15"/>
                  <a:gd name="T92" fmla="*/ 36195 w 40"/>
                  <a:gd name="T93" fmla="*/ 49784 h 15"/>
                  <a:gd name="T94" fmla="*/ 32576 w 40"/>
                  <a:gd name="T95" fmla="*/ 49784 h 15"/>
                  <a:gd name="T96" fmla="*/ 32576 w 40"/>
                  <a:gd name="T97" fmla="*/ 49784 h 15"/>
                  <a:gd name="T98" fmla="*/ 32576 w 40"/>
                  <a:gd name="T99" fmla="*/ 46228 h 15"/>
                  <a:gd name="T100" fmla="*/ 28956 w 40"/>
                  <a:gd name="T101" fmla="*/ 46228 h 15"/>
                  <a:gd name="T102" fmla="*/ 28956 w 40"/>
                  <a:gd name="T103" fmla="*/ 49784 h 15"/>
                  <a:gd name="T104" fmla="*/ 25337 w 40"/>
                  <a:gd name="T105" fmla="*/ 46228 h 15"/>
                  <a:gd name="T106" fmla="*/ 14478 w 40"/>
                  <a:gd name="T107" fmla="*/ 46228 h 15"/>
                  <a:gd name="T108" fmla="*/ 14478 w 40"/>
                  <a:gd name="T109" fmla="*/ 46228 h 15"/>
                  <a:gd name="T110" fmla="*/ 10859 w 40"/>
                  <a:gd name="T111" fmla="*/ 46228 h 15"/>
                  <a:gd name="T112" fmla="*/ 0 w 40"/>
                  <a:gd name="T113" fmla="*/ 46228 h 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0" h="15">
                    <a:moveTo>
                      <a:pt x="2" y="1"/>
                    </a:moveTo>
                    <a:lnTo>
                      <a:pt x="3" y="0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ZS: BNK"/>
              <p:cNvSpPr/>
              <p:nvPr/>
            </p:nvSpPr>
            <p:spPr bwMode="auto">
              <a:xfrm>
                <a:off x="1240618" y="694170"/>
                <a:ext cx="879997" cy="730901"/>
              </a:xfrm>
              <a:custGeom>
                <a:avLst/>
                <a:gdLst>
                  <a:gd name="T0" fmla="*/ 1039881 w 291"/>
                  <a:gd name="T1" fmla="*/ 368062 h 245"/>
                  <a:gd name="T2" fmla="*/ 1074289 w 291"/>
                  <a:gd name="T3" fmla="*/ 398417 h 245"/>
                  <a:gd name="T4" fmla="*/ 1093405 w 291"/>
                  <a:gd name="T5" fmla="*/ 440156 h 245"/>
                  <a:gd name="T6" fmla="*/ 1104874 w 291"/>
                  <a:gd name="T7" fmla="*/ 485689 h 245"/>
                  <a:gd name="T8" fmla="*/ 1066643 w 291"/>
                  <a:gd name="T9" fmla="*/ 489484 h 245"/>
                  <a:gd name="T10" fmla="*/ 1005473 w 291"/>
                  <a:gd name="T11" fmla="*/ 504662 h 245"/>
                  <a:gd name="T12" fmla="*/ 997827 w 291"/>
                  <a:gd name="T13" fmla="*/ 523634 h 245"/>
                  <a:gd name="T14" fmla="*/ 978712 w 291"/>
                  <a:gd name="T15" fmla="*/ 542606 h 245"/>
                  <a:gd name="T16" fmla="*/ 925188 w 291"/>
                  <a:gd name="T17" fmla="*/ 523634 h 245"/>
                  <a:gd name="T18" fmla="*/ 879311 w 291"/>
                  <a:gd name="T19" fmla="*/ 508456 h 245"/>
                  <a:gd name="T20" fmla="*/ 829611 w 291"/>
                  <a:gd name="T21" fmla="*/ 527428 h 245"/>
                  <a:gd name="T22" fmla="*/ 795203 w 291"/>
                  <a:gd name="T23" fmla="*/ 561578 h 245"/>
                  <a:gd name="T24" fmla="*/ 787557 w 291"/>
                  <a:gd name="T25" fmla="*/ 599523 h 245"/>
                  <a:gd name="T26" fmla="*/ 783734 w 291"/>
                  <a:gd name="T27" fmla="*/ 648851 h 245"/>
                  <a:gd name="T28" fmla="*/ 734034 w 291"/>
                  <a:gd name="T29" fmla="*/ 671617 h 245"/>
                  <a:gd name="T30" fmla="*/ 703449 w 291"/>
                  <a:gd name="T31" fmla="*/ 683001 h 245"/>
                  <a:gd name="T32" fmla="*/ 653749 w 291"/>
                  <a:gd name="T33" fmla="*/ 724740 h 245"/>
                  <a:gd name="T34" fmla="*/ 661395 w 291"/>
                  <a:gd name="T35" fmla="*/ 770273 h 245"/>
                  <a:gd name="T36" fmla="*/ 653749 w 291"/>
                  <a:gd name="T37" fmla="*/ 808218 h 245"/>
                  <a:gd name="T38" fmla="*/ 611695 w 291"/>
                  <a:gd name="T39" fmla="*/ 812012 h 245"/>
                  <a:gd name="T40" fmla="*/ 577287 w 291"/>
                  <a:gd name="T41" fmla="*/ 819601 h 245"/>
                  <a:gd name="T42" fmla="*/ 550525 w 291"/>
                  <a:gd name="T43" fmla="*/ 846162 h 245"/>
                  <a:gd name="T44" fmla="*/ 489356 w 291"/>
                  <a:gd name="T45" fmla="*/ 853751 h 245"/>
                  <a:gd name="T46" fmla="*/ 458771 w 291"/>
                  <a:gd name="T47" fmla="*/ 872723 h 245"/>
                  <a:gd name="T48" fmla="*/ 432009 w 291"/>
                  <a:gd name="T49" fmla="*/ 910668 h 245"/>
                  <a:gd name="T50" fmla="*/ 363194 w 291"/>
                  <a:gd name="T51" fmla="*/ 929640 h 245"/>
                  <a:gd name="T52" fmla="*/ 294378 w 291"/>
                  <a:gd name="T53" fmla="*/ 876518 h 245"/>
                  <a:gd name="T54" fmla="*/ 275263 w 291"/>
                  <a:gd name="T55" fmla="*/ 846162 h 245"/>
                  <a:gd name="T56" fmla="*/ 240855 w 291"/>
                  <a:gd name="T57" fmla="*/ 777862 h 245"/>
                  <a:gd name="T58" fmla="*/ 198801 w 291"/>
                  <a:gd name="T59" fmla="*/ 717151 h 245"/>
                  <a:gd name="T60" fmla="*/ 160570 w 291"/>
                  <a:gd name="T61" fmla="*/ 648851 h 245"/>
                  <a:gd name="T62" fmla="*/ 126162 w 291"/>
                  <a:gd name="T63" fmla="*/ 580551 h 245"/>
                  <a:gd name="T64" fmla="*/ 87931 w 291"/>
                  <a:gd name="T65" fmla="*/ 519840 h 245"/>
                  <a:gd name="T66" fmla="*/ 53523 w 291"/>
                  <a:gd name="T67" fmla="*/ 451539 h 245"/>
                  <a:gd name="T68" fmla="*/ 15292 w 291"/>
                  <a:gd name="T69" fmla="*/ 387034 h 245"/>
                  <a:gd name="T70" fmla="*/ 11469 w 291"/>
                  <a:gd name="T71" fmla="*/ 326323 h 245"/>
                  <a:gd name="T72" fmla="*/ 57346 w 291"/>
                  <a:gd name="T73" fmla="*/ 273200 h 245"/>
                  <a:gd name="T74" fmla="*/ 68816 w 291"/>
                  <a:gd name="T75" fmla="*/ 261817 h 245"/>
                  <a:gd name="T76" fmla="*/ 99400 w 291"/>
                  <a:gd name="T77" fmla="*/ 231461 h 245"/>
                  <a:gd name="T78" fmla="*/ 168216 w 291"/>
                  <a:gd name="T79" fmla="*/ 159367 h 245"/>
                  <a:gd name="T80" fmla="*/ 210270 w 291"/>
                  <a:gd name="T81" fmla="*/ 121422 h 245"/>
                  <a:gd name="T82" fmla="*/ 225562 w 291"/>
                  <a:gd name="T83" fmla="*/ 121422 h 245"/>
                  <a:gd name="T84" fmla="*/ 267616 w 291"/>
                  <a:gd name="T85" fmla="*/ 87272 h 245"/>
                  <a:gd name="T86" fmla="*/ 351725 w 291"/>
                  <a:gd name="T87" fmla="*/ 34150 h 245"/>
                  <a:gd name="T88" fmla="*/ 351725 w 291"/>
                  <a:gd name="T89" fmla="*/ 18972 h 245"/>
                  <a:gd name="T90" fmla="*/ 351725 w 291"/>
                  <a:gd name="T91" fmla="*/ 18972 h 245"/>
                  <a:gd name="T92" fmla="*/ 409071 w 291"/>
                  <a:gd name="T93" fmla="*/ 30356 h 245"/>
                  <a:gd name="T94" fmla="*/ 470240 w 291"/>
                  <a:gd name="T95" fmla="*/ 11383 h 245"/>
                  <a:gd name="T96" fmla="*/ 527587 w 291"/>
                  <a:gd name="T97" fmla="*/ 18972 h 245"/>
                  <a:gd name="T98" fmla="*/ 577287 w 291"/>
                  <a:gd name="T99" fmla="*/ 0 h 245"/>
                  <a:gd name="T100" fmla="*/ 634633 w 291"/>
                  <a:gd name="T101" fmla="*/ 30356 h 245"/>
                  <a:gd name="T102" fmla="*/ 684334 w 291"/>
                  <a:gd name="T103" fmla="*/ 56917 h 245"/>
                  <a:gd name="T104" fmla="*/ 718741 w 291"/>
                  <a:gd name="T105" fmla="*/ 87272 h 245"/>
                  <a:gd name="T106" fmla="*/ 760795 w 291"/>
                  <a:gd name="T107" fmla="*/ 83478 h 245"/>
                  <a:gd name="T108" fmla="*/ 783734 w 291"/>
                  <a:gd name="T109" fmla="*/ 125217 h 245"/>
                  <a:gd name="T110" fmla="*/ 783734 w 291"/>
                  <a:gd name="T111" fmla="*/ 185928 h 245"/>
                  <a:gd name="T112" fmla="*/ 802849 w 291"/>
                  <a:gd name="T113" fmla="*/ 227667 h 245"/>
                  <a:gd name="T114" fmla="*/ 841080 w 291"/>
                  <a:gd name="T115" fmla="*/ 250434 h 245"/>
                  <a:gd name="T116" fmla="*/ 890781 w 291"/>
                  <a:gd name="T117" fmla="*/ 284584 h 245"/>
                  <a:gd name="T118" fmla="*/ 906073 w 291"/>
                  <a:gd name="T119" fmla="*/ 311145 h 245"/>
                  <a:gd name="T120" fmla="*/ 944304 w 291"/>
                  <a:gd name="T121" fmla="*/ 330117 h 245"/>
                  <a:gd name="T122" fmla="*/ 982535 w 291"/>
                  <a:gd name="T123" fmla="*/ 345295 h 245"/>
                  <a:gd name="T124" fmla="*/ 1036058 w 291"/>
                  <a:gd name="T125" fmla="*/ 349089 h 2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91" h="245">
                    <a:moveTo>
                      <a:pt x="271" y="92"/>
                    </a:moveTo>
                    <a:lnTo>
                      <a:pt x="271" y="96"/>
                    </a:lnTo>
                    <a:lnTo>
                      <a:pt x="272" y="97"/>
                    </a:lnTo>
                    <a:lnTo>
                      <a:pt x="276" y="101"/>
                    </a:lnTo>
                    <a:lnTo>
                      <a:pt x="280" y="102"/>
                    </a:lnTo>
                    <a:lnTo>
                      <a:pt x="281" y="105"/>
                    </a:lnTo>
                    <a:lnTo>
                      <a:pt x="283" y="107"/>
                    </a:lnTo>
                    <a:lnTo>
                      <a:pt x="283" y="112"/>
                    </a:lnTo>
                    <a:lnTo>
                      <a:pt x="286" y="116"/>
                    </a:lnTo>
                    <a:lnTo>
                      <a:pt x="289" y="119"/>
                    </a:lnTo>
                    <a:lnTo>
                      <a:pt x="291" y="123"/>
                    </a:lnTo>
                    <a:lnTo>
                      <a:pt x="289" y="128"/>
                    </a:lnTo>
                    <a:lnTo>
                      <a:pt x="286" y="130"/>
                    </a:lnTo>
                    <a:lnTo>
                      <a:pt x="283" y="129"/>
                    </a:lnTo>
                    <a:lnTo>
                      <a:pt x="279" y="129"/>
                    </a:lnTo>
                    <a:lnTo>
                      <a:pt x="272" y="133"/>
                    </a:lnTo>
                    <a:lnTo>
                      <a:pt x="267" y="133"/>
                    </a:lnTo>
                    <a:lnTo>
                      <a:pt x="263" y="133"/>
                    </a:lnTo>
                    <a:lnTo>
                      <a:pt x="261" y="133"/>
                    </a:lnTo>
                    <a:lnTo>
                      <a:pt x="258" y="135"/>
                    </a:lnTo>
                    <a:lnTo>
                      <a:pt x="261" y="138"/>
                    </a:lnTo>
                    <a:lnTo>
                      <a:pt x="261" y="140"/>
                    </a:lnTo>
                    <a:lnTo>
                      <a:pt x="258" y="143"/>
                    </a:lnTo>
                    <a:lnTo>
                      <a:pt x="256" y="143"/>
                    </a:lnTo>
                    <a:lnTo>
                      <a:pt x="251" y="140"/>
                    </a:lnTo>
                    <a:lnTo>
                      <a:pt x="245" y="139"/>
                    </a:lnTo>
                    <a:lnTo>
                      <a:pt x="242" y="138"/>
                    </a:lnTo>
                    <a:lnTo>
                      <a:pt x="239" y="138"/>
                    </a:lnTo>
                    <a:lnTo>
                      <a:pt x="234" y="137"/>
                    </a:lnTo>
                    <a:lnTo>
                      <a:pt x="230" y="134"/>
                    </a:lnTo>
                    <a:lnTo>
                      <a:pt x="226" y="134"/>
                    </a:lnTo>
                    <a:lnTo>
                      <a:pt x="222" y="137"/>
                    </a:lnTo>
                    <a:lnTo>
                      <a:pt x="217" y="139"/>
                    </a:lnTo>
                    <a:lnTo>
                      <a:pt x="212" y="143"/>
                    </a:lnTo>
                    <a:lnTo>
                      <a:pt x="210" y="146"/>
                    </a:lnTo>
                    <a:lnTo>
                      <a:pt x="208" y="148"/>
                    </a:lnTo>
                    <a:lnTo>
                      <a:pt x="207" y="152"/>
                    </a:lnTo>
                    <a:lnTo>
                      <a:pt x="207" y="157"/>
                    </a:lnTo>
                    <a:lnTo>
                      <a:pt x="206" y="158"/>
                    </a:lnTo>
                    <a:lnTo>
                      <a:pt x="205" y="163"/>
                    </a:lnTo>
                    <a:lnTo>
                      <a:pt x="205" y="168"/>
                    </a:lnTo>
                    <a:lnTo>
                      <a:pt x="205" y="171"/>
                    </a:lnTo>
                    <a:lnTo>
                      <a:pt x="201" y="174"/>
                    </a:lnTo>
                    <a:lnTo>
                      <a:pt x="197" y="176"/>
                    </a:lnTo>
                    <a:lnTo>
                      <a:pt x="192" y="177"/>
                    </a:lnTo>
                    <a:lnTo>
                      <a:pt x="189" y="177"/>
                    </a:lnTo>
                    <a:lnTo>
                      <a:pt x="184" y="177"/>
                    </a:lnTo>
                    <a:lnTo>
                      <a:pt x="184" y="180"/>
                    </a:lnTo>
                    <a:lnTo>
                      <a:pt x="179" y="182"/>
                    </a:lnTo>
                    <a:lnTo>
                      <a:pt x="175" y="186"/>
                    </a:lnTo>
                    <a:lnTo>
                      <a:pt x="171" y="191"/>
                    </a:lnTo>
                    <a:lnTo>
                      <a:pt x="171" y="195"/>
                    </a:lnTo>
                    <a:lnTo>
                      <a:pt x="171" y="199"/>
                    </a:lnTo>
                    <a:lnTo>
                      <a:pt x="173" y="203"/>
                    </a:lnTo>
                    <a:lnTo>
                      <a:pt x="174" y="205"/>
                    </a:lnTo>
                    <a:lnTo>
                      <a:pt x="173" y="209"/>
                    </a:lnTo>
                    <a:lnTo>
                      <a:pt x="171" y="213"/>
                    </a:lnTo>
                    <a:lnTo>
                      <a:pt x="170" y="214"/>
                    </a:lnTo>
                    <a:lnTo>
                      <a:pt x="165" y="213"/>
                    </a:lnTo>
                    <a:lnTo>
                      <a:pt x="160" y="214"/>
                    </a:lnTo>
                    <a:lnTo>
                      <a:pt x="159" y="214"/>
                    </a:lnTo>
                    <a:lnTo>
                      <a:pt x="156" y="218"/>
                    </a:lnTo>
                    <a:lnTo>
                      <a:pt x="151" y="216"/>
                    </a:lnTo>
                    <a:lnTo>
                      <a:pt x="148" y="219"/>
                    </a:lnTo>
                    <a:lnTo>
                      <a:pt x="148" y="223"/>
                    </a:lnTo>
                    <a:lnTo>
                      <a:pt x="144" y="223"/>
                    </a:lnTo>
                    <a:lnTo>
                      <a:pt x="139" y="221"/>
                    </a:lnTo>
                    <a:lnTo>
                      <a:pt x="133" y="225"/>
                    </a:lnTo>
                    <a:lnTo>
                      <a:pt x="128" y="225"/>
                    </a:lnTo>
                    <a:lnTo>
                      <a:pt x="125" y="225"/>
                    </a:lnTo>
                    <a:lnTo>
                      <a:pt x="123" y="226"/>
                    </a:lnTo>
                    <a:lnTo>
                      <a:pt x="120" y="230"/>
                    </a:lnTo>
                    <a:lnTo>
                      <a:pt x="119" y="233"/>
                    </a:lnTo>
                    <a:lnTo>
                      <a:pt x="115" y="237"/>
                    </a:lnTo>
                    <a:lnTo>
                      <a:pt x="113" y="240"/>
                    </a:lnTo>
                    <a:lnTo>
                      <a:pt x="107" y="242"/>
                    </a:lnTo>
                    <a:lnTo>
                      <a:pt x="102" y="245"/>
                    </a:lnTo>
                    <a:lnTo>
                      <a:pt x="95" y="245"/>
                    </a:lnTo>
                    <a:lnTo>
                      <a:pt x="87" y="244"/>
                    </a:lnTo>
                    <a:lnTo>
                      <a:pt x="82" y="236"/>
                    </a:lnTo>
                    <a:lnTo>
                      <a:pt x="77" y="231"/>
                    </a:lnTo>
                    <a:lnTo>
                      <a:pt x="75" y="230"/>
                    </a:lnTo>
                    <a:lnTo>
                      <a:pt x="72" y="223"/>
                    </a:lnTo>
                    <a:lnTo>
                      <a:pt x="69" y="217"/>
                    </a:lnTo>
                    <a:lnTo>
                      <a:pt x="65" y="211"/>
                    </a:lnTo>
                    <a:lnTo>
                      <a:pt x="63" y="205"/>
                    </a:lnTo>
                    <a:lnTo>
                      <a:pt x="59" y="199"/>
                    </a:lnTo>
                    <a:lnTo>
                      <a:pt x="56" y="194"/>
                    </a:lnTo>
                    <a:lnTo>
                      <a:pt x="52" y="189"/>
                    </a:lnTo>
                    <a:lnTo>
                      <a:pt x="50" y="182"/>
                    </a:lnTo>
                    <a:lnTo>
                      <a:pt x="46" y="177"/>
                    </a:lnTo>
                    <a:lnTo>
                      <a:pt x="42" y="171"/>
                    </a:lnTo>
                    <a:lnTo>
                      <a:pt x="40" y="165"/>
                    </a:lnTo>
                    <a:lnTo>
                      <a:pt x="36" y="160"/>
                    </a:lnTo>
                    <a:lnTo>
                      <a:pt x="33" y="153"/>
                    </a:lnTo>
                    <a:lnTo>
                      <a:pt x="31" y="148"/>
                    </a:lnTo>
                    <a:lnTo>
                      <a:pt x="26" y="143"/>
                    </a:lnTo>
                    <a:lnTo>
                      <a:pt x="23" y="137"/>
                    </a:lnTo>
                    <a:lnTo>
                      <a:pt x="20" y="130"/>
                    </a:lnTo>
                    <a:lnTo>
                      <a:pt x="17" y="125"/>
                    </a:lnTo>
                    <a:lnTo>
                      <a:pt x="14" y="119"/>
                    </a:lnTo>
                    <a:lnTo>
                      <a:pt x="10" y="112"/>
                    </a:lnTo>
                    <a:lnTo>
                      <a:pt x="6" y="107"/>
                    </a:lnTo>
                    <a:lnTo>
                      <a:pt x="4" y="102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6"/>
                    </a:lnTo>
                    <a:lnTo>
                      <a:pt x="10" y="77"/>
                    </a:lnTo>
                    <a:lnTo>
                      <a:pt x="15" y="72"/>
                    </a:lnTo>
                    <a:lnTo>
                      <a:pt x="18" y="69"/>
                    </a:lnTo>
                    <a:lnTo>
                      <a:pt x="20" y="66"/>
                    </a:lnTo>
                    <a:lnTo>
                      <a:pt x="26" y="61"/>
                    </a:lnTo>
                    <a:lnTo>
                      <a:pt x="40" y="49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6" y="41"/>
                    </a:lnTo>
                    <a:lnTo>
                      <a:pt x="52" y="35"/>
                    </a:lnTo>
                    <a:lnTo>
                      <a:pt x="55" y="32"/>
                    </a:lnTo>
                    <a:lnTo>
                      <a:pt x="56" y="33"/>
                    </a:lnTo>
                    <a:lnTo>
                      <a:pt x="58" y="33"/>
                    </a:lnTo>
                    <a:lnTo>
                      <a:pt x="59" y="32"/>
                    </a:lnTo>
                    <a:lnTo>
                      <a:pt x="61" y="31"/>
                    </a:lnTo>
                    <a:lnTo>
                      <a:pt x="63" y="31"/>
                    </a:lnTo>
                    <a:lnTo>
                      <a:pt x="70" y="23"/>
                    </a:lnTo>
                    <a:lnTo>
                      <a:pt x="77" y="17"/>
                    </a:lnTo>
                    <a:lnTo>
                      <a:pt x="87" y="10"/>
                    </a:lnTo>
                    <a:lnTo>
                      <a:pt x="92" y="9"/>
                    </a:lnTo>
                    <a:lnTo>
                      <a:pt x="93" y="7"/>
                    </a:lnTo>
                    <a:lnTo>
                      <a:pt x="92" y="5"/>
                    </a:lnTo>
                    <a:lnTo>
                      <a:pt x="97" y="7"/>
                    </a:lnTo>
                    <a:lnTo>
                      <a:pt x="101" y="9"/>
                    </a:lnTo>
                    <a:lnTo>
                      <a:pt x="107" y="8"/>
                    </a:lnTo>
                    <a:lnTo>
                      <a:pt x="113" y="5"/>
                    </a:lnTo>
                    <a:lnTo>
                      <a:pt x="120" y="4"/>
                    </a:lnTo>
                    <a:lnTo>
                      <a:pt x="123" y="3"/>
                    </a:lnTo>
                    <a:lnTo>
                      <a:pt x="128" y="4"/>
                    </a:lnTo>
                    <a:lnTo>
                      <a:pt x="132" y="5"/>
                    </a:lnTo>
                    <a:lnTo>
                      <a:pt x="138" y="5"/>
                    </a:lnTo>
                    <a:lnTo>
                      <a:pt x="142" y="4"/>
                    </a:lnTo>
                    <a:lnTo>
                      <a:pt x="147" y="1"/>
                    </a:lnTo>
                    <a:lnTo>
                      <a:pt x="151" y="0"/>
                    </a:lnTo>
                    <a:lnTo>
                      <a:pt x="153" y="1"/>
                    </a:lnTo>
                    <a:lnTo>
                      <a:pt x="161" y="5"/>
                    </a:lnTo>
                    <a:lnTo>
                      <a:pt x="166" y="8"/>
                    </a:lnTo>
                    <a:lnTo>
                      <a:pt x="170" y="10"/>
                    </a:lnTo>
                    <a:lnTo>
                      <a:pt x="178" y="13"/>
                    </a:lnTo>
                    <a:lnTo>
                      <a:pt x="179" y="15"/>
                    </a:lnTo>
                    <a:lnTo>
                      <a:pt x="180" y="19"/>
                    </a:lnTo>
                    <a:lnTo>
                      <a:pt x="184" y="22"/>
                    </a:lnTo>
                    <a:lnTo>
                      <a:pt x="188" y="23"/>
                    </a:lnTo>
                    <a:lnTo>
                      <a:pt x="191" y="24"/>
                    </a:lnTo>
                    <a:lnTo>
                      <a:pt x="194" y="22"/>
                    </a:lnTo>
                    <a:lnTo>
                      <a:pt x="199" y="22"/>
                    </a:lnTo>
                    <a:lnTo>
                      <a:pt x="203" y="24"/>
                    </a:lnTo>
                    <a:lnTo>
                      <a:pt x="205" y="27"/>
                    </a:lnTo>
                    <a:lnTo>
                      <a:pt x="205" y="33"/>
                    </a:lnTo>
                    <a:lnTo>
                      <a:pt x="205" y="38"/>
                    </a:lnTo>
                    <a:lnTo>
                      <a:pt x="205" y="44"/>
                    </a:lnTo>
                    <a:lnTo>
                      <a:pt x="205" y="49"/>
                    </a:lnTo>
                    <a:lnTo>
                      <a:pt x="205" y="54"/>
                    </a:lnTo>
                    <a:lnTo>
                      <a:pt x="208" y="58"/>
                    </a:lnTo>
                    <a:lnTo>
                      <a:pt x="210" y="60"/>
                    </a:lnTo>
                    <a:lnTo>
                      <a:pt x="215" y="61"/>
                    </a:lnTo>
                    <a:lnTo>
                      <a:pt x="217" y="63"/>
                    </a:lnTo>
                    <a:lnTo>
                      <a:pt x="220" y="66"/>
                    </a:lnTo>
                    <a:lnTo>
                      <a:pt x="225" y="69"/>
                    </a:lnTo>
                    <a:lnTo>
                      <a:pt x="229" y="73"/>
                    </a:lnTo>
                    <a:lnTo>
                      <a:pt x="233" y="75"/>
                    </a:lnTo>
                    <a:lnTo>
                      <a:pt x="234" y="77"/>
                    </a:lnTo>
                    <a:lnTo>
                      <a:pt x="235" y="80"/>
                    </a:lnTo>
                    <a:lnTo>
                      <a:pt x="237" y="82"/>
                    </a:lnTo>
                    <a:lnTo>
                      <a:pt x="240" y="84"/>
                    </a:lnTo>
                    <a:lnTo>
                      <a:pt x="244" y="86"/>
                    </a:lnTo>
                    <a:lnTo>
                      <a:pt x="247" y="87"/>
                    </a:lnTo>
                    <a:lnTo>
                      <a:pt x="251" y="89"/>
                    </a:lnTo>
                    <a:lnTo>
                      <a:pt x="253" y="89"/>
                    </a:lnTo>
                    <a:lnTo>
                      <a:pt x="257" y="91"/>
                    </a:lnTo>
                    <a:lnTo>
                      <a:pt x="263" y="92"/>
                    </a:lnTo>
                    <a:lnTo>
                      <a:pt x="267" y="92"/>
                    </a:lnTo>
                    <a:lnTo>
                      <a:pt x="271" y="92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BNK</a:t>
                </a:r>
                <a:endParaRPr lang="fr-F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ZS: MK"/>
              <p:cNvSpPr/>
              <p:nvPr/>
            </p:nvSpPr>
            <p:spPr bwMode="auto">
              <a:xfrm>
                <a:off x="1510679" y="0"/>
                <a:ext cx="1305393" cy="1084954"/>
              </a:xfrm>
              <a:custGeom>
                <a:avLst/>
                <a:gdLst>
                  <a:gd name="T0" fmla="*/ 720090 w 432"/>
                  <a:gd name="T1" fmla="*/ 1012401 h 367"/>
                  <a:gd name="T2" fmla="*/ 701040 w 432"/>
                  <a:gd name="T3" fmla="*/ 1157576 h 367"/>
                  <a:gd name="T4" fmla="*/ 689610 w 432"/>
                  <a:gd name="T5" fmla="*/ 1256906 h 367"/>
                  <a:gd name="T6" fmla="*/ 560070 w 432"/>
                  <a:gd name="T7" fmla="*/ 1218702 h 367"/>
                  <a:gd name="T8" fmla="*/ 457200 w 432"/>
                  <a:gd name="T9" fmla="*/ 1134653 h 367"/>
                  <a:gd name="T10" fmla="*/ 415290 w 432"/>
                  <a:gd name="T11" fmla="*/ 989479 h 367"/>
                  <a:gd name="T12" fmla="*/ 289560 w 432"/>
                  <a:gd name="T13" fmla="*/ 935993 h 367"/>
                  <a:gd name="T14" fmla="*/ 125730 w 432"/>
                  <a:gd name="T15" fmla="*/ 916892 h 367"/>
                  <a:gd name="T16" fmla="*/ 3810 w 432"/>
                  <a:gd name="T17" fmla="*/ 886329 h 367"/>
                  <a:gd name="T18" fmla="*/ 45720 w 432"/>
                  <a:gd name="T19" fmla="*/ 817562 h 367"/>
                  <a:gd name="T20" fmla="*/ 91440 w 432"/>
                  <a:gd name="T21" fmla="*/ 783178 h 367"/>
                  <a:gd name="T22" fmla="*/ 99060 w 432"/>
                  <a:gd name="T23" fmla="*/ 748795 h 367"/>
                  <a:gd name="T24" fmla="*/ 95250 w 432"/>
                  <a:gd name="T25" fmla="*/ 725872 h 367"/>
                  <a:gd name="T26" fmla="*/ 129540 w 432"/>
                  <a:gd name="T27" fmla="*/ 687669 h 367"/>
                  <a:gd name="T28" fmla="*/ 133350 w 432"/>
                  <a:gd name="T29" fmla="*/ 653285 h 367"/>
                  <a:gd name="T30" fmla="*/ 129540 w 432"/>
                  <a:gd name="T31" fmla="*/ 626543 h 367"/>
                  <a:gd name="T32" fmla="*/ 144780 w 432"/>
                  <a:gd name="T33" fmla="*/ 595980 h 367"/>
                  <a:gd name="T34" fmla="*/ 182880 w 432"/>
                  <a:gd name="T35" fmla="*/ 550135 h 367"/>
                  <a:gd name="T36" fmla="*/ 205740 w 432"/>
                  <a:gd name="T37" fmla="*/ 550135 h 367"/>
                  <a:gd name="T38" fmla="*/ 182880 w 432"/>
                  <a:gd name="T39" fmla="*/ 462266 h 367"/>
                  <a:gd name="T40" fmla="*/ 110490 w 432"/>
                  <a:gd name="T41" fmla="*/ 252145 h 367"/>
                  <a:gd name="T42" fmla="*/ 163830 w 432"/>
                  <a:gd name="T43" fmla="*/ 206301 h 367"/>
                  <a:gd name="T44" fmla="*/ 201930 w 432"/>
                  <a:gd name="T45" fmla="*/ 206301 h 367"/>
                  <a:gd name="T46" fmla="*/ 251460 w 432"/>
                  <a:gd name="T47" fmla="*/ 179558 h 367"/>
                  <a:gd name="T48" fmla="*/ 300990 w 432"/>
                  <a:gd name="T49" fmla="*/ 183378 h 367"/>
                  <a:gd name="T50" fmla="*/ 339090 w 432"/>
                  <a:gd name="T51" fmla="*/ 171917 h 367"/>
                  <a:gd name="T52" fmla="*/ 384810 w 432"/>
                  <a:gd name="T53" fmla="*/ 152815 h 367"/>
                  <a:gd name="T54" fmla="*/ 457200 w 432"/>
                  <a:gd name="T55" fmla="*/ 145174 h 367"/>
                  <a:gd name="T56" fmla="*/ 491490 w 432"/>
                  <a:gd name="T57" fmla="*/ 164276 h 367"/>
                  <a:gd name="T58" fmla="*/ 548640 w 432"/>
                  <a:gd name="T59" fmla="*/ 68767 h 367"/>
                  <a:gd name="T60" fmla="*/ 678180 w 432"/>
                  <a:gd name="T61" fmla="*/ 15282 h 367"/>
                  <a:gd name="T62" fmla="*/ 723900 w 432"/>
                  <a:gd name="T63" fmla="*/ 38204 h 367"/>
                  <a:gd name="T64" fmla="*/ 788670 w 432"/>
                  <a:gd name="T65" fmla="*/ 103150 h 367"/>
                  <a:gd name="T66" fmla="*/ 830580 w 432"/>
                  <a:gd name="T67" fmla="*/ 156636 h 367"/>
                  <a:gd name="T68" fmla="*/ 876300 w 432"/>
                  <a:gd name="T69" fmla="*/ 179558 h 367"/>
                  <a:gd name="T70" fmla="*/ 922020 w 432"/>
                  <a:gd name="T71" fmla="*/ 236864 h 367"/>
                  <a:gd name="T72" fmla="*/ 986790 w 432"/>
                  <a:gd name="T73" fmla="*/ 301810 h 367"/>
                  <a:gd name="T74" fmla="*/ 1040130 w 432"/>
                  <a:gd name="T75" fmla="*/ 351475 h 367"/>
                  <a:gd name="T76" fmla="*/ 1120140 w 432"/>
                  <a:gd name="T77" fmla="*/ 412601 h 367"/>
                  <a:gd name="T78" fmla="*/ 1177290 w 432"/>
                  <a:gd name="T79" fmla="*/ 462266 h 367"/>
                  <a:gd name="T80" fmla="*/ 1200150 w 432"/>
                  <a:gd name="T81" fmla="*/ 527213 h 367"/>
                  <a:gd name="T82" fmla="*/ 1245870 w 432"/>
                  <a:gd name="T83" fmla="*/ 615081 h 367"/>
                  <a:gd name="T84" fmla="*/ 1314450 w 432"/>
                  <a:gd name="T85" fmla="*/ 672387 h 367"/>
                  <a:gd name="T86" fmla="*/ 1405890 w 432"/>
                  <a:gd name="T87" fmla="*/ 683848 h 367"/>
                  <a:gd name="T88" fmla="*/ 1489710 w 432"/>
                  <a:gd name="T89" fmla="*/ 702950 h 367"/>
                  <a:gd name="T90" fmla="*/ 1543050 w 432"/>
                  <a:gd name="T91" fmla="*/ 760256 h 367"/>
                  <a:gd name="T92" fmla="*/ 1558290 w 432"/>
                  <a:gd name="T93" fmla="*/ 809921 h 367"/>
                  <a:gd name="T94" fmla="*/ 1577340 w 432"/>
                  <a:gd name="T95" fmla="*/ 855765 h 367"/>
                  <a:gd name="T96" fmla="*/ 1638300 w 432"/>
                  <a:gd name="T97" fmla="*/ 905430 h 367"/>
                  <a:gd name="T98" fmla="*/ 1623060 w 432"/>
                  <a:gd name="T99" fmla="*/ 943634 h 367"/>
                  <a:gd name="T100" fmla="*/ 1596390 w 432"/>
                  <a:gd name="T101" fmla="*/ 1012401 h 367"/>
                  <a:gd name="T102" fmla="*/ 1543050 w 432"/>
                  <a:gd name="T103" fmla="*/ 1256906 h 367"/>
                  <a:gd name="T104" fmla="*/ 1356360 w 432"/>
                  <a:gd name="T105" fmla="*/ 1329493 h 367"/>
                  <a:gd name="T106" fmla="*/ 1230630 w 432"/>
                  <a:gd name="T107" fmla="*/ 1394439 h 367"/>
                  <a:gd name="T108" fmla="*/ 1127760 w 432"/>
                  <a:gd name="T109" fmla="*/ 1268367 h 367"/>
                  <a:gd name="T110" fmla="*/ 986790 w 432"/>
                  <a:gd name="T111" fmla="*/ 1104090 h 367"/>
                  <a:gd name="T112" fmla="*/ 822960 w 432"/>
                  <a:gd name="T113" fmla="*/ 962736 h 3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32" h="367">
                    <a:moveTo>
                      <a:pt x="212" y="249"/>
                    </a:moveTo>
                    <a:lnTo>
                      <a:pt x="207" y="250"/>
                    </a:lnTo>
                    <a:lnTo>
                      <a:pt x="203" y="251"/>
                    </a:lnTo>
                    <a:lnTo>
                      <a:pt x="201" y="252"/>
                    </a:lnTo>
                    <a:lnTo>
                      <a:pt x="196" y="255"/>
                    </a:lnTo>
                    <a:lnTo>
                      <a:pt x="193" y="256"/>
                    </a:lnTo>
                    <a:lnTo>
                      <a:pt x="190" y="258"/>
                    </a:lnTo>
                    <a:lnTo>
                      <a:pt x="189" y="263"/>
                    </a:lnTo>
                    <a:lnTo>
                      <a:pt x="189" y="265"/>
                    </a:lnTo>
                    <a:lnTo>
                      <a:pt x="189" y="269"/>
                    </a:lnTo>
                    <a:lnTo>
                      <a:pt x="190" y="274"/>
                    </a:lnTo>
                    <a:lnTo>
                      <a:pt x="190" y="281"/>
                    </a:lnTo>
                    <a:lnTo>
                      <a:pt x="190" y="283"/>
                    </a:lnTo>
                    <a:lnTo>
                      <a:pt x="189" y="288"/>
                    </a:lnTo>
                    <a:lnTo>
                      <a:pt x="187" y="292"/>
                    </a:lnTo>
                    <a:lnTo>
                      <a:pt x="186" y="295"/>
                    </a:lnTo>
                    <a:lnTo>
                      <a:pt x="182" y="298"/>
                    </a:lnTo>
                    <a:lnTo>
                      <a:pt x="184" y="303"/>
                    </a:lnTo>
                    <a:lnTo>
                      <a:pt x="186" y="303"/>
                    </a:lnTo>
                    <a:lnTo>
                      <a:pt x="191" y="305"/>
                    </a:lnTo>
                    <a:lnTo>
                      <a:pt x="191" y="309"/>
                    </a:lnTo>
                    <a:lnTo>
                      <a:pt x="193" y="312"/>
                    </a:lnTo>
                    <a:lnTo>
                      <a:pt x="189" y="317"/>
                    </a:lnTo>
                    <a:lnTo>
                      <a:pt x="186" y="319"/>
                    </a:lnTo>
                    <a:lnTo>
                      <a:pt x="186" y="324"/>
                    </a:lnTo>
                    <a:lnTo>
                      <a:pt x="185" y="326"/>
                    </a:lnTo>
                    <a:lnTo>
                      <a:pt x="181" y="329"/>
                    </a:lnTo>
                    <a:lnTo>
                      <a:pt x="177" y="329"/>
                    </a:lnTo>
                    <a:lnTo>
                      <a:pt x="173" y="329"/>
                    </a:lnTo>
                    <a:lnTo>
                      <a:pt x="167" y="328"/>
                    </a:lnTo>
                    <a:lnTo>
                      <a:pt x="163" y="326"/>
                    </a:lnTo>
                    <a:lnTo>
                      <a:pt x="161" y="326"/>
                    </a:lnTo>
                    <a:lnTo>
                      <a:pt x="157" y="324"/>
                    </a:lnTo>
                    <a:lnTo>
                      <a:pt x="154" y="323"/>
                    </a:lnTo>
                    <a:lnTo>
                      <a:pt x="150" y="321"/>
                    </a:lnTo>
                    <a:lnTo>
                      <a:pt x="147" y="319"/>
                    </a:lnTo>
                    <a:lnTo>
                      <a:pt x="145" y="317"/>
                    </a:lnTo>
                    <a:lnTo>
                      <a:pt x="144" y="314"/>
                    </a:lnTo>
                    <a:lnTo>
                      <a:pt x="143" y="312"/>
                    </a:lnTo>
                    <a:lnTo>
                      <a:pt x="139" y="310"/>
                    </a:lnTo>
                    <a:lnTo>
                      <a:pt x="135" y="306"/>
                    </a:lnTo>
                    <a:lnTo>
                      <a:pt x="130" y="303"/>
                    </a:lnTo>
                    <a:lnTo>
                      <a:pt x="127" y="300"/>
                    </a:lnTo>
                    <a:lnTo>
                      <a:pt x="125" y="298"/>
                    </a:lnTo>
                    <a:lnTo>
                      <a:pt x="120" y="297"/>
                    </a:lnTo>
                    <a:lnTo>
                      <a:pt x="118" y="295"/>
                    </a:lnTo>
                    <a:lnTo>
                      <a:pt x="115" y="291"/>
                    </a:lnTo>
                    <a:lnTo>
                      <a:pt x="115" y="286"/>
                    </a:lnTo>
                    <a:lnTo>
                      <a:pt x="115" y="281"/>
                    </a:lnTo>
                    <a:lnTo>
                      <a:pt x="115" y="275"/>
                    </a:lnTo>
                    <a:lnTo>
                      <a:pt x="115" y="270"/>
                    </a:lnTo>
                    <a:lnTo>
                      <a:pt x="115" y="264"/>
                    </a:lnTo>
                    <a:lnTo>
                      <a:pt x="113" y="261"/>
                    </a:lnTo>
                    <a:lnTo>
                      <a:pt x="109" y="259"/>
                    </a:lnTo>
                    <a:lnTo>
                      <a:pt x="104" y="259"/>
                    </a:lnTo>
                    <a:lnTo>
                      <a:pt x="101" y="261"/>
                    </a:lnTo>
                    <a:lnTo>
                      <a:pt x="98" y="260"/>
                    </a:lnTo>
                    <a:lnTo>
                      <a:pt x="94" y="259"/>
                    </a:lnTo>
                    <a:lnTo>
                      <a:pt x="90" y="256"/>
                    </a:lnTo>
                    <a:lnTo>
                      <a:pt x="89" y="252"/>
                    </a:lnTo>
                    <a:lnTo>
                      <a:pt x="88" y="250"/>
                    </a:lnTo>
                    <a:lnTo>
                      <a:pt x="80" y="247"/>
                    </a:lnTo>
                    <a:lnTo>
                      <a:pt x="76" y="245"/>
                    </a:lnTo>
                    <a:lnTo>
                      <a:pt x="71" y="242"/>
                    </a:lnTo>
                    <a:lnTo>
                      <a:pt x="63" y="238"/>
                    </a:lnTo>
                    <a:lnTo>
                      <a:pt x="61" y="237"/>
                    </a:lnTo>
                    <a:lnTo>
                      <a:pt x="57" y="238"/>
                    </a:lnTo>
                    <a:lnTo>
                      <a:pt x="52" y="241"/>
                    </a:lnTo>
                    <a:lnTo>
                      <a:pt x="48" y="242"/>
                    </a:lnTo>
                    <a:lnTo>
                      <a:pt x="42" y="242"/>
                    </a:lnTo>
                    <a:lnTo>
                      <a:pt x="38" y="241"/>
                    </a:lnTo>
                    <a:lnTo>
                      <a:pt x="33" y="240"/>
                    </a:lnTo>
                    <a:lnTo>
                      <a:pt x="30" y="241"/>
                    </a:lnTo>
                    <a:lnTo>
                      <a:pt x="23" y="242"/>
                    </a:lnTo>
                    <a:lnTo>
                      <a:pt x="17" y="245"/>
                    </a:lnTo>
                    <a:lnTo>
                      <a:pt x="11" y="246"/>
                    </a:lnTo>
                    <a:lnTo>
                      <a:pt x="7" y="244"/>
                    </a:lnTo>
                    <a:lnTo>
                      <a:pt x="2" y="242"/>
                    </a:lnTo>
                    <a:lnTo>
                      <a:pt x="2" y="237"/>
                    </a:lnTo>
                    <a:lnTo>
                      <a:pt x="1" y="235"/>
                    </a:lnTo>
                    <a:lnTo>
                      <a:pt x="1" y="232"/>
                    </a:lnTo>
                    <a:lnTo>
                      <a:pt x="0" y="231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5" y="222"/>
                    </a:lnTo>
                    <a:lnTo>
                      <a:pt x="6" y="221"/>
                    </a:lnTo>
                    <a:lnTo>
                      <a:pt x="7" y="218"/>
                    </a:lnTo>
                    <a:lnTo>
                      <a:pt x="10" y="217"/>
                    </a:lnTo>
                    <a:lnTo>
                      <a:pt x="12" y="214"/>
                    </a:lnTo>
                    <a:lnTo>
                      <a:pt x="12" y="213"/>
                    </a:lnTo>
                    <a:lnTo>
                      <a:pt x="14" y="213"/>
                    </a:lnTo>
                    <a:lnTo>
                      <a:pt x="14" y="210"/>
                    </a:lnTo>
                    <a:lnTo>
                      <a:pt x="14" y="209"/>
                    </a:lnTo>
                    <a:lnTo>
                      <a:pt x="17" y="207"/>
                    </a:lnTo>
                    <a:lnTo>
                      <a:pt x="21" y="207"/>
                    </a:lnTo>
                    <a:lnTo>
                      <a:pt x="24" y="207"/>
                    </a:lnTo>
                    <a:lnTo>
                      <a:pt x="24" y="205"/>
                    </a:lnTo>
                    <a:lnTo>
                      <a:pt x="24" y="204"/>
                    </a:lnTo>
                    <a:lnTo>
                      <a:pt x="23" y="203"/>
                    </a:lnTo>
                    <a:lnTo>
                      <a:pt x="23" y="201"/>
                    </a:lnTo>
                    <a:lnTo>
                      <a:pt x="23" y="200"/>
                    </a:lnTo>
                    <a:lnTo>
                      <a:pt x="23" y="198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28" y="195"/>
                    </a:lnTo>
                    <a:lnTo>
                      <a:pt x="28" y="194"/>
                    </a:lnTo>
                    <a:lnTo>
                      <a:pt x="26" y="194"/>
                    </a:lnTo>
                    <a:lnTo>
                      <a:pt x="25" y="193"/>
                    </a:lnTo>
                    <a:lnTo>
                      <a:pt x="25" y="191"/>
                    </a:lnTo>
                    <a:lnTo>
                      <a:pt x="25" y="190"/>
                    </a:lnTo>
                    <a:lnTo>
                      <a:pt x="26" y="187"/>
                    </a:lnTo>
                    <a:lnTo>
                      <a:pt x="26" y="186"/>
                    </a:lnTo>
                    <a:lnTo>
                      <a:pt x="30" y="184"/>
                    </a:lnTo>
                    <a:lnTo>
                      <a:pt x="31" y="182"/>
                    </a:lnTo>
                    <a:lnTo>
                      <a:pt x="33" y="181"/>
                    </a:lnTo>
                    <a:lnTo>
                      <a:pt x="34" y="181"/>
                    </a:lnTo>
                    <a:lnTo>
                      <a:pt x="34" y="180"/>
                    </a:lnTo>
                    <a:lnTo>
                      <a:pt x="34" y="179"/>
                    </a:lnTo>
                    <a:lnTo>
                      <a:pt x="33" y="177"/>
                    </a:lnTo>
                    <a:lnTo>
                      <a:pt x="31" y="175"/>
                    </a:lnTo>
                    <a:lnTo>
                      <a:pt x="33" y="173"/>
                    </a:lnTo>
                    <a:lnTo>
                      <a:pt x="33" y="172"/>
                    </a:lnTo>
                    <a:lnTo>
                      <a:pt x="34" y="172"/>
                    </a:lnTo>
                    <a:lnTo>
                      <a:pt x="35" y="171"/>
                    </a:lnTo>
                    <a:lnTo>
                      <a:pt x="38" y="170"/>
                    </a:lnTo>
                    <a:lnTo>
                      <a:pt x="35" y="167"/>
                    </a:lnTo>
                    <a:lnTo>
                      <a:pt x="34" y="167"/>
                    </a:lnTo>
                    <a:lnTo>
                      <a:pt x="33" y="167"/>
                    </a:lnTo>
                    <a:lnTo>
                      <a:pt x="33" y="166"/>
                    </a:lnTo>
                    <a:lnTo>
                      <a:pt x="34" y="164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3" y="159"/>
                    </a:lnTo>
                    <a:lnTo>
                      <a:pt x="34" y="158"/>
                    </a:lnTo>
                    <a:lnTo>
                      <a:pt x="35" y="156"/>
                    </a:lnTo>
                    <a:lnTo>
                      <a:pt x="35" y="154"/>
                    </a:lnTo>
                    <a:lnTo>
                      <a:pt x="37" y="156"/>
                    </a:lnTo>
                    <a:lnTo>
                      <a:pt x="38" y="156"/>
                    </a:lnTo>
                    <a:lnTo>
                      <a:pt x="39" y="153"/>
                    </a:lnTo>
                    <a:lnTo>
                      <a:pt x="40" y="153"/>
                    </a:lnTo>
                    <a:lnTo>
                      <a:pt x="43" y="153"/>
                    </a:lnTo>
                    <a:lnTo>
                      <a:pt x="43" y="152"/>
                    </a:lnTo>
                    <a:lnTo>
                      <a:pt x="44" y="152"/>
                    </a:lnTo>
                    <a:lnTo>
                      <a:pt x="43" y="148"/>
                    </a:lnTo>
                    <a:lnTo>
                      <a:pt x="44" y="145"/>
                    </a:lnTo>
                    <a:lnTo>
                      <a:pt x="46" y="145"/>
                    </a:lnTo>
                    <a:lnTo>
                      <a:pt x="48" y="144"/>
                    </a:lnTo>
                    <a:lnTo>
                      <a:pt x="52" y="145"/>
                    </a:lnTo>
                    <a:lnTo>
                      <a:pt x="53" y="145"/>
                    </a:lnTo>
                    <a:lnTo>
                      <a:pt x="54" y="144"/>
                    </a:lnTo>
                    <a:lnTo>
                      <a:pt x="54" y="143"/>
                    </a:lnTo>
                    <a:lnTo>
                      <a:pt x="54" y="142"/>
                    </a:lnTo>
                    <a:lnTo>
                      <a:pt x="56" y="140"/>
                    </a:lnTo>
                    <a:lnTo>
                      <a:pt x="56" y="135"/>
                    </a:lnTo>
                    <a:lnTo>
                      <a:pt x="54" y="130"/>
                    </a:lnTo>
                    <a:lnTo>
                      <a:pt x="53" y="128"/>
                    </a:lnTo>
                    <a:lnTo>
                      <a:pt x="52" y="126"/>
                    </a:lnTo>
                    <a:lnTo>
                      <a:pt x="49" y="124"/>
                    </a:lnTo>
                    <a:lnTo>
                      <a:pt x="48" y="121"/>
                    </a:lnTo>
                    <a:lnTo>
                      <a:pt x="46" y="116"/>
                    </a:lnTo>
                    <a:lnTo>
                      <a:pt x="40" y="108"/>
                    </a:lnTo>
                    <a:lnTo>
                      <a:pt x="38" y="101"/>
                    </a:lnTo>
                    <a:lnTo>
                      <a:pt x="33" y="91"/>
                    </a:lnTo>
                    <a:lnTo>
                      <a:pt x="31" y="78"/>
                    </a:lnTo>
                    <a:lnTo>
                      <a:pt x="30" y="74"/>
                    </a:lnTo>
                    <a:lnTo>
                      <a:pt x="29" y="69"/>
                    </a:lnTo>
                    <a:lnTo>
                      <a:pt x="29" y="66"/>
                    </a:lnTo>
                    <a:lnTo>
                      <a:pt x="29" y="65"/>
                    </a:lnTo>
                    <a:lnTo>
                      <a:pt x="29" y="62"/>
                    </a:lnTo>
                    <a:lnTo>
                      <a:pt x="28" y="60"/>
                    </a:lnTo>
                    <a:lnTo>
                      <a:pt x="29" y="59"/>
                    </a:lnTo>
                    <a:lnTo>
                      <a:pt x="31" y="57"/>
                    </a:lnTo>
                    <a:lnTo>
                      <a:pt x="34" y="56"/>
                    </a:lnTo>
                    <a:lnTo>
                      <a:pt x="35" y="56"/>
                    </a:lnTo>
                    <a:lnTo>
                      <a:pt x="42" y="55"/>
                    </a:lnTo>
                    <a:lnTo>
                      <a:pt x="43" y="54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7" y="52"/>
                    </a:lnTo>
                    <a:lnTo>
                      <a:pt x="48" y="54"/>
                    </a:lnTo>
                    <a:lnTo>
                      <a:pt x="51" y="54"/>
                    </a:lnTo>
                    <a:lnTo>
                      <a:pt x="52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6" y="51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63" y="48"/>
                    </a:lnTo>
                    <a:lnTo>
                      <a:pt x="65" y="48"/>
                    </a:lnTo>
                    <a:lnTo>
                      <a:pt x="66" y="47"/>
                    </a:lnTo>
                    <a:lnTo>
                      <a:pt x="69" y="47"/>
                    </a:lnTo>
                    <a:lnTo>
                      <a:pt x="69" y="43"/>
                    </a:lnTo>
                    <a:lnTo>
                      <a:pt x="70" y="41"/>
                    </a:lnTo>
                    <a:lnTo>
                      <a:pt x="71" y="41"/>
                    </a:lnTo>
                    <a:lnTo>
                      <a:pt x="72" y="42"/>
                    </a:lnTo>
                    <a:lnTo>
                      <a:pt x="74" y="43"/>
                    </a:lnTo>
                    <a:lnTo>
                      <a:pt x="76" y="45"/>
                    </a:lnTo>
                    <a:lnTo>
                      <a:pt x="79" y="48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81" y="48"/>
                    </a:lnTo>
                    <a:lnTo>
                      <a:pt x="84" y="47"/>
                    </a:lnTo>
                    <a:lnTo>
                      <a:pt x="84" y="46"/>
                    </a:lnTo>
                    <a:lnTo>
                      <a:pt x="85" y="46"/>
                    </a:lnTo>
                    <a:lnTo>
                      <a:pt x="89" y="46"/>
                    </a:lnTo>
                    <a:lnTo>
                      <a:pt x="89" y="45"/>
                    </a:lnTo>
                    <a:lnTo>
                      <a:pt x="89" y="46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3" y="47"/>
                    </a:lnTo>
                    <a:lnTo>
                      <a:pt x="95" y="42"/>
                    </a:lnTo>
                    <a:lnTo>
                      <a:pt x="97" y="40"/>
                    </a:lnTo>
                    <a:lnTo>
                      <a:pt x="98" y="40"/>
                    </a:lnTo>
                    <a:lnTo>
                      <a:pt x="99" y="38"/>
                    </a:lnTo>
                    <a:lnTo>
                      <a:pt x="101" y="40"/>
                    </a:lnTo>
                    <a:lnTo>
                      <a:pt x="103" y="38"/>
                    </a:lnTo>
                    <a:lnTo>
                      <a:pt x="104" y="38"/>
                    </a:lnTo>
                    <a:lnTo>
                      <a:pt x="109" y="41"/>
                    </a:lnTo>
                    <a:lnTo>
                      <a:pt x="109" y="40"/>
                    </a:lnTo>
                    <a:lnTo>
                      <a:pt x="113" y="40"/>
                    </a:lnTo>
                    <a:lnTo>
                      <a:pt x="118" y="38"/>
                    </a:lnTo>
                    <a:lnTo>
                      <a:pt x="120" y="38"/>
                    </a:lnTo>
                    <a:lnTo>
                      <a:pt x="120" y="37"/>
                    </a:lnTo>
                    <a:lnTo>
                      <a:pt x="124" y="38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6" y="40"/>
                    </a:lnTo>
                    <a:lnTo>
                      <a:pt x="127" y="41"/>
                    </a:lnTo>
                    <a:lnTo>
                      <a:pt x="127" y="42"/>
                    </a:lnTo>
                    <a:lnTo>
                      <a:pt x="129" y="43"/>
                    </a:lnTo>
                    <a:lnTo>
                      <a:pt x="127" y="46"/>
                    </a:lnTo>
                    <a:lnTo>
                      <a:pt x="129" y="46"/>
                    </a:lnTo>
                    <a:lnTo>
                      <a:pt x="129" y="45"/>
                    </a:lnTo>
                    <a:lnTo>
                      <a:pt x="131" y="40"/>
                    </a:lnTo>
                    <a:lnTo>
                      <a:pt x="135" y="33"/>
                    </a:lnTo>
                    <a:lnTo>
                      <a:pt x="138" y="23"/>
                    </a:lnTo>
                    <a:lnTo>
                      <a:pt x="140" y="20"/>
                    </a:lnTo>
                    <a:lnTo>
                      <a:pt x="141" y="18"/>
                    </a:lnTo>
                    <a:lnTo>
                      <a:pt x="144" y="18"/>
                    </a:lnTo>
                    <a:lnTo>
                      <a:pt x="150" y="9"/>
                    </a:lnTo>
                    <a:lnTo>
                      <a:pt x="157" y="3"/>
                    </a:lnTo>
                    <a:lnTo>
                      <a:pt x="163" y="1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2" y="1"/>
                    </a:lnTo>
                    <a:lnTo>
                      <a:pt x="176" y="4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5"/>
                    </a:lnTo>
                    <a:lnTo>
                      <a:pt x="181" y="5"/>
                    </a:lnTo>
                    <a:lnTo>
                      <a:pt x="181" y="6"/>
                    </a:lnTo>
                    <a:lnTo>
                      <a:pt x="185" y="8"/>
                    </a:lnTo>
                    <a:lnTo>
                      <a:pt x="186" y="8"/>
                    </a:lnTo>
                    <a:lnTo>
                      <a:pt x="189" y="9"/>
                    </a:lnTo>
                    <a:lnTo>
                      <a:pt x="190" y="10"/>
                    </a:lnTo>
                    <a:lnTo>
                      <a:pt x="191" y="13"/>
                    </a:lnTo>
                    <a:lnTo>
                      <a:pt x="193" y="13"/>
                    </a:lnTo>
                    <a:lnTo>
                      <a:pt x="194" y="13"/>
                    </a:lnTo>
                    <a:lnTo>
                      <a:pt x="195" y="15"/>
                    </a:lnTo>
                    <a:lnTo>
                      <a:pt x="196" y="18"/>
                    </a:lnTo>
                    <a:lnTo>
                      <a:pt x="201" y="23"/>
                    </a:lnTo>
                    <a:lnTo>
                      <a:pt x="203" y="24"/>
                    </a:lnTo>
                    <a:lnTo>
                      <a:pt x="207" y="27"/>
                    </a:lnTo>
                    <a:lnTo>
                      <a:pt x="207" y="28"/>
                    </a:lnTo>
                    <a:lnTo>
                      <a:pt x="208" y="28"/>
                    </a:lnTo>
                    <a:lnTo>
                      <a:pt x="210" y="29"/>
                    </a:lnTo>
                    <a:lnTo>
                      <a:pt x="210" y="31"/>
                    </a:lnTo>
                    <a:lnTo>
                      <a:pt x="212" y="33"/>
                    </a:lnTo>
                    <a:lnTo>
                      <a:pt x="213" y="33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22" y="43"/>
                    </a:lnTo>
                    <a:lnTo>
                      <a:pt x="223" y="43"/>
                    </a:lnTo>
                    <a:lnTo>
                      <a:pt x="226" y="43"/>
                    </a:lnTo>
                    <a:lnTo>
                      <a:pt x="227" y="43"/>
                    </a:lnTo>
                    <a:lnTo>
                      <a:pt x="227" y="45"/>
                    </a:lnTo>
                    <a:lnTo>
                      <a:pt x="228" y="46"/>
                    </a:lnTo>
                    <a:lnTo>
                      <a:pt x="230" y="47"/>
                    </a:lnTo>
                    <a:lnTo>
                      <a:pt x="232" y="48"/>
                    </a:lnTo>
                    <a:lnTo>
                      <a:pt x="235" y="48"/>
                    </a:lnTo>
                    <a:lnTo>
                      <a:pt x="237" y="50"/>
                    </a:lnTo>
                    <a:lnTo>
                      <a:pt x="237" y="54"/>
                    </a:lnTo>
                    <a:lnTo>
                      <a:pt x="239" y="55"/>
                    </a:lnTo>
                    <a:lnTo>
                      <a:pt x="240" y="59"/>
                    </a:lnTo>
                    <a:lnTo>
                      <a:pt x="242" y="61"/>
                    </a:lnTo>
                    <a:lnTo>
                      <a:pt x="242" y="62"/>
                    </a:lnTo>
                    <a:lnTo>
                      <a:pt x="244" y="64"/>
                    </a:lnTo>
                    <a:lnTo>
                      <a:pt x="245" y="64"/>
                    </a:lnTo>
                    <a:lnTo>
                      <a:pt x="248" y="65"/>
                    </a:lnTo>
                    <a:lnTo>
                      <a:pt x="251" y="69"/>
                    </a:lnTo>
                    <a:lnTo>
                      <a:pt x="253" y="70"/>
                    </a:lnTo>
                    <a:lnTo>
                      <a:pt x="251" y="71"/>
                    </a:lnTo>
                    <a:lnTo>
                      <a:pt x="251" y="74"/>
                    </a:lnTo>
                    <a:lnTo>
                      <a:pt x="255" y="78"/>
                    </a:lnTo>
                    <a:lnTo>
                      <a:pt x="259" y="79"/>
                    </a:lnTo>
                    <a:lnTo>
                      <a:pt x="264" y="80"/>
                    </a:lnTo>
                    <a:lnTo>
                      <a:pt x="265" y="82"/>
                    </a:lnTo>
                    <a:lnTo>
                      <a:pt x="268" y="83"/>
                    </a:lnTo>
                    <a:lnTo>
                      <a:pt x="269" y="84"/>
                    </a:lnTo>
                    <a:lnTo>
                      <a:pt x="273" y="85"/>
                    </a:lnTo>
                    <a:lnTo>
                      <a:pt x="274" y="87"/>
                    </a:lnTo>
                    <a:lnTo>
                      <a:pt x="273" y="92"/>
                    </a:lnTo>
                    <a:lnTo>
                      <a:pt x="276" y="93"/>
                    </a:lnTo>
                    <a:lnTo>
                      <a:pt x="279" y="94"/>
                    </a:lnTo>
                    <a:lnTo>
                      <a:pt x="283" y="98"/>
                    </a:lnTo>
                    <a:lnTo>
                      <a:pt x="288" y="101"/>
                    </a:lnTo>
                    <a:lnTo>
                      <a:pt x="290" y="103"/>
                    </a:lnTo>
                    <a:lnTo>
                      <a:pt x="292" y="106"/>
                    </a:lnTo>
                    <a:lnTo>
                      <a:pt x="294" y="108"/>
                    </a:lnTo>
                    <a:lnTo>
                      <a:pt x="294" y="110"/>
                    </a:lnTo>
                    <a:lnTo>
                      <a:pt x="296" y="112"/>
                    </a:lnTo>
                    <a:lnTo>
                      <a:pt x="297" y="113"/>
                    </a:lnTo>
                    <a:lnTo>
                      <a:pt x="299" y="115"/>
                    </a:lnTo>
                    <a:lnTo>
                      <a:pt x="300" y="115"/>
                    </a:lnTo>
                    <a:lnTo>
                      <a:pt x="302" y="116"/>
                    </a:lnTo>
                    <a:lnTo>
                      <a:pt x="304" y="119"/>
                    </a:lnTo>
                    <a:lnTo>
                      <a:pt x="306" y="120"/>
                    </a:lnTo>
                    <a:lnTo>
                      <a:pt x="309" y="121"/>
                    </a:lnTo>
                    <a:lnTo>
                      <a:pt x="309" y="122"/>
                    </a:lnTo>
                    <a:lnTo>
                      <a:pt x="309" y="125"/>
                    </a:lnTo>
                    <a:lnTo>
                      <a:pt x="310" y="126"/>
                    </a:lnTo>
                    <a:lnTo>
                      <a:pt x="311" y="128"/>
                    </a:lnTo>
                    <a:lnTo>
                      <a:pt x="317" y="131"/>
                    </a:lnTo>
                    <a:lnTo>
                      <a:pt x="319" y="133"/>
                    </a:lnTo>
                    <a:lnTo>
                      <a:pt x="318" y="135"/>
                    </a:lnTo>
                    <a:lnTo>
                      <a:pt x="315" y="138"/>
                    </a:lnTo>
                    <a:lnTo>
                      <a:pt x="314" y="140"/>
                    </a:lnTo>
                    <a:lnTo>
                      <a:pt x="319" y="144"/>
                    </a:lnTo>
                    <a:lnTo>
                      <a:pt x="320" y="147"/>
                    </a:lnTo>
                    <a:lnTo>
                      <a:pt x="322" y="150"/>
                    </a:lnTo>
                    <a:lnTo>
                      <a:pt x="323" y="157"/>
                    </a:lnTo>
                    <a:lnTo>
                      <a:pt x="324" y="158"/>
                    </a:lnTo>
                    <a:lnTo>
                      <a:pt x="325" y="159"/>
                    </a:lnTo>
                    <a:lnTo>
                      <a:pt x="325" y="161"/>
                    </a:lnTo>
                    <a:lnTo>
                      <a:pt x="327" y="161"/>
                    </a:lnTo>
                    <a:lnTo>
                      <a:pt x="328" y="161"/>
                    </a:lnTo>
                    <a:lnTo>
                      <a:pt x="329" y="161"/>
                    </a:lnTo>
                    <a:lnTo>
                      <a:pt x="332" y="173"/>
                    </a:lnTo>
                    <a:lnTo>
                      <a:pt x="334" y="176"/>
                    </a:lnTo>
                    <a:lnTo>
                      <a:pt x="337" y="176"/>
                    </a:lnTo>
                    <a:lnTo>
                      <a:pt x="338" y="176"/>
                    </a:lnTo>
                    <a:lnTo>
                      <a:pt x="340" y="176"/>
                    </a:lnTo>
                    <a:lnTo>
                      <a:pt x="343" y="176"/>
                    </a:lnTo>
                    <a:lnTo>
                      <a:pt x="345" y="176"/>
                    </a:lnTo>
                    <a:lnTo>
                      <a:pt x="349" y="176"/>
                    </a:lnTo>
                    <a:lnTo>
                      <a:pt x="355" y="175"/>
                    </a:lnTo>
                    <a:lnTo>
                      <a:pt x="357" y="176"/>
                    </a:lnTo>
                    <a:lnTo>
                      <a:pt x="359" y="176"/>
                    </a:lnTo>
                    <a:lnTo>
                      <a:pt x="360" y="176"/>
                    </a:lnTo>
                    <a:lnTo>
                      <a:pt x="361" y="176"/>
                    </a:lnTo>
                    <a:lnTo>
                      <a:pt x="365" y="179"/>
                    </a:lnTo>
                    <a:lnTo>
                      <a:pt x="369" y="179"/>
                    </a:lnTo>
                    <a:lnTo>
                      <a:pt x="370" y="179"/>
                    </a:lnTo>
                    <a:lnTo>
                      <a:pt x="373" y="180"/>
                    </a:lnTo>
                    <a:lnTo>
                      <a:pt x="375" y="180"/>
                    </a:lnTo>
                    <a:lnTo>
                      <a:pt x="378" y="179"/>
                    </a:lnTo>
                    <a:lnTo>
                      <a:pt x="380" y="180"/>
                    </a:lnTo>
                    <a:lnTo>
                      <a:pt x="384" y="182"/>
                    </a:lnTo>
                    <a:lnTo>
                      <a:pt x="388" y="182"/>
                    </a:lnTo>
                    <a:lnTo>
                      <a:pt x="391" y="184"/>
                    </a:lnTo>
                    <a:lnTo>
                      <a:pt x="393" y="186"/>
                    </a:lnTo>
                    <a:lnTo>
                      <a:pt x="393" y="187"/>
                    </a:lnTo>
                    <a:lnTo>
                      <a:pt x="395" y="189"/>
                    </a:lnTo>
                    <a:lnTo>
                      <a:pt x="396" y="190"/>
                    </a:lnTo>
                    <a:lnTo>
                      <a:pt x="398" y="194"/>
                    </a:lnTo>
                    <a:lnTo>
                      <a:pt x="401" y="195"/>
                    </a:lnTo>
                    <a:lnTo>
                      <a:pt x="402" y="196"/>
                    </a:lnTo>
                    <a:lnTo>
                      <a:pt x="405" y="199"/>
                    </a:lnTo>
                    <a:lnTo>
                      <a:pt x="405" y="201"/>
                    </a:lnTo>
                    <a:lnTo>
                      <a:pt x="403" y="203"/>
                    </a:lnTo>
                    <a:lnTo>
                      <a:pt x="403" y="204"/>
                    </a:lnTo>
                    <a:lnTo>
                      <a:pt x="403" y="207"/>
                    </a:lnTo>
                    <a:lnTo>
                      <a:pt x="405" y="208"/>
                    </a:lnTo>
                    <a:lnTo>
                      <a:pt x="406" y="209"/>
                    </a:lnTo>
                    <a:lnTo>
                      <a:pt x="407" y="210"/>
                    </a:lnTo>
                    <a:lnTo>
                      <a:pt x="409" y="212"/>
                    </a:lnTo>
                    <a:lnTo>
                      <a:pt x="411" y="212"/>
                    </a:lnTo>
                    <a:lnTo>
                      <a:pt x="412" y="212"/>
                    </a:lnTo>
                    <a:lnTo>
                      <a:pt x="415" y="212"/>
                    </a:lnTo>
                    <a:lnTo>
                      <a:pt x="416" y="212"/>
                    </a:lnTo>
                    <a:lnTo>
                      <a:pt x="418" y="214"/>
                    </a:lnTo>
                    <a:lnTo>
                      <a:pt x="416" y="215"/>
                    </a:lnTo>
                    <a:lnTo>
                      <a:pt x="414" y="221"/>
                    </a:lnTo>
                    <a:lnTo>
                      <a:pt x="414" y="222"/>
                    </a:lnTo>
                    <a:lnTo>
                      <a:pt x="414" y="224"/>
                    </a:lnTo>
                    <a:lnTo>
                      <a:pt x="416" y="227"/>
                    </a:lnTo>
                    <a:lnTo>
                      <a:pt x="420" y="231"/>
                    </a:lnTo>
                    <a:lnTo>
                      <a:pt x="421" y="231"/>
                    </a:lnTo>
                    <a:lnTo>
                      <a:pt x="423" y="232"/>
                    </a:lnTo>
                    <a:lnTo>
                      <a:pt x="425" y="232"/>
                    </a:lnTo>
                    <a:lnTo>
                      <a:pt x="426" y="233"/>
                    </a:lnTo>
                    <a:lnTo>
                      <a:pt x="430" y="237"/>
                    </a:lnTo>
                    <a:lnTo>
                      <a:pt x="432" y="237"/>
                    </a:lnTo>
                    <a:lnTo>
                      <a:pt x="430" y="240"/>
                    </a:lnTo>
                    <a:lnTo>
                      <a:pt x="429" y="242"/>
                    </a:lnTo>
                    <a:lnTo>
                      <a:pt x="428" y="246"/>
                    </a:lnTo>
                    <a:lnTo>
                      <a:pt x="426" y="246"/>
                    </a:lnTo>
                    <a:lnTo>
                      <a:pt x="426" y="247"/>
                    </a:lnTo>
                    <a:lnTo>
                      <a:pt x="426" y="251"/>
                    </a:lnTo>
                    <a:lnTo>
                      <a:pt x="425" y="252"/>
                    </a:lnTo>
                    <a:lnTo>
                      <a:pt x="423" y="256"/>
                    </a:lnTo>
                    <a:lnTo>
                      <a:pt x="421" y="260"/>
                    </a:lnTo>
                    <a:lnTo>
                      <a:pt x="419" y="264"/>
                    </a:lnTo>
                    <a:lnTo>
                      <a:pt x="419" y="265"/>
                    </a:lnTo>
                    <a:lnTo>
                      <a:pt x="418" y="269"/>
                    </a:lnTo>
                    <a:lnTo>
                      <a:pt x="416" y="277"/>
                    </a:lnTo>
                    <a:lnTo>
                      <a:pt x="414" y="286"/>
                    </a:lnTo>
                    <a:lnTo>
                      <a:pt x="414" y="287"/>
                    </a:lnTo>
                    <a:lnTo>
                      <a:pt x="414" y="288"/>
                    </a:lnTo>
                    <a:lnTo>
                      <a:pt x="409" y="311"/>
                    </a:lnTo>
                    <a:lnTo>
                      <a:pt x="405" y="329"/>
                    </a:lnTo>
                    <a:lnTo>
                      <a:pt x="405" y="330"/>
                    </a:lnTo>
                    <a:lnTo>
                      <a:pt x="391" y="332"/>
                    </a:lnTo>
                    <a:lnTo>
                      <a:pt x="384" y="333"/>
                    </a:lnTo>
                    <a:lnTo>
                      <a:pt x="378" y="335"/>
                    </a:lnTo>
                    <a:lnTo>
                      <a:pt x="372" y="337"/>
                    </a:lnTo>
                    <a:lnTo>
                      <a:pt x="366" y="338"/>
                    </a:lnTo>
                    <a:lnTo>
                      <a:pt x="361" y="340"/>
                    </a:lnTo>
                    <a:lnTo>
                      <a:pt x="360" y="343"/>
                    </a:lnTo>
                    <a:lnTo>
                      <a:pt x="356" y="348"/>
                    </a:lnTo>
                    <a:lnTo>
                      <a:pt x="355" y="353"/>
                    </a:lnTo>
                    <a:lnTo>
                      <a:pt x="351" y="354"/>
                    </a:lnTo>
                    <a:lnTo>
                      <a:pt x="347" y="354"/>
                    </a:lnTo>
                    <a:lnTo>
                      <a:pt x="343" y="353"/>
                    </a:lnTo>
                    <a:lnTo>
                      <a:pt x="341" y="352"/>
                    </a:lnTo>
                    <a:lnTo>
                      <a:pt x="338" y="354"/>
                    </a:lnTo>
                    <a:lnTo>
                      <a:pt x="332" y="358"/>
                    </a:lnTo>
                    <a:lnTo>
                      <a:pt x="324" y="360"/>
                    </a:lnTo>
                    <a:lnTo>
                      <a:pt x="323" y="365"/>
                    </a:lnTo>
                    <a:lnTo>
                      <a:pt x="323" y="367"/>
                    </a:lnTo>
                    <a:lnTo>
                      <a:pt x="319" y="362"/>
                    </a:lnTo>
                    <a:lnTo>
                      <a:pt x="315" y="360"/>
                    </a:lnTo>
                    <a:lnTo>
                      <a:pt x="310" y="354"/>
                    </a:lnTo>
                    <a:lnTo>
                      <a:pt x="305" y="349"/>
                    </a:lnTo>
                    <a:lnTo>
                      <a:pt x="301" y="343"/>
                    </a:lnTo>
                    <a:lnTo>
                      <a:pt x="299" y="339"/>
                    </a:lnTo>
                    <a:lnTo>
                      <a:pt x="299" y="334"/>
                    </a:lnTo>
                    <a:lnTo>
                      <a:pt x="296" y="332"/>
                    </a:lnTo>
                    <a:lnTo>
                      <a:pt x="292" y="330"/>
                    </a:lnTo>
                    <a:lnTo>
                      <a:pt x="288" y="329"/>
                    </a:lnTo>
                    <a:lnTo>
                      <a:pt x="285" y="324"/>
                    </a:lnTo>
                    <a:lnTo>
                      <a:pt x="283" y="317"/>
                    </a:lnTo>
                    <a:lnTo>
                      <a:pt x="282" y="314"/>
                    </a:lnTo>
                    <a:lnTo>
                      <a:pt x="277" y="307"/>
                    </a:lnTo>
                    <a:lnTo>
                      <a:pt x="272" y="302"/>
                    </a:lnTo>
                    <a:lnTo>
                      <a:pt x="265" y="296"/>
                    </a:lnTo>
                    <a:lnTo>
                      <a:pt x="259" y="289"/>
                    </a:lnTo>
                    <a:lnTo>
                      <a:pt x="253" y="287"/>
                    </a:lnTo>
                    <a:lnTo>
                      <a:pt x="248" y="283"/>
                    </a:lnTo>
                    <a:lnTo>
                      <a:pt x="241" y="278"/>
                    </a:lnTo>
                    <a:lnTo>
                      <a:pt x="236" y="273"/>
                    </a:lnTo>
                    <a:lnTo>
                      <a:pt x="231" y="268"/>
                    </a:lnTo>
                    <a:lnTo>
                      <a:pt x="226" y="264"/>
                    </a:lnTo>
                    <a:lnTo>
                      <a:pt x="222" y="261"/>
                    </a:lnTo>
                    <a:lnTo>
                      <a:pt x="218" y="256"/>
                    </a:lnTo>
                    <a:lnTo>
                      <a:pt x="216" y="252"/>
                    </a:lnTo>
                    <a:lnTo>
                      <a:pt x="212" y="249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MK</a:t>
                </a:r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ZS: KGS"/>
              <p:cNvSpPr/>
              <p:nvPr/>
            </p:nvSpPr>
            <p:spPr bwMode="auto">
              <a:xfrm>
                <a:off x="1471670" y="737387"/>
                <a:ext cx="1590670" cy="1087998"/>
              </a:xfrm>
              <a:custGeom>
                <a:avLst/>
                <a:gdLst>
                  <a:gd name="T0" fmla="*/ 3824 w 526"/>
                  <a:gd name="T1" fmla="*/ 1314450 h 372"/>
                  <a:gd name="T2" fmla="*/ 3824 w 526"/>
                  <a:gd name="T3" fmla="*/ 1177290 h 372"/>
                  <a:gd name="T4" fmla="*/ 0 w 526"/>
                  <a:gd name="T5" fmla="*/ 1051560 h 372"/>
                  <a:gd name="T6" fmla="*/ 0 w 526"/>
                  <a:gd name="T7" fmla="*/ 925830 h 372"/>
                  <a:gd name="T8" fmla="*/ 114735 w 526"/>
                  <a:gd name="T9" fmla="*/ 876300 h 372"/>
                  <a:gd name="T10" fmla="*/ 183575 w 526"/>
                  <a:gd name="T11" fmla="*/ 811530 h 372"/>
                  <a:gd name="T12" fmla="*/ 271539 w 526"/>
                  <a:gd name="T13" fmla="*/ 788670 h 372"/>
                  <a:gd name="T14" fmla="*/ 355677 w 526"/>
                  <a:gd name="T15" fmla="*/ 769620 h 372"/>
                  <a:gd name="T16" fmla="*/ 359502 w 526"/>
                  <a:gd name="T17" fmla="*/ 697230 h 372"/>
                  <a:gd name="T18" fmla="*/ 428343 w 526"/>
                  <a:gd name="T19" fmla="*/ 628650 h 372"/>
                  <a:gd name="T20" fmla="*/ 489534 w 526"/>
                  <a:gd name="T21" fmla="*/ 575310 h 372"/>
                  <a:gd name="T22" fmla="*/ 516306 w 526"/>
                  <a:gd name="T23" fmla="*/ 499110 h 372"/>
                  <a:gd name="T24" fmla="*/ 619567 w 526"/>
                  <a:gd name="T25" fmla="*/ 480060 h 372"/>
                  <a:gd name="T26" fmla="*/ 703706 w 526"/>
                  <a:gd name="T27" fmla="*/ 487680 h 372"/>
                  <a:gd name="T28" fmla="*/ 745775 w 526"/>
                  <a:gd name="T29" fmla="*/ 461010 h 372"/>
                  <a:gd name="T30" fmla="*/ 810791 w 526"/>
                  <a:gd name="T31" fmla="*/ 407670 h 372"/>
                  <a:gd name="T32" fmla="*/ 761073 w 526"/>
                  <a:gd name="T33" fmla="*/ 339090 h 372"/>
                  <a:gd name="T34" fmla="*/ 761073 w 526"/>
                  <a:gd name="T35" fmla="*/ 266700 h 372"/>
                  <a:gd name="T36" fmla="*/ 753424 w 526"/>
                  <a:gd name="T37" fmla="*/ 205740 h 372"/>
                  <a:gd name="T38" fmla="*/ 776371 w 526"/>
                  <a:gd name="T39" fmla="*/ 121920 h 372"/>
                  <a:gd name="T40" fmla="*/ 787844 w 526"/>
                  <a:gd name="T41" fmla="*/ 26670 h 372"/>
                  <a:gd name="T42" fmla="*/ 875807 w 526"/>
                  <a:gd name="T43" fmla="*/ 11430 h 372"/>
                  <a:gd name="T44" fmla="*/ 971420 w 526"/>
                  <a:gd name="T45" fmla="*/ 110490 h 372"/>
                  <a:gd name="T46" fmla="*/ 1109101 w 526"/>
                  <a:gd name="T47" fmla="*/ 220980 h 372"/>
                  <a:gd name="T48" fmla="*/ 1181766 w 526"/>
                  <a:gd name="T49" fmla="*/ 316230 h 372"/>
                  <a:gd name="T50" fmla="*/ 1254432 w 526"/>
                  <a:gd name="T51" fmla="*/ 422910 h 372"/>
                  <a:gd name="T52" fmla="*/ 1342395 w 526"/>
                  <a:gd name="T53" fmla="*/ 400050 h 372"/>
                  <a:gd name="T54" fmla="*/ 1411236 w 526"/>
                  <a:gd name="T55" fmla="*/ 377190 h 372"/>
                  <a:gd name="T56" fmla="*/ 1518321 w 526"/>
                  <a:gd name="T57" fmla="*/ 320040 h 372"/>
                  <a:gd name="T58" fmla="*/ 1571864 w 526"/>
                  <a:gd name="T59" fmla="*/ 415290 h 372"/>
                  <a:gd name="T60" fmla="*/ 1633056 w 526"/>
                  <a:gd name="T61" fmla="*/ 521970 h 372"/>
                  <a:gd name="T62" fmla="*/ 1728668 w 526"/>
                  <a:gd name="T63" fmla="*/ 605790 h 372"/>
                  <a:gd name="T64" fmla="*/ 1835754 w 526"/>
                  <a:gd name="T65" fmla="*/ 674370 h 372"/>
                  <a:gd name="T66" fmla="*/ 1847227 w 526"/>
                  <a:gd name="T67" fmla="*/ 727710 h 372"/>
                  <a:gd name="T68" fmla="*/ 1851052 w 526"/>
                  <a:gd name="T69" fmla="*/ 781050 h 372"/>
                  <a:gd name="T70" fmla="*/ 1847227 w 526"/>
                  <a:gd name="T71" fmla="*/ 803910 h 372"/>
                  <a:gd name="T72" fmla="*/ 1896945 w 526"/>
                  <a:gd name="T73" fmla="*/ 838200 h 372"/>
                  <a:gd name="T74" fmla="*/ 1916068 w 526"/>
                  <a:gd name="T75" fmla="*/ 937260 h 372"/>
                  <a:gd name="T76" fmla="*/ 1885472 w 526"/>
                  <a:gd name="T77" fmla="*/ 1036320 h 372"/>
                  <a:gd name="T78" fmla="*/ 1889296 w 526"/>
                  <a:gd name="T79" fmla="*/ 1066800 h 372"/>
                  <a:gd name="T80" fmla="*/ 1904594 w 526"/>
                  <a:gd name="T81" fmla="*/ 1097280 h 372"/>
                  <a:gd name="T82" fmla="*/ 1931366 w 526"/>
                  <a:gd name="T83" fmla="*/ 1146810 h 372"/>
                  <a:gd name="T84" fmla="*/ 2004031 w 526"/>
                  <a:gd name="T85" fmla="*/ 1219200 h 372"/>
                  <a:gd name="T86" fmla="*/ 2011680 w 526"/>
                  <a:gd name="T87" fmla="*/ 1276350 h 372"/>
                  <a:gd name="T88" fmla="*/ 1816631 w 526"/>
                  <a:gd name="T89" fmla="*/ 1291590 h 372"/>
                  <a:gd name="T90" fmla="*/ 1590986 w 526"/>
                  <a:gd name="T91" fmla="*/ 1306830 h 372"/>
                  <a:gd name="T92" fmla="*/ 1357693 w 526"/>
                  <a:gd name="T93" fmla="*/ 1360170 h 372"/>
                  <a:gd name="T94" fmla="*/ 1093803 w 526"/>
                  <a:gd name="T95" fmla="*/ 1398270 h 372"/>
                  <a:gd name="T96" fmla="*/ 860510 w 526"/>
                  <a:gd name="T97" fmla="*/ 1417320 h 372"/>
                  <a:gd name="T98" fmla="*/ 722828 w 526"/>
                  <a:gd name="T99" fmla="*/ 1352550 h 372"/>
                  <a:gd name="T100" fmla="*/ 577497 w 526"/>
                  <a:gd name="T101" fmla="*/ 1371600 h 372"/>
                  <a:gd name="T102" fmla="*/ 386273 w 526"/>
                  <a:gd name="T103" fmla="*/ 1413510 h 372"/>
                  <a:gd name="T104" fmla="*/ 290661 w 526"/>
                  <a:gd name="T105" fmla="*/ 1352550 h 372"/>
                  <a:gd name="T106" fmla="*/ 198873 w 526"/>
                  <a:gd name="T107" fmla="*/ 1394460 h 372"/>
                  <a:gd name="T108" fmla="*/ 22947 w 526"/>
                  <a:gd name="T109" fmla="*/ 1398270 h 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6" h="372">
                    <a:moveTo>
                      <a:pt x="2" y="369"/>
                    </a:moveTo>
                    <a:lnTo>
                      <a:pt x="2" y="367"/>
                    </a:lnTo>
                    <a:lnTo>
                      <a:pt x="1" y="362"/>
                    </a:lnTo>
                    <a:lnTo>
                      <a:pt x="2" y="355"/>
                    </a:lnTo>
                    <a:lnTo>
                      <a:pt x="2" y="350"/>
                    </a:lnTo>
                    <a:lnTo>
                      <a:pt x="1" y="345"/>
                    </a:lnTo>
                    <a:lnTo>
                      <a:pt x="1" y="339"/>
                    </a:lnTo>
                    <a:lnTo>
                      <a:pt x="1" y="334"/>
                    </a:lnTo>
                    <a:lnTo>
                      <a:pt x="1" y="327"/>
                    </a:lnTo>
                    <a:lnTo>
                      <a:pt x="1" y="321"/>
                    </a:lnTo>
                    <a:lnTo>
                      <a:pt x="1" y="316"/>
                    </a:lnTo>
                    <a:lnTo>
                      <a:pt x="1" y="309"/>
                    </a:lnTo>
                    <a:lnTo>
                      <a:pt x="1" y="304"/>
                    </a:lnTo>
                    <a:lnTo>
                      <a:pt x="1" y="299"/>
                    </a:lnTo>
                    <a:lnTo>
                      <a:pt x="1" y="294"/>
                    </a:lnTo>
                    <a:lnTo>
                      <a:pt x="1" y="288"/>
                    </a:lnTo>
                    <a:lnTo>
                      <a:pt x="0" y="283"/>
                    </a:lnTo>
                    <a:lnTo>
                      <a:pt x="0" y="276"/>
                    </a:lnTo>
                    <a:lnTo>
                      <a:pt x="0" y="270"/>
                    </a:lnTo>
                    <a:lnTo>
                      <a:pt x="0" y="265"/>
                    </a:lnTo>
                    <a:lnTo>
                      <a:pt x="0" y="258"/>
                    </a:lnTo>
                    <a:lnTo>
                      <a:pt x="0" y="253"/>
                    </a:lnTo>
                    <a:lnTo>
                      <a:pt x="0" y="248"/>
                    </a:lnTo>
                    <a:lnTo>
                      <a:pt x="0" y="243"/>
                    </a:lnTo>
                    <a:lnTo>
                      <a:pt x="5" y="238"/>
                    </a:lnTo>
                    <a:lnTo>
                      <a:pt x="5" y="236"/>
                    </a:lnTo>
                    <a:lnTo>
                      <a:pt x="10" y="232"/>
                    </a:lnTo>
                    <a:lnTo>
                      <a:pt x="18" y="233"/>
                    </a:lnTo>
                    <a:lnTo>
                      <a:pt x="25" y="233"/>
                    </a:lnTo>
                    <a:lnTo>
                      <a:pt x="30" y="230"/>
                    </a:lnTo>
                    <a:lnTo>
                      <a:pt x="36" y="228"/>
                    </a:lnTo>
                    <a:lnTo>
                      <a:pt x="38" y="225"/>
                    </a:lnTo>
                    <a:lnTo>
                      <a:pt x="42" y="221"/>
                    </a:lnTo>
                    <a:lnTo>
                      <a:pt x="43" y="218"/>
                    </a:lnTo>
                    <a:lnTo>
                      <a:pt x="46" y="214"/>
                    </a:lnTo>
                    <a:lnTo>
                      <a:pt x="48" y="213"/>
                    </a:lnTo>
                    <a:lnTo>
                      <a:pt x="51" y="213"/>
                    </a:lnTo>
                    <a:lnTo>
                      <a:pt x="56" y="213"/>
                    </a:lnTo>
                    <a:lnTo>
                      <a:pt x="62" y="209"/>
                    </a:lnTo>
                    <a:lnTo>
                      <a:pt x="67" y="211"/>
                    </a:lnTo>
                    <a:lnTo>
                      <a:pt x="71" y="211"/>
                    </a:lnTo>
                    <a:lnTo>
                      <a:pt x="71" y="207"/>
                    </a:lnTo>
                    <a:lnTo>
                      <a:pt x="74" y="204"/>
                    </a:lnTo>
                    <a:lnTo>
                      <a:pt x="79" y="206"/>
                    </a:lnTo>
                    <a:lnTo>
                      <a:pt x="82" y="202"/>
                    </a:lnTo>
                    <a:lnTo>
                      <a:pt x="83" y="202"/>
                    </a:lnTo>
                    <a:lnTo>
                      <a:pt x="88" y="201"/>
                    </a:lnTo>
                    <a:lnTo>
                      <a:pt x="93" y="202"/>
                    </a:lnTo>
                    <a:lnTo>
                      <a:pt x="94" y="201"/>
                    </a:lnTo>
                    <a:lnTo>
                      <a:pt x="96" y="197"/>
                    </a:lnTo>
                    <a:lnTo>
                      <a:pt x="97" y="193"/>
                    </a:lnTo>
                    <a:lnTo>
                      <a:pt x="96" y="191"/>
                    </a:lnTo>
                    <a:lnTo>
                      <a:pt x="94" y="187"/>
                    </a:lnTo>
                    <a:lnTo>
                      <a:pt x="94" y="183"/>
                    </a:lnTo>
                    <a:lnTo>
                      <a:pt x="94" y="179"/>
                    </a:lnTo>
                    <a:lnTo>
                      <a:pt x="98" y="174"/>
                    </a:lnTo>
                    <a:lnTo>
                      <a:pt x="102" y="170"/>
                    </a:lnTo>
                    <a:lnTo>
                      <a:pt x="107" y="168"/>
                    </a:lnTo>
                    <a:lnTo>
                      <a:pt x="107" y="165"/>
                    </a:lnTo>
                    <a:lnTo>
                      <a:pt x="112" y="165"/>
                    </a:lnTo>
                    <a:lnTo>
                      <a:pt x="115" y="165"/>
                    </a:lnTo>
                    <a:lnTo>
                      <a:pt x="120" y="164"/>
                    </a:lnTo>
                    <a:lnTo>
                      <a:pt x="124" y="162"/>
                    </a:lnTo>
                    <a:lnTo>
                      <a:pt x="128" y="159"/>
                    </a:lnTo>
                    <a:lnTo>
                      <a:pt x="128" y="156"/>
                    </a:lnTo>
                    <a:lnTo>
                      <a:pt x="128" y="151"/>
                    </a:lnTo>
                    <a:lnTo>
                      <a:pt x="129" y="146"/>
                    </a:lnTo>
                    <a:lnTo>
                      <a:pt x="130" y="145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3" y="134"/>
                    </a:lnTo>
                    <a:lnTo>
                      <a:pt x="135" y="131"/>
                    </a:lnTo>
                    <a:lnTo>
                      <a:pt x="140" y="127"/>
                    </a:lnTo>
                    <a:lnTo>
                      <a:pt x="145" y="125"/>
                    </a:lnTo>
                    <a:lnTo>
                      <a:pt x="149" y="122"/>
                    </a:lnTo>
                    <a:lnTo>
                      <a:pt x="153" y="122"/>
                    </a:lnTo>
                    <a:lnTo>
                      <a:pt x="157" y="125"/>
                    </a:lnTo>
                    <a:lnTo>
                      <a:pt x="162" y="126"/>
                    </a:lnTo>
                    <a:lnTo>
                      <a:pt x="165" y="126"/>
                    </a:lnTo>
                    <a:lnTo>
                      <a:pt x="168" y="127"/>
                    </a:lnTo>
                    <a:lnTo>
                      <a:pt x="174" y="128"/>
                    </a:lnTo>
                    <a:lnTo>
                      <a:pt x="179" y="131"/>
                    </a:lnTo>
                    <a:lnTo>
                      <a:pt x="181" y="131"/>
                    </a:lnTo>
                    <a:lnTo>
                      <a:pt x="184" y="128"/>
                    </a:lnTo>
                    <a:lnTo>
                      <a:pt x="184" y="126"/>
                    </a:lnTo>
                    <a:lnTo>
                      <a:pt x="181" y="123"/>
                    </a:lnTo>
                    <a:lnTo>
                      <a:pt x="184" y="121"/>
                    </a:lnTo>
                    <a:lnTo>
                      <a:pt x="186" y="121"/>
                    </a:lnTo>
                    <a:lnTo>
                      <a:pt x="190" y="121"/>
                    </a:lnTo>
                    <a:lnTo>
                      <a:pt x="195" y="121"/>
                    </a:lnTo>
                    <a:lnTo>
                      <a:pt x="202" y="117"/>
                    </a:lnTo>
                    <a:lnTo>
                      <a:pt x="206" y="117"/>
                    </a:lnTo>
                    <a:lnTo>
                      <a:pt x="209" y="118"/>
                    </a:lnTo>
                    <a:lnTo>
                      <a:pt x="212" y="116"/>
                    </a:lnTo>
                    <a:lnTo>
                      <a:pt x="214" y="111"/>
                    </a:lnTo>
                    <a:lnTo>
                      <a:pt x="212" y="107"/>
                    </a:lnTo>
                    <a:lnTo>
                      <a:pt x="209" y="104"/>
                    </a:lnTo>
                    <a:lnTo>
                      <a:pt x="206" y="100"/>
                    </a:lnTo>
                    <a:lnTo>
                      <a:pt x="206" y="95"/>
                    </a:lnTo>
                    <a:lnTo>
                      <a:pt x="204" y="93"/>
                    </a:lnTo>
                    <a:lnTo>
                      <a:pt x="203" y="90"/>
                    </a:lnTo>
                    <a:lnTo>
                      <a:pt x="199" y="89"/>
                    </a:lnTo>
                    <a:lnTo>
                      <a:pt x="195" y="85"/>
                    </a:lnTo>
                    <a:lnTo>
                      <a:pt x="194" y="84"/>
                    </a:lnTo>
                    <a:lnTo>
                      <a:pt x="194" y="80"/>
                    </a:lnTo>
                    <a:lnTo>
                      <a:pt x="198" y="77"/>
                    </a:lnTo>
                    <a:lnTo>
                      <a:pt x="199" y="75"/>
                    </a:lnTo>
                    <a:lnTo>
                      <a:pt x="199" y="70"/>
                    </a:lnTo>
                    <a:lnTo>
                      <a:pt x="202" y="68"/>
                    </a:lnTo>
                    <a:lnTo>
                      <a:pt x="206" y="63"/>
                    </a:lnTo>
                    <a:lnTo>
                      <a:pt x="204" y="60"/>
                    </a:lnTo>
                    <a:lnTo>
                      <a:pt x="204" y="56"/>
                    </a:lnTo>
                    <a:lnTo>
                      <a:pt x="199" y="54"/>
                    </a:lnTo>
                    <a:lnTo>
                      <a:pt x="197" y="54"/>
                    </a:lnTo>
                    <a:lnTo>
                      <a:pt x="195" y="49"/>
                    </a:lnTo>
                    <a:lnTo>
                      <a:pt x="199" y="46"/>
                    </a:lnTo>
                    <a:lnTo>
                      <a:pt x="200" y="43"/>
                    </a:lnTo>
                    <a:lnTo>
                      <a:pt x="202" y="39"/>
                    </a:lnTo>
                    <a:lnTo>
                      <a:pt x="203" y="34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2" y="20"/>
                    </a:lnTo>
                    <a:lnTo>
                      <a:pt x="202" y="16"/>
                    </a:lnTo>
                    <a:lnTo>
                      <a:pt x="202" y="14"/>
                    </a:lnTo>
                    <a:lnTo>
                      <a:pt x="203" y="9"/>
                    </a:lnTo>
                    <a:lnTo>
                      <a:pt x="206" y="7"/>
                    </a:lnTo>
                    <a:lnTo>
                      <a:pt x="209" y="6"/>
                    </a:lnTo>
                    <a:lnTo>
                      <a:pt x="214" y="3"/>
                    </a:lnTo>
                    <a:lnTo>
                      <a:pt x="216" y="2"/>
                    </a:lnTo>
                    <a:lnTo>
                      <a:pt x="220" y="1"/>
                    </a:lnTo>
                    <a:lnTo>
                      <a:pt x="225" y="0"/>
                    </a:lnTo>
                    <a:lnTo>
                      <a:pt x="229" y="3"/>
                    </a:lnTo>
                    <a:lnTo>
                      <a:pt x="231" y="7"/>
                    </a:lnTo>
                    <a:lnTo>
                      <a:pt x="235" y="12"/>
                    </a:lnTo>
                    <a:lnTo>
                      <a:pt x="239" y="15"/>
                    </a:lnTo>
                    <a:lnTo>
                      <a:pt x="244" y="19"/>
                    </a:lnTo>
                    <a:lnTo>
                      <a:pt x="249" y="24"/>
                    </a:lnTo>
                    <a:lnTo>
                      <a:pt x="254" y="29"/>
                    </a:lnTo>
                    <a:lnTo>
                      <a:pt x="261" y="34"/>
                    </a:lnTo>
                    <a:lnTo>
                      <a:pt x="266" y="38"/>
                    </a:lnTo>
                    <a:lnTo>
                      <a:pt x="272" y="40"/>
                    </a:lnTo>
                    <a:lnTo>
                      <a:pt x="278" y="47"/>
                    </a:lnTo>
                    <a:lnTo>
                      <a:pt x="285" y="53"/>
                    </a:lnTo>
                    <a:lnTo>
                      <a:pt x="290" y="58"/>
                    </a:lnTo>
                    <a:lnTo>
                      <a:pt x="295" y="65"/>
                    </a:lnTo>
                    <a:lnTo>
                      <a:pt x="296" y="68"/>
                    </a:lnTo>
                    <a:lnTo>
                      <a:pt x="298" y="75"/>
                    </a:lnTo>
                    <a:lnTo>
                      <a:pt x="301" y="80"/>
                    </a:lnTo>
                    <a:lnTo>
                      <a:pt x="305" y="81"/>
                    </a:lnTo>
                    <a:lnTo>
                      <a:pt x="309" y="83"/>
                    </a:lnTo>
                    <a:lnTo>
                      <a:pt x="312" y="85"/>
                    </a:lnTo>
                    <a:lnTo>
                      <a:pt x="312" y="90"/>
                    </a:lnTo>
                    <a:lnTo>
                      <a:pt x="314" y="94"/>
                    </a:lnTo>
                    <a:lnTo>
                      <a:pt x="318" y="100"/>
                    </a:lnTo>
                    <a:lnTo>
                      <a:pt x="323" y="105"/>
                    </a:lnTo>
                    <a:lnTo>
                      <a:pt x="328" y="111"/>
                    </a:lnTo>
                    <a:lnTo>
                      <a:pt x="332" y="113"/>
                    </a:lnTo>
                    <a:lnTo>
                      <a:pt x="336" y="118"/>
                    </a:lnTo>
                    <a:lnTo>
                      <a:pt x="336" y="116"/>
                    </a:lnTo>
                    <a:lnTo>
                      <a:pt x="337" y="111"/>
                    </a:lnTo>
                    <a:lnTo>
                      <a:pt x="345" y="109"/>
                    </a:lnTo>
                    <a:lnTo>
                      <a:pt x="351" y="105"/>
                    </a:lnTo>
                    <a:lnTo>
                      <a:pt x="354" y="103"/>
                    </a:lnTo>
                    <a:lnTo>
                      <a:pt x="356" y="104"/>
                    </a:lnTo>
                    <a:lnTo>
                      <a:pt x="360" y="105"/>
                    </a:lnTo>
                    <a:lnTo>
                      <a:pt x="364" y="105"/>
                    </a:lnTo>
                    <a:lnTo>
                      <a:pt x="368" y="104"/>
                    </a:lnTo>
                    <a:lnTo>
                      <a:pt x="369" y="99"/>
                    </a:lnTo>
                    <a:lnTo>
                      <a:pt x="373" y="94"/>
                    </a:lnTo>
                    <a:lnTo>
                      <a:pt x="374" y="91"/>
                    </a:lnTo>
                    <a:lnTo>
                      <a:pt x="379" y="89"/>
                    </a:lnTo>
                    <a:lnTo>
                      <a:pt x="385" y="88"/>
                    </a:lnTo>
                    <a:lnTo>
                      <a:pt x="391" y="86"/>
                    </a:lnTo>
                    <a:lnTo>
                      <a:pt x="397" y="84"/>
                    </a:lnTo>
                    <a:lnTo>
                      <a:pt x="404" y="83"/>
                    </a:lnTo>
                    <a:lnTo>
                      <a:pt x="418" y="81"/>
                    </a:lnTo>
                    <a:lnTo>
                      <a:pt x="415" y="90"/>
                    </a:lnTo>
                    <a:lnTo>
                      <a:pt x="414" y="94"/>
                    </a:lnTo>
                    <a:lnTo>
                      <a:pt x="413" y="103"/>
                    </a:lnTo>
                    <a:lnTo>
                      <a:pt x="411" y="109"/>
                    </a:lnTo>
                    <a:lnTo>
                      <a:pt x="410" y="113"/>
                    </a:lnTo>
                    <a:lnTo>
                      <a:pt x="409" y="122"/>
                    </a:lnTo>
                    <a:lnTo>
                      <a:pt x="424" y="136"/>
                    </a:lnTo>
                    <a:lnTo>
                      <a:pt x="427" y="137"/>
                    </a:lnTo>
                    <a:lnTo>
                      <a:pt x="428" y="137"/>
                    </a:lnTo>
                    <a:lnTo>
                      <a:pt x="428" y="139"/>
                    </a:lnTo>
                    <a:lnTo>
                      <a:pt x="433" y="142"/>
                    </a:lnTo>
                    <a:lnTo>
                      <a:pt x="437" y="146"/>
                    </a:lnTo>
                    <a:lnTo>
                      <a:pt x="446" y="154"/>
                    </a:lnTo>
                    <a:lnTo>
                      <a:pt x="452" y="159"/>
                    </a:lnTo>
                    <a:lnTo>
                      <a:pt x="457" y="163"/>
                    </a:lnTo>
                    <a:lnTo>
                      <a:pt x="474" y="177"/>
                    </a:lnTo>
                    <a:lnTo>
                      <a:pt x="477" y="177"/>
                    </a:lnTo>
                    <a:lnTo>
                      <a:pt x="479" y="177"/>
                    </a:lnTo>
                    <a:lnTo>
                      <a:pt x="480" y="177"/>
                    </a:lnTo>
                    <a:lnTo>
                      <a:pt x="482" y="177"/>
                    </a:lnTo>
                    <a:lnTo>
                      <a:pt x="483" y="177"/>
                    </a:lnTo>
                    <a:lnTo>
                      <a:pt x="485" y="178"/>
                    </a:lnTo>
                    <a:lnTo>
                      <a:pt x="485" y="181"/>
                    </a:lnTo>
                    <a:lnTo>
                      <a:pt x="484" y="185"/>
                    </a:lnTo>
                    <a:lnTo>
                      <a:pt x="483" y="191"/>
                    </a:lnTo>
                    <a:lnTo>
                      <a:pt x="483" y="195"/>
                    </a:lnTo>
                    <a:lnTo>
                      <a:pt x="484" y="197"/>
                    </a:lnTo>
                    <a:lnTo>
                      <a:pt x="484" y="201"/>
                    </a:lnTo>
                    <a:lnTo>
                      <a:pt x="484" y="205"/>
                    </a:lnTo>
                    <a:lnTo>
                      <a:pt x="482" y="207"/>
                    </a:lnTo>
                    <a:lnTo>
                      <a:pt x="482" y="211"/>
                    </a:lnTo>
                    <a:lnTo>
                      <a:pt x="483" y="211"/>
                    </a:lnTo>
                    <a:lnTo>
                      <a:pt x="485" y="211"/>
                    </a:lnTo>
                    <a:lnTo>
                      <a:pt x="485" y="213"/>
                    </a:lnTo>
                    <a:lnTo>
                      <a:pt x="488" y="213"/>
                    </a:lnTo>
                    <a:lnTo>
                      <a:pt x="489" y="213"/>
                    </a:lnTo>
                    <a:lnTo>
                      <a:pt x="493" y="215"/>
                    </a:lnTo>
                    <a:lnTo>
                      <a:pt x="496" y="220"/>
                    </a:lnTo>
                    <a:lnTo>
                      <a:pt x="498" y="233"/>
                    </a:lnTo>
                    <a:lnTo>
                      <a:pt x="498" y="234"/>
                    </a:lnTo>
                    <a:lnTo>
                      <a:pt x="498" y="236"/>
                    </a:lnTo>
                    <a:lnTo>
                      <a:pt x="501" y="242"/>
                    </a:lnTo>
                    <a:lnTo>
                      <a:pt x="501" y="246"/>
                    </a:lnTo>
                    <a:lnTo>
                      <a:pt x="500" y="250"/>
                    </a:lnTo>
                    <a:lnTo>
                      <a:pt x="500" y="253"/>
                    </a:lnTo>
                    <a:lnTo>
                      <a:pt x="498" y="256"/>
                    </a:lnTo>
                    <a:lnTo>
                      <a:pt x="497" y="258"/>
                    </a:lnTo>
                    <a:lnTo>
                      <a:pt x="494" y="266"/>
                    </a:lnTo>
                    <a:lnTo>
                      <a:pt x="493" y="272"/>
                    </a:lnTo>
                    <a:lnTo>
                      <a:pt x="493" y="276"/>
                    </a:lnTo>
                    <a:lnTo>
                      <a:pt x="493" y="279"/>
                    </a:lnTo>
                    <a:lnTo>
                      <a:pt x="494" y="280"/>
                    </a:lnTo>
                    <a:lnTo>
                      <a:pt x="496" y="281"/>
                    </a:lnTo>
                    <a:lnTo>
                      <a:pt x="496" y="283"/>
                    </a:lnTo>
                    <a:lnTo>
                      <a:pt x="496" y="284"/>
                    </a:lnTo>
                    <a:lnTo>
                      <a:pt x="497" y="285"/>
                    </a:lnTo>
                    <a:lnTo>
                      <a:pt x="498" y="288"/>
                    </a:lnTo>
                    <a:lnTo>
                      <a:pt x="501" y="289"/>
                    </a:lnTo>
                    <a:lnTo>
                      <a:pt x="502" y="294"/>
                    </a:lnTo>
                    <a:lnTo>
                      <a:pt x="503" y="297"/>
                    </a:lnTo>
                    <a:lnTo>
                      <a:pt x="505" y="299"/>
                    </a:lnTo>
                    <a:lnTo>
                      <a:pt x="505" y="301"/>
                    </a:lnTo>
                    <a:lnTo>
                      <a:pt x="509" y="306"/>
                    </a:lnTo>
                    <a:lnTo>
                      <a:pt x="511" y="308"/>
                    </a:lnTo>
                    <a:lnTo>
                      <a:pt x="514" y="309"/>
                    </a:lnTo>
                    <a:lnTo>
                      <a:pt x="521" y="315"/>
                    </a:lnTo>
                    <a:lnTo>
                      <a:pt x="523" y="316"/>
                    </a:lnTo>
                    <a:lnTo>
                      <a:pt x="524" y="320"/>
                    </a:lnTo>
                    <a:lnTo>
                      <a:pt x="524" y="322"/>
                    </a:lnTo>
                    <a:lnTo>
                      <a:pt x="525" y="325"/>
                    </a:lnTo>
                    <a:lnTo>
                      <a:pt x="525" y="327"/>
                    </a:lnTo>
                    <a:lnTo>
                      <a:pt x="525" y="329"/>
                    </a:lnTo>
                    <a:lnTo>
                      <a:pt x="526" y="335"/>
                    </a:lnTo>
                    <a:lnTo>
                      <a:pt x="514" y="335"/>
                    </a:lnTo>
                    <a:lnTo>
                      <a:pt x="502" y="336"/>
                    </a:lnTo>
                    <a:lnTo>
                      <a:pt x="496" y="338"/>
                    </a:lnTo>
                    <a:lnTo>
                      <a:pt x="485" y="338"/>
                    </a:lnTo>
                    <a:lnTo>
                      <a:pt x="475" y="339"/>
                    </a:lnTo>
                    <a:lnTo>
                      <a:pt x="465" y="340"/>
                    </a:lnTo>
                    <a:lnTo>
                      <a:pt x="455" y="340"/>
                    </a:lnTo>
                    <a:lnTo>
                      <a:pt x="448" y="340"/>
                    </a:lnTo>
                    <a:lnTo>
                      <a:pt x="434" y="341"/>
                    </a:lnTo>
                    <a:lnTo>
                      <a:pt x="425" y="343"/>
                    </a:lnTo>
                    <a:lnTo>
                      <a:pt x="416" y="343"/>
                    </a:lnTo>
                    <a:lnTo>
                      <a:pt x="410" y="344"/>
                    </a:lnTo>
                    <a:lnTo>
                      <a:pt x="400" y="346"/>
                    </a:lnTo>
                    <a:lnTo>
                      <a:pt x="383" y="350"/>
                    </a:lnTo>
                    <a:lnTo>
                      <a:pt x="374" y="352"/>
                    </a:lnTo>
                    <a:lnTo>
                      <a:pt x="367" y="354"/>
                    </a:lnTo>
                    <a:lnTo>
                      <a:pt x="355" y="357"/>
                    </a:lnTo>
                    <a:lnTo>
                      <a:pt x="342" y="362"/>
                    </a:lnTo>
                    <a:lnTo>
                      <a:pt x="335" y="366"/>
                    </a:lnTo>
                    <a:lnTo>
                      <a:pt x="324" y="366"/>
                    </a:lnTo>
                    <a:lnTo>
                      <a:pt x="312" y="368"/>
                    </a:lnTo>
                    <a:lnTo>
                      <a:pt x="304" y="368"/>
                    </a:lnTo>
                    <a:lnTo>
                      <a:pt x="286" y="367"/>
                    </a:lnTo>
                    <a:lnTo>
                      <a:pt x="277" y="368"/>
                    </a:lnTo>
                    <a:lnTo>
                      <a:pt x="267" y="368"/>
                    </a:lnTo>
                    <a:lnTo>
                      <a:pt x="259" y="368"/>
                    </a:lnTo>
                    <a:lnTo>
                      <a:pt x="248" y="369"/>
                    </a:lnTo>
                    <a:lnTo>
                      <a:pt x="239" y="371"/>
                    </a:lnTo>
                    <a:lnTo>
                      <a:pt x="225" y="372"/>
                    </a:lnTo>
                    <a:lnTo>
                      <a:pt x="216" y="372"/>
                    </a:lnTo>
                    <a:lnTo>
                      <a:pt x="209" y="371"/>
                    </a:lnTo>
                    <a:lnTo>
                      <a:pt x="206" y="369"/>
                    </a:lnTo>
                    <a:lnTo>
                      <a:pt x="200" y="364"/>
                    </a:lnTo>
                    <a:lnTo>
                      <a:pt x="197" y="362"/>
                    </a:lnTo>
                    <a:lnTo>
                      <a:pt x="189" y="355"/>
                    </a:lnTo>
                    <a:lnTo>
                      <a:pt x="180" y="355"/>
                    </a:lnTo>
                    <a:lnTo>
                      <a:pt x="174" y="355"/>
                    </a:lnTo>
                    <a:lnTo>
                      <a:pt x="166" y="355"/>
                    </a:lnTo>
                    <a:lnTo>
                      <a:pt x="158" y="357"/>
                    </a:lnTo>
                    <a:lnTo>
                      <a:pt x="154" y="357"/>
                    </a:lnTo>
                    <a:lnTo>
                      <a:pt x="151" y="360"/>
                    </a:lnTo>
                    <a:lnTo>
                      <a:pt x="145" y="366"/>
                    </a:lnTo>
                    <a:lnTo>
                      <a:pt x="142" y="368"/>
                    </a:lnTo>
                    <a:lnTo>
                      <a:pt x="128" y="368"/>
                    </a:lnTo>
                    <a:lnTo>
                      <a:pt x="116" y="371"/>
                    </a:lnTo>
                    <a:lnTo>
                      <a:pt x="110" y="371"/>
                    </a:lnTo>
                    <a:lnTo>
                      <a:pt x="101" y="371"/>
                    </a:lnTo>
                    <a:lnTo>
                      <a:pt x="96" y="369"/>
                    </a:lnTo>
                    <a:lnTo>
                      <a:pt x="92" y="366"/>
                    </a:lnTo>
                    <a:lnTo>
                      <a:pt x="87" y="364"/>
                    </a:lnTo>
                    <a:lnTo>
                      <a:pt x="84" y="360"/>
                    </a:lnTo>
                    <a:lnTo>
                      <a:pt x="79" y="360"/>
                    </a:lnTo>
                    <a:lnTo>
                      <a:pt x="76" y="355"/>
                    </a:lnTo>
                    <a:lnTo>
                      <a:pt x="71" y="357"/>
                    </a:lnTo>
                    <a:lnTo>
                      <a:pt x="62" y="355"/>
                    </a:lnTo>
                    <a:lnTo>
                      <a:pt x="59" y="355"/>
                    </a:lnTo>
                    <a:lnTo>
                      <a:pt x="57" y="359"/>
                    </a:lnTo>
                    <a:lnTo>
                      <a:pt x="56" y="363"/>
                    </a:lnTo>
                    <a:lnTo>
                      <a:pt x="52" y="366"/>
                    </a:lnTo>
                    <a:lnTo>
                      <a:pt x="48" y="366"/>
                    </a:lnTo>
                    <a:lnTo>
                      <a:pt x="36" y="363"/>
                    </a:lnTo>
                    <a:lnTo>
                      <a:pt x="28" y="364"/>
                    </a:lnTo>
                    <a:lnTo>
                      <a:pt x="20" y="366"/>
                    </a:lnTo>
                    <a:lnTo>
                      <a:pt x="14" y="367"/>
                    </a:lnTo>
                    <a:lnTo>
                      <a:pt x="6" y="367"/>
                    </a:lnTo>
                    <a:lnTo>
                      <a:pt x="2" y="369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KGS</a:t>
                </a:r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ZS: 2KP"/>
              <p:cNvSpPr/>
              <p:nvPr/>
            </p:nvSpPr>
            <p:spPr bwMode="auto">
              <a:xfrm>
                <a:off x="613196" y="954238"/>
                <a:ext cx="890499" cy="1425495"/>
              </a:xfrm>
              <a:custGeom>
                <a:avLst/>
                <a:gdLst>
                  <a:gd name="T0" fmla="*/ 431425 w 298"/>
                  <a:gd name="T1" fmla="*/ 1748790 h 486"/>
                  <a:gd name="T2" fmla="*/ 333030 w 298"/>
                  <a:gd name="T3" fmla="*/ 1851660 h 486"/>
                  <a:gd name="T4" fmla="*/ 155162 w 298"/>
                  <a:gd name="T5" fmla="*/ 1824990 h 486"/>
                  <a:gd name="T6" fmla="*/ 0 w 298"/>
                  <a:gd name="T7" fmla="*/ 1790700 h 486"/>
                  <a:gd name="T8" fmla="*/ 56766 w 298"/>
                  <a:gd name="T9" fmla="*/ 1729740 h 486"/>
                  <a:gd name="T10" fmla="*/ 158946 w 298"/>
                  <a:gd name="T11" fmla="*/ 1710690 h 486"/>
                  <a:gd name="T12" fmla="*/ 238419 w 298"/>
                  <a:gd name="T13" fmla="*/ 1642110 h 486"/>
                  <a:gd name="T14" fmla="*/ 200575 w 298"/>
                  <a:gd name="T15" fmla="*/ 1508760 h 486"/>
                  <a:gd name="T16" fmla="*/ 257341 w 298"/>
                  <a:gd name="T17" fmla="*/ 1310640 h 486"/>
                  <a:gd name="T18" fmla="*/ 314108 w 298"/>
                  <a:gd name="T19" fmla="*/ 1215390 h 486"/>
                  <a:gd name="T20" fmla="*/ 317892 w 298"/>
                  <a:gd name="T21" fmla="*/ 1093470 h 486"/>
                  <a:gd name="T22" fmla="*/ 314108 w 298"/>
                  <a:gd name="T23" fmla="*/ 975360 h 486"/>
                  <a:gd name="T24" fmla="*/ 242203 w 298"/>
                  <a:gd name="T25" fmla="*/ 864870 h 486"/>
                  <a:gd name="T26" fmla="*/ 238419 w 298"/>
                  <a:gd name="T27" fmla="*/ 784860 h 486"/>
                  <a:gd name="T28" fmla="*/ 257341 w 298"/>
                  <a:gd name="T29" fmla="*/ 693420 h 486"/>
                  <a:gd name="T30" fmla="*/ 351952 w 298"/>
                  <a:gd name="T31" fmla="*/ 666750 h 486"/>
                  <a:gd name="T32" fmla="*/ 393581 w 298"/>
                  <a:gd name="T33" fmla="*/ 579120 h 486"/>
                  <a:gd name="T34" fmla="*/ 461700 w 298"/>
                  <a:gd name="T35" fmla="*/ 472440 h 486"/>
                  <a:gd name="T36" fmla="*/ 454132 w 298"/>
                  <a:gd name="T37" fmla="*/ 388620 h 486"/>
                  <a:gd name="T38" fmla="*/ 488191 w 298"/>
                  <a:gd name="T39" fmla="*/ 308610 h 486"/>
                  <a:gd name="T40" fmla="*/ 552527 w 298"/>
                  <a:gd name="T41" fmla="*/ 232410 h 486"/>
                  <a:gd name="T42" fmla="*/ 613078 w 298"/>
                  <a:gd name="T43" fmla="*/ 167640 h 486"/>
                  <a:gd name="T44" fmla="*/ 647137 w 298"/>
                  <a:gd name="T45" fmla="*/ 91440 h 486"/>
                  <a:gd name="T46" fmla="*/ 741748 w 298"/>
                  <a:gd name="T47" fmla="*/ 19050 h 486"/>
                  <a:gd name="T48" fmla="*/ 798515 w 298"/>
                  <a:gd name="T49" fmla="*/ 34290 h 486"/>
                  <a:gd name="T50" fmla="*/ 874203 w 298"/>
                  <a:gd name="T51" fmla="*/ 163830 h 486"/>
                  <a:gd name="T52" fmla="*/ 949892 w 298"/>
                  <a:gd name="T53" fmla="*/ 297180 h 486"/>
                  <a:gd name="T54" fmla="*/ 1021796 w 298"/>
                  <a:gd name="T55" fmla="*/ 426720 h 486"/>
                  <a:gd name="T56" fmla="*/ 1089916 w 298"/>
                  <a:gd name="T57" fmla="*/ 548640 h 486"/>
                  <a:gd name="T58" fmla="*/ 1089916 w 298"/>
                  <a:gd name="T59" fmla="*/ 640080 h 486"/>
                  <a:gd name="T60" fmla="*/ 1089916 w 298"/>
                  <a:gd name="T61" fmla="*/ 765810 h 486"/>
                  <a:gd name="T62" fmla="*/ 1093700 w 298"/>
                  <a:gd name="T63" fmla="*/ 891540 h 486"/>
                  <a:gd name="T64" fmla="*/ 1093700 w 298"/>
                  <a:gd name="T65" fmla="*/ 1028700 h 486"/>
                  <a:gd name="T66" fmla="*/ 1097485 w 298"/>
                  <a:gd name="T67" fmla="*/ 1135380 h 486"/>
                  <a:gd name="T68" fmla="*/ 1040718 w 298"/>
                  <a:gd name="T69" fmla="*/ 1188720 h 486"/>
                  <a:gd name="T70" fmla="*/ 1010443 w 298"/>
                  <a:gd name="T71" fmla="*/ 1223010 h 486"/>
                  <a:gd name="T72" fmla="*/ 995305 w 298"/>
                  <a:gd name="T73" fmla="*/ 1257300 h 486"/>
                  <a:gd name="T74" fmla="*/ 991521 w 298"/>
                  <a:gd name="T75" fmla="*/ 1303020 h 486"/>
                  <a:gd name="T76" fmla="*/ 1010443 w 298"/>
                  <a:gd name="T77" fmla="*/ 1333500 h 486"/>
                  <a:gd name="T78" fmla="*/ 1040718 w 298"/>
                  <a:gd name="T79" fmla="*/ 1360170 h 486"/>
                  <a:gd name="T80" fmla="*/ 1055856 w 298"/>
                  <a:gd name="T81" fmla="*/ 1390650 h 486"/>
                  <a:gd name="T82" fmla="*/ 1070994 w 298"/>
                  <a:gd name="T83" fmla="*/ 1428750 h 486"/>
                  <a:gd name="T84" fmla="*/ 1082347 w 298"/>
                  <a:gd name="T85" fmla="*/ 1466850 h 486"/>
                  <a:gd name="T86" fmla="*/ 1093700 w 298"/>
                  <a:gd name="T87" fmla="*/ 1504950 h 486"/>
                  <a:gd name="T88" fmla="*/ 1105053 w 298"/>
                  <a:gd name="T89" fmla="*/ 1543050 h 486"/>
                  <a:gd name="T90" fmla="*/ 1108838 w 298"/>
                  <a:gd name="T91" fmla="*/ 1588770 h 486"/>
                  <a:gd name="T92" fmla="*/ 1105053 w 298"/>
                  <a:gd name="T93" fmla="*/ 1630680 h 486"/>
                  <a:gd name="T94" fmla="*/ 1078562 w 298"/>
                  <a:gd name="T95" fmla="*/ 1657350 h 486"/>
                  <a:gd name="T96" fmla="*/ 1040718 w 298"/>
                  <a:gd name="T97" fmla="*/ 1676400 h 486"/>
                  <a:gd name="T98" fmla="*/ 1002874 w 298"/>
                  <a:gd name="T99" fmla="*/ 1684020 h 486"/>
                  <a:gd name="T100" fmla="*/ 957461 w 298"/>
                  <a:gd name="T101" fmla="*/ 1691640 h 486"/>
                  <a:gd name="T102" fmla="*/ 915832 w 298"/>
                  <a:gd name="T103" fmla="*/ 1691640 h 486"/>
                  <a:gd name="T104" fmla="*/ 881772 w 298"/>
                  <a:gd name="T105" fmla="*/ 1710690 h 486"/>
                  <a:gd name="T106" fmla="*/ 817437 w 298"/>
                  <a:gd name="T107" fmla="*/ 1744980 h 486"/>
                  <a:gd name="T108" fmla="*/ 681197 w 298"/>
                  <a:gd name="T109" fmla="*/ 1722120 h 4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98" h="486">
                    <a:moveTo>
                      <a:pt x="136" y="449"/>
                    </a:moveTo>
                    <a:lnTo>
                      <a:pt x="132" y="450"/>
                    </a:lnTo>
                    <a:lnTo>
                      <a:pt x="128" y="454"/>
                    </a:lnTo>
                    <a:lnTo>
                      <a:pt x="125" y="455"/>
                    </a:lnTo>
                    <a:lnTo>
                      <a:pt x="120" y="454"/>
                    </a:lnTo>
                    <a:lnTo>
                      <a:pt x="114" y="459"/>
                    </a:lnTo>
                    <a:lnTo>
                      <a:pt x="109" y="463"/>
                    </a:lnTo>
                    <a:lnTo>
                      <a:pt x="104" y="468"/>
                    </a:lnTo>
                    <a:lnTo>
                      <a:pt x="101" y="474"/>
                    </a:lnTo>
                    <a:lnTo>
                      <a:pt x="97" y="478"/>
                    </a:lnTo>
                    <a:lnTo>
                      <a:pt x="93" y="481"/>
                    </a:lnTo>
                    <a:lnTo>
                      <a:pt x="88" y="486"/>
                    </a:lnTo>
                    <a:lnTo>
                      <a:pt x="82" y="486"/>
                    </a:lnTo>
                    <a:lnTo>
                      <a:pt x="73" y="486"/>
                    </a:lnTo>
                    <a:lnTo>
                      <a:pt x="59" y="486"/>
                    </a:lnTo>
                    <a:lnTo>
                      <a:pt x="50" y="484"/>
                    </a:lnTo>
                    <a:lnTo>
                      <a:pt x="46" y="484"/>
                    </a:lnTo>
                    <a:lnTo>
                      <a:pt x="41" y="479"/>
                    </a:lnTo>
                    <a:lnTo>
                      <a:pt x="37" y="474"/>
                    </a:lnTo>
                    <a:lnTo>
                      <a:pt x="33" y="472"/>
                    </a:lnTo>
                    <a:lnTo>
                      <a:pt x="21" y="472"/>
                    </a:lnTo>
                    <a:lnTo>
                      <a:pt x="12" y="472"/>
                    </a:lnTo>
                    <a:lnTo>
                      <a:pt x="8" y="470"/>
                    </a:lnTo>
                    <a:lnTo>
                      <a:pt x="0" y="470"/>
                    </a:lnTo>
                    <a:lnTo>
                      <a:pt x="0" y="461"/>
                    </a:lnTo>
                    <a:lnTo>
                      <a:pt x="1" y="461"/>
                    </a:lnTo>
                    <a:lnTo>
                      <a:pt x="5" y="459"/>
                    </a:lnTo>
                    <a:lnTo>
                      <a:pt x="7" y="456"/>
                    </a:lnTo>
                    <a:lnTo>
                      <a:pt x="12" y="452"/>
                    </a:lnTo>
                    <a:lnTo>
                      <a:pt x="15" y="454"/>
                    </a:lnTo>
                    <a:lnTo>
                      <a:pt x="17" y="452"/>
                    </a:lnTo>
                    <a:lnTo>
                      <a:pt x="24" y="451"/>
                    </a:lnTo>
                    <a:lnTo>
                      <a:pt x="31" y="451"/>
                    </a:lnTo>
                    <a:lnTo>
                      <a:pt x="33" y="450"/>
                    </a:lnTo>
                    <a:lnTo>
                      <a:pt x="37" y="449"/>
                    </a:lnTo>
                    <a:lnTo>
                      <a:pt x="42" y="449"/>
                    </a:lnTo>
                    <a:lnTo>
                      <a:pt x="47" y="449"/>
                    </a:lnTo>
                    <a:lnTo>
                      <a:pt x="49" y="445"/>
                    </a:lnTo>
                    <a:lnTo>
                      <a:pt x="51" y="441"/>
                    </a:lnTo>
                    <a:lnTo>
                      <a:pt x="53" y="438"/>
                    </a:lnTo>
                    <a:lnTo>
                      <a:pt x="58" y="435"/>
                    </a:lnTo>
                    <a:lnTo>
                      <a:pt x="63" y="431"/>
                    </a:lnTo>
                    <a:lnTo>
                      <a:pt x="65" y="423"/>
                    </a:lnTo>
                    <a:lnTo>
                      <a:pt x="65" y="419"/>
                    </a:lnTo>
                    <a:lnTo>
                      <a:pt x="63" y="416"/>
                    </a:lnTo>
                    <a:lnTo>
                      <a:pt x="58" y="410"/>
                    </a:lnTo>
                    <a:lnTo>
                      <a:pt x="54" y="403"/>
                    </a:lnTo>
                    <a:lnTo>
                      <a:pt x="53" y="396"/>
                    </a:lnTo>
                    <a:lnTo>
                      <a:pt x="53" y="387"/>
                    </a:lnTo>
                    <a:lnTo>
                      <a:pt x="53" y="382"/>
                    </a:lnTo>
                    <a:lnTo>
                      <a:pt x="55" y="372"/>
                    </a:lnTo>
                    <a:lnTo>
                      <a:pt x="58" y="362"/>
                    </a:lnTo>
                    <a:lnTo>
                      <a:pt x="63" y="352"/>
                    </a:lnTo>
                    <a:lnTo>
                      <a:pt x="68" y="344"/>
                    </a:lnTo>
                    <a:lnTo>
                      <a:pt x="77" y="336"/>
                    </a:lnTo>
                    <a:lnTo>
                      <a:pt x="83" y="333"/>
                    </a:lnTo>
                    <a:lnTo>
                      <a:pt x="84" y="330"/>
                    </a:lnTo>
                    <a:lnTo>
                      <a:pt x="87" y="325"/>
                    </a:lnTo>
                    <a:lnTo>
                      <a:pt x="84" y="324"/>
                    </a:lnTo>
                    <a:lnTo>
                      <a:pt x="83" y="319"/>
                    </a:lnTo>
                    <a:lnTo>
                      <a:pt x="90" y="317"/>
                    </a:lnTo>
                    <a:lnTo>
                      <a:pt x="91" y="308"/>
                    </a:lnTo>
                    <a:lnTo>
                      <a:pt x="91" y="303"/>
                    </a:lnTo>
                    <a:lnTo>
                      <a:pt x="91" y="298"/>
                    </a:lnTo>
                    <a:lnTo>
                      <a:pt x="88" y="292"/>
                    </a:lnTo>
                    <a:lnTo>
                      <a:pt x="84" y="287"/>
                    </a:lnTo>
                    <a:lnTo>
                      <a:pt x="81" y="280"/>
                    </a:lnTo>
                    <a:lnTo>
                      <a:pt x="78" y="278"/>
                    </a:lnTo>
                    <a:lnTo>
                      <a:pt x="77" y="274"/>
                    </a:lnTo>
                    <a:lnTo>
                      <a:pt x="78" y="270"/>
                    </a:lnTo>
                    <a:lnTo>
                      <a:pt x="82" y="263"/>
                    </a:lnTo>
                    <a:lnTo>
                      <a:pt x="83" y="256"/>
                    </a:lnTo>
                    <a:lnTo>
                      <a:pt x="83" y="250"/>
                    </a:lnTo>
                    <a:lnTo>
                      <a:pt x="87" y="243"/>
                    </a:lnTo>
                    <a:lnTo>
                      <a:pt x="79" y="237"/>
                    </a:lnTo>
                    <a:lnTo>
                      <a:pt x="74" y="234"/>
                    </a:lnTo>
                    <a:lnTo>
                      <a:pt x="68" y="231"/>
                    </a:lnTo>
                    <a:lnTo>
                      <a:pt x="64" y="227"/>
                    </a:lnTo>
                    <a:lnTo>
                      <a:pt x="59" y="224"/>
                    </a:lnTo>
                    <a:lnTo>
                      <a:pt x="63" y="220"/>
                    </a:lnTo>
                    <a:lnTo>
                      <a:pt x="64" y="218"/>
                    </a:lnTo>
                    <a:lnTo>
                      <a:pt x="64" y="214"/>
                    </a:lnTo>
                    <a:lnTo>
                      <a:pt x="63" y="209"/>
                    </a:lnTo>
                    <a:lnTo>
                      <a:pt x="63" y="206"/>
                    </a:lnTo>
                    <a:lnTo>
                      <a:pt x="60" y="203"/>
                    </a:lnTo>
                    <a:lnTo>
                      <a:pt x="58" y="199"/>
                    </a:lnTo>
                    <a:lnTo>
                      <a:pt x="59" y="195"/>
                    </a:lnTo>
                    <a:lnTo>
                      <a:pt x="63" y="189"/>
                    </a:lnTo>
                    <a:lnTo>
                      <a:pt x="67" y="185"/>
                    </a:lnTo>
                    <a:lnTo>
                      <a:pt x="68" y="182"/>
                    </a:lnTo>
                    <a:lnTo>
                      <a:pt x="73" y="183"/>
                    </a:lnTo>
                    <a:lnTo>
                      <a:pt x="77" y="182"/>
                    </a:lnTo>
                    <a:lnTo>
                      <a:pt x="82" y="181"/>
                    </a:lnTo>
                    <a:lnTo>
                      <a:pt x="86" y="181"/>
                    </a:lnTo>
                    <a:lnTo>
                      <a:pt x="90" y="178"/>
                    </a:lnTo>
                    <a:lnTo>
                      <a:pt x="93" y="175"/>
                    </a:lnTo>
                    <a:lnTo>
                      <a:pt x="95" y="172"/>
                    </a:lnTo>
                    <a:lnTo>
                      <a:pt x="95" y="168"/>
                    </a:lnTo>
                    <a:lnTo>
                      <a:pt x="93" y="164"/>
                    </a:lnTo>
                    <a:lnTo>
                      <a:pt x="97" y="162"/>
                    </a:lnTo>
                    <a:lnTo>
                      <a:pt x="101" y="158"/>
                    </a:lnTo>
                    <a:lnTo>
                      <a:pt x="104" y="152"/>
                    </a:lnTo>
                    <a:lnTo>
                      <a:pt x="108" y="148"/>
                    </a:lnTo>
                    <a:lnTo>
                      <a:pt x="109" y="143"/>
                    </a:lnTo>
                    <a:lnTo>
                      <a:pt x="114" y="139"/>
                    </a:lnTo>
                    <a:lnTo>
                      <a:pt x="115" y="135"/>
                    </a:lnTo>
                    <a:lnTo>
                      <a:pt x="119" y="130"/>
                    </a:lnTo>
                    <a:lnTo>
                      <a:pt x="122" y="124"/>
                    </a:lnTo>
                    <a:lnTo>
                      <a:pt x="123" y="121"/>
                    </a:lnTo>
                    <a:lnTo>
                      <a:pt x="123" y="117"/>
                    </a:lnTo>
                    <a:lnTo>
                      <a:pt x="124" y="112"/>
                    </a:lnTo>
                    <a:lnTo>
                      <a:pt x="124" y="108"/>
                    </a:lnTo>
                    <a:lnTo>
                      <a:pt x="123" y="106"/>
                    </a:lnTo>
                    <a:lnTo>
                      <a:pt x="120" y="102"/>
                    </a:lnTo>
                    <a:lnTo>
                      <a:pt x="119" y="98"/>
                    </a:lnTo>
                    <a:lnTo>
                      <a:pt x="119" y="94"/>
                    </a:lnTo>
                    <a:lnTo>
                      <a:pt x="124" y="90"/>
                    </a:lnTo>
                    <a:lnTo>
                      <a:pt x="124" y="87"/>
                    </a:lnTo>
                    <a:lnTo>
                      <a:pt x="127" y="84"/>
                    </a:lnTo>
                    <a:lnTo>
                      <a:pt x="129" y="81"/>
                    </a:lnTo>
                    <a:lnTo>
                      <a:pt x="134" y="76"/>
                    </a:lnTo>
                    <a:lnTo>
                      <a:pt x="139" y="76"/>
                    </a:lnTo>
                    <a:lnTo>
                      <a:pt x="145" y="71"/>
                    </a:lnTo>
                    <a:lnTo>
                      <a:pt x="145" y="67"/>
                    </a:lnTo>
                    <a:lnTo>
                      <a:pt x="145" y="66"/>
                    </a:lnTo>
                    <a:lnTo>
                      <a:pt x="146" y="61"/>
                    </a:lnTo>
                    <a:lnTo>
                      <a:pt x="150" y="59"/>
                    </a:lnTo>
                    <a:lnTo>
                      <a:pt x="154" y="56"/>
                    </a:lnTo>
                    <a:lnTo>
                      <a:pt x="156" y="55"/>
                    </a:lnTo>
                    <a:lnTo>
                      <a:pt x="164" y="51"/>
                    </a:lnTo>
                    <a:lnTo>
                      <a:pt x="164" y="47"/>
                    </a:lnTo>
                    <a:lnTo>
                      <a:pt x="162" y="44"/>
                    </a:lnTo>
                    <a:lnTo>
                      <a:pt x="164" y="39"/>
                    </a:lnTo>
                    <a:lnTo>
                      <a:pt x="165" y="37"/>
                    </a:lnTo>
                    <a:lnTo>
                      <a:pt x="166" y="32"/>
                    </a:lnTo>
                    <a:lnTo>
                      <a:pt x="168" y="30"/>
                    </a:lnTo>
                    <a:lnTo>
                      <a:pt x="170" y="28"/>
                    </a:lnTo>
                    <a:lnTo>
                      <a:pt x="171" y="24"/>
                    </a:lnTo>
                    <a:lnTo>
                      <a:pt x="171" y="20"/>
                    </a:lnTo>
                    <a:lnTo>
                      <a:pt x="174" y="15"/>
                    </a:lnTo>
                    <a:lnTo>
                      <a:pt x="177" y="14"/>
                    </a:lnTo>
                    <a:lnTo>
                      <a:pt x="192" y="13"/>
                    </a:lnTo>
                    <a:lnTo>
                      <a:pt x="192" y="5"/>
                    </a:lnTo>
                    <a:lnTo>
                      <a:pt x="196" y="5"/>
                    </a:lnTo>
                    <a:lnTo>
                      <a:pt x="201" y="5"/>
                    </a:lnTo>
                    <a:lnTo>
                      <a:pt x="206" y="5"/>
                    </a:lnTo>
                    <a:lnTo>
                      <a:pt x="208" y="2"/>
                    </a:lnTo>
                    <a:lnTo>
                      <a:pt x="211" y="0"/>
                    </a:lnTo>
                    <a:lnTo>
                      <a:pt x="211" y="9"/>
                    </a:lnTo>
                    <a:lnTo>
                      <a:pt x="215" y="15"/>
                    </a:lnTo>
                    <a:lnTo>
                      <a:pt x="217" y="20"/>
                    </a:lnTo>
                    <a:lnTo>
                      <a:pt x="221" y="25"/>
                    </a:lnTo>
                    <a:lnTo>
                      <a:pt x="225" y="32"/>
                    </a:lnTo>
                    <a:lnTo>
                      <a:pt x="228" y="38"/>
                    </a:lnTo>
                    <a:lnTo>
                      <a:pt x="231" y="43"/>
                    </a:lnTo>
                    <a:lnTo>
                      <a:pt x="234" y="50"/>
                    </a:lnTo>
                    <a:lnTo>
                      <a:pt x="237" y="56"/>
                    </a:lnTo>
                    <a:lnTo>
                      <a:pt x="242" y="61"/>
                    </a:lnTo>
                    <a:lnTo>
                      <a:pt x="244" y="66"/>
                    </a:lnTo>
                    <a:lnTo>
                      <a:pt x="247" y="73"/>
                    </a:lnTo>
                    <a:lnTo>
                      <a:pt x="251" y="78"/>
                    </a:lnTo>
                    <a:lnTo>
                      <a:pt x="253" y="84"/>
                    </a:lnTo>
                    <a:lnTo>
                      <a:pt x="257" y="90"/>
                    </a:lnTo>
                    <a:lnTo>
                      <a:pt x="261" y="95"/>
                    </a:lnTo>
                    <a:lnTo>
                      <a:pt x="263" y="102"/>
                    </a:lnTo>
                    <a:lnTo>
                      <a:pt x="267" y="107"/>
                    </a:lnTo>
                    <a:lnTo>
                      <a:pt x="270" y="112"/>
                    </a:lnTo>
                    <a:lnTo>
                      <a:pt x="274" y="118"/>
                    </a:lnTo>
                    <a:lnTo>
                      <a:pt x="276" y="124"/>
                    </a:lnTo>
                    <a:lnTo>
                      <a:pt x="280" y="130"/>
                    </a:lnTo>
                    <a:lnTo>
                      <a:pt x="283" y="136"/>
                    </a:lnTo>
                    <a:lnTo>
                      <a:pt x="286" y="143"/>
                    </a:lnTo>
                    <a:lnTo>
                      <a:pt x="288" y="144"/>
                    </a:lnTo>
                    <a:lnTo>
                      <a:pt x="293" y="149"/>
                    </a:lnTo>
                    <a:lnTo>
                      <a:pt x="298" y="157"/>
                    </a:lnTo>
                    <a:lnTo>
                      <a:pt x="293" y="161"/>
                    </a:lnTo>
                    <a:lnTo>
                      <a:pt x="293" y="163"/>
                    </a:lnTo>
                    <a:lnTo>
                      <a:pt x="288" y="168"/>
                    </a:lnTo>
                    <a:lnTo>
                      <a:pt x="288" y="173"/>
                    </a:lnTo>
                    <a:lnTo>
                      <a:pt x="288" y="178"/>
                    </a:lnTo>
                    <a:lnTo>
                      <a:pt x="288" y="183"/>
                    </a:lnTo>
                    <a:lnTo>
                      <a:pt x="288" y="190"/>
                    </a:lnTo>
                    <a:lnTo>
                      <a:pt x="288" y="195"/>
                    </a:lnTo>
                    <a:lnTo>
                      <a:pt x="288" y="201"/>
                    </a:lnTo>
                    <a:lnTo>
                      <a:pt x="288" y="208"/>
                    </a:lnTo>
                    <a:lnTo>
                      <a:pt x="289" y="213"/>
                    </a:lnTo>
                    <a:lnTo>
                      <a:pt x="289" y="219"/>
                    </a:lnTo>
                    <a:lnTo>
                      <a:pt x="289" y="224"/>
                    </a:lnTo>
                    <a:lnTo>
                      <a:pt x="289" y="229"/>
                    </a:lnTo>
                    <a:lnTo>
                      <a:pt x="289" y="234"/>
                    </a:lnTo>
                    <a:lnTo>
                      <a:pt x="289" y="241"/>
                    </a:lnTo>
                    <a:lnTo>
                      <a:pt x="289" y="246"/>
                    </a:lnTo>
                    <a:lnTo>
                      <a:pt x="289" y="252"/>
                    </a:lnTo>
                    <a:lnTo>
                      <a:pt x="289" y="259"/>
                    </a:lnTo>
                    <a:lnTo>
                      <a:pt x="289" y="264"/>
                    </a:lnTo>
                    <a:lnTo>
                      <a:pt x="289" y="270"/>
                    </a:lnTo>
                    <a:lnTo>
                      <a:pt x="290" y="275"/>
                    </a:lnTo>
                    <a:lnTo>
                      <a:pt x="290" y="280"/>
                    </a:lnTo>
                    <a:lnTo>
                      <a:pt x="289" y="287"/>
                    </a:lnTo>
                    <a:lnTo>
                      <a:pt x="290" y="292"/>
                    </a:lnTo>
                    <a:lnTo>
                      <a:pt x="290" y="294"/>
                    </a:lnTo>
                    <a:lnTo>
                      <a:pt x="290" y="298"/>
                    </a:lnTo>
                    <a:lnTo>
                      <a:pt x="290" y="301"/>
                    </a:lnTo>
                    <a:lnTo>
                      <a:pt x="284" y="305"/>
                    </a:lnTo>
                    <a:lnTo>
                      <a:pt x="278" y="307"/>
                    </a:lnTo>
                    <a:lnTo>
                      <a:pt x="276" y="311"/>
                    </a:lnTo>
                    <a:lnTo>
                      <a:pt x="275" y="312"/>
                    </a:lnTo>
                    <a:lnTo>
                      <a:pt x="274" y="314"/>
                    </a:lnTo>
                    <a:lnTo>
                      <a:pt x="272" y="315"/>
                    </a:lnTo>
                    <a:lnTo>
                      <a:pt x="272" y="316"/>
                    </a:lnTo>
                    <a:lnTo>
                      <a:pt x="270" y="317"/>
                    </a:lnTo>
                    <a:lnTo>
                      <a:pt x="269" y="319"/>
                    </a:lnTo>
                    <a:lnTo>
                      <a:pt x="267" y="321"/>
                    </a:lnTo>
                    <a:lnTo>
                      <a:pt x="267" y="324"/>
                    </a:lnTo>
                    <a:lnTo>
                      <a:pt x="266" y="325"/>
                    </a:lnTo>
                    <a:lnTo>
                      <a:pt x="265" y="326"/>
                    </a:lnTo>
                    <a:lnTo>
                      <a:pt x="263" y="328"/>
                    </a:lnTo>
                    <a:lnTo>
                      <a:pt x="263" y="330"/>
                    </a:lnTo>
                    <a:lnTo>
                      <a:pt x="262" y="331"/>
                    </a:lnTo>
                    <a:lnTo>
                      <a:pt x="262" y="334"/>
                    </a:lnTo>
                    <a:lnTo>
                      <a:pt x="262" y="336"/>
                    </a:lnTo>
                    <a:lnTo>
                      <a:pt x="262" y="338"/>
                    </a:lnTo>
                    <a:lnTo>
                      <a:pt x="262" y="340"/>
                    </a:lnTo>
                    <a:lnTo>
                      <a:pt x="262" y="342"/>
                    </a:lnTo>
                    <a:lnTo>
                      <a:pt x="262" y="344"/>
                    </a:lnTo>
                    <a:lnTo>
                      <a:pt x="263" y="345"/>
                    </a:lnTo>
                    <a:lnTo>
                      <a:pt x="263" y="347"/>
                    </a:lnTo>
                    <a:lnTo>
                      <a:pt x="265" y="348"/>
                    </a:lnTo>
                    <a:lnTo>
                      <a:pt x="266" y="349"/>
                    </a:lnTo>
                    <a:lnTo>
                      <a:pt x="267" y="350"/>
                    </a:lnTo>
                    <a:lnTo>
                      <a:pt x="267" y="352"/>
                    </a:lnTo>
                    <a:lnTo>
                      <a:pt x="270" y="352"/>
                    </a:lnTo>
                    <a:lnTo>
                      <a:pt x="271" y="354"/>
                    </a:lnTo>
                    <a:lnTo>
                      <a:pt x="272" y="356"/>
                    </a:lnTo>
                    <a:lnTo>
                      <a:pt x="275" y="357"/>
                    </a:lnTo>
                    <a:lnTo>
                      <a:pt x="276" y="358"/>
                    </a:lnTo>
                    <a:lnTo>
                      <a:pt x="278" y="359"/>
                    </a:lnTo>
                    <a:lnTo>
                      <a:pt x="278" y="361"/>
                    </a:lnTo>
                    <a:lnTo>
                      <a:pt x="278" y="362"/>
                    </a:lnTo>
                    <a:lnTo>
                      <a:pt x="279" y="363"/>
                    </a:lnTo>
                    <a:lnTo>
                      <a:pt x="279" y="365"/>
                    </a:lnTo>
                    <a:lnTo>
                      <a:pt x="280" y="367"/>
                    </a:lnTo>
                    <a:lnTo>
                      <a:pt x="281" y="368"/>
                    </a:lnTo>
                    <a:lnTo>
                      <a:pt x="281" y="370"/>
                    </a:lnTo>
                    <a:lnTo>
                      <a:pt x="283" y="372"/>
                    </a:lnTo>
                    <a:lnTo>
                      <a:pt x="283" y="373"/>
                    </a:lnTo>
                    <a:lnTo>
                      <a:pt x="283" y="375"/>
                    </a:lnTo>
                    <a:lnTo>
                      <a:pt x="283" y="377"/>
                    </a:lnTo>
                    <a:lnTo>
                      <a:pt x="284" y="377"/>
                    </a:lnTo>
                    <a:lnTo>
                      <a:pt x="284" y="380"/>
                    </a:lnTo>
                    <a:lnTo>
                      <a:pt x="284" y="382"/>
                    </a:lnTo>
                    <a:lnTo>
                      <a:pt x="285" y="382"/>
                    </a:lnTo>
                    <a:lnTo>
                      <a:pt x="286" y="385"/>
                    </a:lnTo>
                    <a:lnTo>
                      <a:pt x="286" y="387"/>
                    </a:lnTo>
                    <a:lnTo>
                      <a:pt x="288" y="389"/>
                    </a:lnTo>
                    <a:lnTo>
                      <a:pt x="288" y="390"/>
                    </a:lnTo>
                    <a:lnTo>
                      <a:pt x="288" y="393"/>
                    </a:lnTo>
                    <a:lnTo>
                      <a:pt x="288" y="394"/>
                    </a:lnTo>
                    <a:lnTo>
                      <a:pt x="289" y="395"/>
                    </a:lnTo>
                    <a:lnTo>
                      <a:pt x="289" y="398"/>
                    </a:lnTo>
                    <a:lnTo>
                      <a:pt x="290" y="400"/>
                    </a:lnTo>
                    <a:lnTo>
                      <a:pt x="290" y="403"/>
                    </a:lnTo>
                    <a:lnTo>
                      <a:pt x="292" y="403"/>
                    </a:lnTo>
                    <a:lnTo>
                      <a:pt x="292" y="405"/>
                    </a:lnTo>
                    <a:lnTo>
                      <a:pt x="293" y="408"/>
                    </a:lnTo>
                    <a:lnTo>
                      <a:pt x="293" y="410"/>
                    </a:lnTo>
                    <a:lnTo>
                      <a:pt x="293" y="413"/>
                    </a:lnTo>
                    <a:lnTo>
                      <a:pt x="293" y="414"/>
                    </a:lnTo>
                    <a:lnTo>
                      <a:pt x="293" y="417"/>
                    </a:lnTo>
                    <a:lnTo>
                      <a:pt x="293" y="418"/>
                    </a:lnTo>
                    <a:lnTo>
                      <a:pt x="293" y="421"/>
                    </a:lnTo>
                    <a:lnTo>
                      <a:pt x="293" y="423"/>
                    </a:lnTo>
                    <a:lnTo>
                      <a:pt x="293" y="424"/>
                    </a:lnTo>
                    <a:lnTo>
                      <a:pt x="293" y="427"/>
                    </a:lnTo>
                    <a:lnTo>
                      <a:pt x="292" y="428"/>
                    </a:lnTo>
                    <a:lnTo>
                      <a:pt x="290" y="430"/>
                    </a:lnTo>
                    <a:lnTo>
                      <a:pt x="289" y="431"/>
                    </a:lnTo>
                    <a:lnTo>
                      <a:pt x="288" y="432"/>
                    </a:lnTo>
                    <a:lnTo>
                      <a:pt x="288" y="433"/>
                    </a:lnTo>
                    <a:lnTo>
                      <a:pt x="286" y="435"/>
                    </a:lnTo>
                    <a:lnTo>
                      <a:pt x="285" y="435"/>
                    </a:lnTo>
                    <a:lnTo>
                      <a:pt x="283" y="436"/>
                    </a:lnTo>
                    <a:lnTo>
                      <a:pt x="283" y="437"/>
                    </a:lnTo>
                    <a:lnTo>
                      <a:pt x="280" y="438"/>
                    </a:lnTo>
                    <a:lnTo>
                      <a:pt x="279" y="438"/>
                    </a:lnTo>
                    <a:lnTo>
                      <a:pt x="278" y="438"/>
                    </a:lnTo>
                    <a:lnTo>
                      <a:pt x="275" y="440"/>
                    </a:lnTo>
                    <a:lnTo>
                      <a:pt x="274" y="440"/>
                    </a:lnTo>
                    <a:lnTo>
                      <a:pt x="272" y="441"/>
                    </a:lnTo>
                    <a:lnTo>
                      <a:pt x="270" y="441"/>
                    </a:lnTo>
                    <a:lnTo>
                      <a:pt x="269" y="442"/>
                    </a:lnTo>
                    <a:lnTo>
                      <a:pt x="267" y="442"/>
                    </a:lnTo>
                    <a:lnTo>
                      <a:pt x="265" y="442"/>
                    </a:lnTo>
                    <a:lnTo>
                      <a:pt x="263" y="444"/>
                    </a:lnTo>
                    <a:lnTo>
                      <a:pt x="262" y="444"/>
                    </a:lnTo>
                    <a:lnTo>
                      <a:pt x="260" y="444"/>
                    </a:lnTo>
                    <a:lnTo>
                      <a:pt x="257" y="444"/>
                    </a:lnTo>
                    <a:lnTo>
                      <a:pt x="256" y="444"/>
                    </a:lnTo>
                    <a:lnTo>
                      <a:pt x="253" y="444"/>
                    </a:lnTo>
                    <a:lnTo>
                      <a:pt x="252" y="444"/>
                    </a:lnTo>
                    <a:lnTo>
                      <a:pt x="249" y="444"/>
                    </a:lnTo>
                    <a:lnTo>
                      <a:pt x="247" y="444"/>
                    </a:lnTo>
                    <a:lnTo>
                      <a:pt x="246" y="444"/>
                    </a:lnTo>
                    <a:lnTo>
                      <a:pt x="243" y="444"/>
                    </a:lnTo>
                    <a:lnTo>
                      <a:pt x="242" y="444"/>
                    </a:lnTo>
                    <a:lnTo>
                      <a:pt x="240" y="445"/>
                    </a:lnTo>
                    <a:lnTo>
                      <a:pt x="238" y="446"/>
                    </a:lnTo>
                    <a:lnTo>
                      <a:pt x="237" y="446"/>
                    </a:lnTo>
                    <a:lnTo>
                      <a:pt x="237" y="447"/>
                    </a:lnTo>
                    <a:lnTo>
                      <a:pt x="234" y="449"/>
                    </a:lnTo>
                    <a:lnTo>
                      <a:pt x="233" y="449"/>
                    </a:lnTo>
                    <a:lnTo>
                      <a:pt x="231" y="451"/>
                    </a:lnTo>
                    <a:lnTo>
                      <a:pt x="231" y="452"/>
                    </a:lnTo>
                    <a:lnTo>
                      <a:pt x="231" y="454"/>
                    </a:lnTo>
                    <a:lnTo>
                      <a:pt x="224" y="458"/>
                    </a:lnTo>
                    <a:lnTo>
                      <a:pt x="220" y="459"/>
                    </a:lnTo>
                    <a:lnTo>
                      <a:pt x="216" y="458"/>
                    </a:lnTo>
                    <a:lnTo>
                      <a:pt x="211" y="454"/>
                    </a:lnTo>
                    <a:lnTo>
                      <a:pt x="203" y="451"/>
                    </a:lnTo>
                    <a:lnTo>
                      <a:pt x="197" y="450"/>
                    </a:lnTo>
                    <a:lnTo>
                      <a:pt x="193" y="450"/>
                    </a:lnTo>
                    <a:lnTo>
                      <a:pt x="185" y="451"/>
                    </a:lnTo>
                    <a:lnTo>
                      <a:pt x="180" y="452"/>
                    </a:lnTo>
                    <a:lnTo>
                      <a:pt x="171" y="454"/>
                    </a:lnTo>
                    <a:lnTo>
                      <a:pt x="161" y="454"/>
                    </a:lnTo>
                    <a:lnTo>
                      <a:pt x="152" y="454"/>
                    </a:lnTo>
                    <a:lnTo>
                      <a:pt x="145" y="452"/>
                    </a:lnTo>
                    <a:lnTo>
                      <a:pt x="136" y="449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ZS: TMC"/>
              <p:cNvSpPr/>
              <p:nvPr/>
            </p:nvSpPr>
            <p:spPr bwMode="auto">
              <a:xfrm>
                <a:off x="0" y="919961"/>
                <a:ext cx="1191108" cy="1142551"/>
              </a:xfrm>
              <a:custGeom>
                <a:avLst/>
                <a:gdLst>
                  <a:gd name="T0" fmla="*/ 0 w 395"/>
                  <a:gd name="T1" fmla="*/ 1352207 h 389"/>
                  <a:gd name="T2" fmla="*/ 34203 w 395"/>
                  <a:gd name="T3" fmla="*/ 1157398 h 389"/>
                  <a:gd name="T4" fmla="*/ 34203 w 395"/>
                  <a:gd name="T5" fmla="*/ 951129 h 389"/>
                  <a:gd name="T6" fmla="*/ 155815 w 395"/>
                  <a:gd name="T7" fmla="*/ 733401 h 389"/>
                  <a:gd name="T8" fmla="*/ 212820 w 395"/>
                  <a:gd name="T9" fmla="*/ 550050 h 389"/>
                  <a:gd name="T10" fmla="*/ 247023 w 395"/>
                  <a:gd name="T11" fmla="*/ 523312 h 389"/>
                  <a:gd name="T12" fmla="*/ 250823 w 395"/>
                  <a:gd name="T13" fmla="*/ 485114 h 389"/>
                  <a:gd name="T14" fmla="*/ 300228 w 395"/>
                  <a:gd name="T15" fmla="*/ 492753 h 389"/>
                  <a:gd name="T16" fmla="*/ 338232 w 395"/>
                  <a:gd name="T17" fmla="*/ 530951 h 389"/>
                  <a:gd name="T18" fmla="*/ 406638 w 395"/>
                  <a:gd name="T19" fmla="*/ 542411 h 389"/>
                  <a:gd name="T20" fmla="*/ 406638 w 395"/>
                  <a:gd name="T21" fmla="*/ 523312 h 389"/>
                  <a:gd name="T22" fmla="*/ 387636 w 395"/>
                  <a:gd name="T23" fmla="*/ 485114 h 389"/>
                  <a:gd name="T24" fmla="*/ 387636 w 395"/>
                  <a:gd name="T25" fmla="*/ 450736 h 389"/>
                  <a:gd name="T26" fmla="*/ 357233 w 395"/>
                  <a:gd name="T27" fmla="*/ 443096 h 389"/>
                  <a:gd name="T28" fmla="*/ 399037 w 395"/>
                  <a:gd name="T29" fmla="*/ 416358 h 389"/>
                  <a:gd name="T30" fmla="*/ 467444 w 395"/>
                  <a:gd name="T31" fmla="*/ 389619 h 389"/>
                  <a:gd name="T32" fmla="*/ 471244 w 395"/>
                  <a:gd name="T33" fmla="*/ 378160 h 389"/>
                  <a:gd name="T34" fmla="*/ 475044 w 395"/>
                  <a:gd name="T35" fmla="*/ 324683 h 389"/>
                  <a:gd name="T36" fmla="*/ 452242 w 395"/>
                  <a:gd name="T37" fmla="*/ 259746 h 389"/>
                  <a:gd name="T38" fmla="*/ 501647 w 395"/>
                  <a:gd name="T39" fmla="*/ 263566 h 389"/>
                  <a:gd name="T40" fmla="*/ 547251 w 395"/>
                  <a:gd name="T41" fmla="*/ 271205 h 389"/>
                  <a:gd name="T42" fmla="*/ 600456 w 395"/>
                  <a:gd name="T43" fmla="*/ 282665 h 389"/>
                  <a:gd name="T44" fmla="*/ 619458 w 395"/>
                  <a:gd name="T45" fmla="*/ 229188 h 389"/>
                  <a:gd name="T46" fmla="*/ 611857 w 395"/>
                  <a:gd name="T47" fmla="*/ 244467 h 389"/>
                  <a:gd name="T48" fmla="*/ 600456 w 395"/>
                  <a:gd name="T49" fmla="*/ 202449 h 389"/>
                  <a:gd name="T50" fmla="*/ 642260 w 395"/>
                  <a:gd name="T51" fmla="*/ 202449 h 389"/>
                  <a:gd name="T52" fmla="*/ 680263 w 395"/>
                  <a:gd name="T53" fmla="*/ 221548 h 389"/>
                  <a:gd name="T54" fmla="*/ 710666 w 395"/>
                  <a:gd name="T55" fmla="*/ 210089 h 389"/>
                  <a:gd name="T56" fmla="*/ 684064 w 395"/>
                  <a:gd name="T57" fmla="*/ 156612 h 389"/>
                  <a:gd name="T58" fmla="*/ 718267 w 395"/>
                  <a:gd name="T59" fmla="*/ 133693 h 389"/>
                  <a:gd name="T60" fmla="*/ 733468 w 395"/>
                  <a:gd name="T61" fmla="*/ 103134 h 389"/>
                  <a:gd name="T62" fmla="*/ 775272 w 395"/>
                  <a:gd name="T63" fmla="*/ 87855 h 389"/>
                  <a:gd name="T64" fmla="*/ 756271 w 395"/>
                  <a:gd name="T65" fmla="*/ 64937 h 389"/>
                  <a:gd name="T66" fmla="*/ 817076 w 395"/>
                  <a:gd name="T67" fmla="*/ 26739 h 389"/>
                  <a:gd name="T68" fmla="*/ 839878 w 395"/>
                  <a:gd name="T69" fmla="*/ 0 h 389"/>
                  <a:gd name="T70" fmla="*/ 889283 w 395"/>
                  <a:gd name="T71" fmla="*/ 26739 h 389"/>
                  <a:gd name="T72" fmla="*/ 961490 w 395"/>
                  <a:gd name="T73" fmla="*/ 26739 h 389"/>
                  <a:gd name="T74" fmla="*/ 995693 w 395"/>
                  <a:gd name="T75" fmla="*/ 19099 h 389"/>
                  <a:gd name="T76" fmla="*/ 1010894 w 395"/>
                  <a:gd name="T77" fmla="*/ 53477 h 389"/>
                  <a:gd name="T78" fmla="*/ 1029896 w 395"/>
                  <a:gd name="T79" fmla="*/ 87855 h 389"/>
                  <a:gd name="T80" fmla="*/ 1071700 w 395"/>
                  <a:gd name="T81" fmla="*/ 103134 h 389"/>
                  <a:gd name="T82" fmla="*/ 1117304 w 395"/>
                  <a:gd name="T83" fmla="*/ 95495 h 389"/>
                  <a:gd name="T84" fmla="*/ 1170509 w 395"/>
                  <a:gd name="T85" fmla="*/ 68756 h 389"/>
                  <a:gd name="T86" fmla="*/ 1204712 w 395"/>
                  <a:gd name="T87" fmla="*/ 68756 h 389"/>
                  <a:gd name="T88" fmla="*/ 1238916 w 395"/>
                  <a:gd name="T89" fmla="*/ 64937 h 389"/>
                  <a:gd name="T90" fmla="*/ 1269318 w 395"/>
                  <a:gd name="T91" fmla="*/ 64937 h 389"/>
                  <a:gd name="T92" fmla="*/ 1295921 w 395"/>
                  <a:gd name="T93" fmla="*/ 45838 h 389"/>
                  <a:gd name="T94" fmla="*/ 1345325 w 395"/>
                  <a:gd name="T95" fmla="*/ 45838 h 389"/>
                  <a:gd name="T96" fmla="*/ 1417532 w 395"/>
                  <a:gd name="T97" fmla="*/ 45838 h 389"/>
                  <a:gd name="T98" fmla="*/ 1501140 w 395"/>
                  <a:gd name="T99" fmla="*/ 95495 h 389"/>
                  <a:gd name="T100" fmla="*/ 1394730 w 395"/>
                  <a:gd name="T101" fmla="*/ 194810 h 389"/>
                  <a:gd name="T102" fmla="*/ 1322523 w 395"/>
                  <a:gd name="T103" fmla="*/ 301764 h 389"/>
                  <a:gd name="T104" fmla="*/ 1223714 w 395"/>
                  <a:gd name="T105" fmla="*/ 420177 h 389"/>
                  <a:gd name="T106" fmla="*/ 1208513 w 395"/>
                  <a:gd name="T107" fmla="*/ 561510 h 389"/>
                  <a:gd name="T108" fmla="*/ 1132506 w 395"/>
                  <a:gd name="T109" fmla="*/ 702842 h 389"/>
                  <a:gd name="T110" fmla="*/ 1010894 w 395"/>
                  <a:gd name="T111" fmla="*/ 767779 h 389"/>
                  <a:gd name="T112" fmla="*/ 995693 w 395"/>
                  <a:gd name="T113" fmla="*/ 901471 h 389"/>
                  <a:gd name="T114" fmla="*/ 782873 w 395"/>
                  <a:gd name="T115" fmla="*/ 1081002 h 389"/>
                  <a:gd name="T116" fmla="*/ 562452 w 395"/>
                  <a:gd name="T117" fmla="*/ 1252893 h 389"/>
                  <a:gd name="T118" fmla="*/ 425640 w 395"/>
                  <a:gd name="T119" fmla="*/ 1275811 h 389"/>
                  <a:gd name="T120" fmla="*/ 277426 w 395"/>
                  <a:gd name="T121" fmla="*/ 1352207 h 3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95" h="389">
                    <a:moveTo>
                      <a:pt x="41" y="389"/>
                    </a:moveTo>
                    <a:lnTo>
                      <a:pt x="36" y="385"/>
                    </a:lnTo>
                    <a:lnTo>
                      <a:pt x="33" y="384"/>
                    </a:lnTo>
                    <a:lnTo>
                      <a:pt x="18" y="373"/>
                    </a:lnTo>
                    <a:lnTo>
                      <a:pt x="8" y="365"/>
                    </a:lnTo>
                    <a:lnTo>
                      <a:pt x="5" y="362"/>
                    </a:lnTo>
                    <a:lnTo>
                      <a:pt x="2" y="361"/>
                    </a:lnTo>
                    <a:lnTo>
                      <a:pt x="0" y="359"/>
                    </a:lnTo>
                    <a:lnTo>
                      <a:pt x="0" y="354"/>
                    </a:lnTo>
                    <a:lnTo>
                      <a:pt x="0" y="350"/>
                    </a:lnTo>
                    <a:lnTo>
                      <a:pt x="1" y="340"/>
                    </a:lnTo>
                    <a:lnTo>
                      <a:pt x="2" y="326"/>
                    </a:lnTo>
                    <a:lnTo>
                      <a:pt x="2" y="323"/>
                    </a:lnTo>
                    <a:lnTo>
                      <a:pt x="2" y="318"/>
                    </a:lnTo>
                    <a:lnTo>
                      <a:pt x="4" y="314"/>
                    </a:lnTo>
                    <a:lnTo>
                      <a:pt x="5" y="308"/>
                    </a:lnTo>
                    <a:lnTo>
                      <a:pt x="9" y="303"/>
                    </a:lnTo>
                    <a:lnTo>
                      <a:pt x="10" y="295"/>
                    </a:lnTo>
                    <a:lnTo>
                      <a:pt x="10" y="291"/>
                    </a:lnTo>
                    <a:lnTo>
                      <a:pt x="10" y="283"/>
                    </a:lnTo>
                    <a:lnTo>
                      <a:pt x="10" y="273"/>
                    </a:lnTo>
                    <a:lnTo>
                      <a:pt x="9" y="267"/>
                    </a:lnTo>
                    <a:lnTo>
                      <a:pt x="8" y="266"/>
                    </a:lnTo>
                    <a:lnTo>
                      <a:pt x="8" y="260"/>
                    </a:lnTo>
                    <a:lnTo>
                      <a:pt x="9" y="252"/>
                    </a:lnTo>
                    <a:lnTo>
                      <a:pt x="9" y="249"/>
                    </a:lnTo>
                    <a:lnTo>
                      <a:pt x="10" y="244"/>
                    </a:lnTo>
                    <a:lnTo>
                      <a:pt x="15" y="240"/>
                    </a:lnTo>
                    <a:lnTo>
                      <a:pt x="25" y="227"/>
                    </a:lnTo>
                    <a:lnTo>
                      <a:pt x="31" y="224"/>
                    </a:lnTo>
                    <a:lnTo>
                      <a:pt x="32" y="221"/>
                    </a:lnTo>
                    <a:lnTo>
                      <a:pt x="36" y="206"/>
                    </a:lnTo>
                    <a:lnTo>
                      <a:pt x="36" y="201"/>
                    </a:lnTo>
                    <a:lnTo>
                      <a:pt x="41" y="193"/>
                    </a:lnTo>
                    <a:lnTo>
                      <a:pt x="41" y="192"/>
                    </a:lnTo>
                    <a:lnTo>
                      <a:pt x="38" y="185"/>
                    </a:lnTo>
                    <a:lnTo>
                      <a:pt x="38" y="181"/>
                    </a:lnTo>
                    <a:lnTo>
                      <a:pt x="41" y="175"/>
                    </a:lnTo>
                    <a:lnTo>
                      <a:pt x="41" y="171"/>
                    </a:lnTo>
                    <a:lnTo>
                      <a:pt x="43" y="164"/>
                    </a:lnTo>
                    <a:lnTo>
                      <a:pt x="46" y="157"/>
                    </a:lnTo>
                    <a:lnTo>
                      <a:pt x="47" y="153"/>
                    </a:lnTo>
                    <a:lnTo>
                      <a:pt x="48" y="150"/>
                    </a:lnTo>
                    <a:lnTo>
                      <a:pt x="56" y="144"/>
                    </a:lnTo>
                    <a:lnTo>
                      <a:pt x="57" y="144"/>
                    </a:lnTo>
                    <a:lnTo>
                      <a:pt x="61" y="139"/>
                    </a:lnTo>
                    <a:lnTo>
                      <a:pt x="63" y="139"/>
                    </a:lnTo>
                    <a:lnTo>
                      <a:pt x="65" y="137"/>
                    </a:lnTo>
                    <a:lnTo>
                      <a:pt x="65" y="136"/>
                    </a:lnTo>
                    <a:lnTo>
                      <a:pt x="65" y="134"/>
                    </a:lnTo>
                    <a:lnTo>
                      <a:pt x="65" y="133"/>
                    </a:lnTo>
                    <a:lnTo>
                      <a:pt x="65" y="132"/>
                    </a:lnTo>
                    <a:lnTo>
                      <a:pt x="65" y="130"/>
                    </a:lnTo>
                    <a:lnTo>
                      <a:pt x="65" y="129"/>
                    </a:lnTo>
                    <a:lnTo>
                      <a:pt x="66" y="127"/>
                    </a:lnTo>
                    <a:lnTo>
                      <a:pt x="68" y="125"/>
                    </a:lnTo>
                    <a:lnTo>
                      <a:pt x="69" y="127"/>
                    </a:lnTo>
                    <a:lnTo>
                      <a:pt x="71" y="129"/>
                    </a:lnTo>
                    <a:lnTo>
                      <a:pt x="74" y="128"/>
                    </a:lnTo>
                    <a:lnTo>
                      <a:pt x="77" y="128"/>
                    </a:lnTo>
                    <a:lnTo>
                      <a:pt x="79" y="129"/>
                    </a:lnTo>
                    <a:lnTo>
                      <a:pt x="80" y="129"/>
                    </a:lnTo>
                    <a:lnTo>
                      <a:pt x="80" y="130"/>
                    </a:lnTo>
                    <a:lnTo>
                      <a:pt x="82" y="134"/>
                    </a:lnTo>
                    <a:lnTo>
                      <a:pt x="84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96" y="137"/>
                    </a:lnTo>
                    <a:lnTo>
                      <a:pt x="97" y="137"/>
                    </a:lnTo>
                    <a:lnTo>
                      <a:pt x="98" y="138"/>
                    </a:lnTo>
                    <a:lnTo>
                      <a:pt x="102" y="139"/>
                    </a:lnTo>
                    <a:lnTo>
                      <a:pt x="105" y="139"/>
                    </a:lnTo>
                    <a:lnTo>
                      <a:pt x="107" y="142"/>
                    </a:lnTo>
                    <a:lnTo>
                      <a:pt x="107" y="143"/>
                    </a:lnTo>
                    <a:lnTo>
                      <a:pt x="111" y="146"/>
                    </a:lnTo>
                    <a:lnTo>
                      <a:pt x="112" y="144"/>
                    </a:lnTo>
                    <a:lnTo>
                      <a:pt x="112" y="143"/>
                    </a:lnTo>
                    <a:lnTo>
                      <a:pt x="112" y="142"/>
                    </a:lnTo>
                    <a:lnTo>
                      <a:pt x="111" y="141"/>
                    </a:lnTo>
                    <a:lnTo>
                      <a:pt x="107" y="137"/>
                    </a:lnTo>
                    <a:lnTo>
                      <a:pt x="107" y="136"/>
                    </a:lnTo>
                    <a:lnTo>
                      <a:pt x="107" y="134"/>
                    </a:lnTo>
                    <a:lnTo>
                      <a:pt x="106" y="133"/>
                    </a:lnTo>
                    <a:lnTo>
                      <a:pt x="106" y="129"/>
                    </a:lnTo>
                    <a:lnTo>
                      <a:pt x="105" y="128"/>
                    </a:lnTo>
                    <a:lnTo>
                      <a:pt x="102" y="127"/>
                    </a:lnTo>
                    <a:lnTo>
                      <a:pt x="102" y="125"/>
                    </a:lnTo>
                    <a:lnTo>
                      <a:pt x="103" y="123"/>
                    </a:lnTo>
                    <a:lnTo>
                      <a:pt x="102" y="122"/>
                    </a:lnTo>
                    <a:lnTo>
                      <a:pt x="102" y="119"/>
                    </a:lnTo>
                    <a:lnTo>
                      <a:pt x="102" y="118"/>
                    </a:lnTo>
                    <a:lnTo>
                      <a:pt x="101" y="116"/>
                    </a:lnTo>
                    <a:lnTo>
                      <a:pt x="98" y="114"/>
                    </a:lnTo>
                    <a:lnTo>
                      <a:pt x="97" y="114"/>
                    </a:lnTo>
                    <a:lnTo>
                      <a:pt x="97" y="115"/>
                    </a:lnTo>
                    <a:lnTo>
                      <a:pt x="96" y="116"/>
                    </a:lnTo>
                    <a:lnTo>
                      <a:pt x="94" y="116"/>
                    </a:lnTo>
                    <a:lnTo>
                      <a:pt x="92" y="114"/>
                    </a:lnTo>
                    <a:lnTo>
                      <a:pt x="92" y="113"/>
                    </a:lnTo>
                    <a:lnTo>
                      <a:pt x="92" y="110"/>
                    </a:lnTo>
                    <a:lnTo>
                      <a:pt x="92" y="109"/>
                    </a:lnTo>
                    <a:lnTo>
                      <a:pt x="94" y="109"/>
                    </a:lnTo>
                    <a:lnTo>
                      <a:pt x="105" y="109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11" y="101"/>
                    </a:lnTo>
                    <a:lnTo>
                      <a:pt x="114" y="99"/>
                    </a:lnTo>
                    <a:lnTo>
                      <a:pt x="116" y="99"/>
                    </a:lnTo>
                    <a:lnTo>
                      <a:pt x="121" y="99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4" y="104"/>
                    </a:lnTo>
                    <a:lnTo>
                      <a:pt x="126" y="104"/>
                    </a:lnTo>
                    <a:lnTo>
                      <a:pt x="128" y="102"/>
                    </a:lnTo>
                    <a:lnTo>
                      <a:pt x="125" y="100"/>
                    </a:lnTo>
                    <a:lnTo>
                      <a:pt x="125" y="99"/>
                    </a:lnTo>
                    <a:lnTo>
                      <a:pt x="124" y="99"/>
                    </a:lnTo>
                    <a:lnTo>
                      <a:pt x="125" y="96"/>
                    </a:lnTo>
                    <a:lnTo>
                      <a:pt x="124" y="93"/>
                    </a:lnTo>
                    <a:lnTo>
                      <a:pt x="125" y="91"/>
                    </a:lnTo>
                    <a:lnTo>
                      <a:pt x="123" y="88"/>
                    </a:lnTo>
                    <a:lnTo>
                      <a:pt x="124" y="88"/>
                    </a:lnTo>
                    <a:lnTo>
                      <a:pt x="124" y="87"/>
                    </a:lnTo>
                    <a:lnTo>
                      <a:pt x="125" y="85"/>
                    </a:lnTo>
                    <a:lnTo>
                      <a:pt x="126" y="83"/>
                    </a:lnTo>
                    <a:lnTo>
                      <a:pt x="126" y="82"/>
                    </a:lnTo>
                    <a:lnTo>
                      <a:pt x="125" y="81"/>
                    </a:lnTo>
                    <a:lnTo>
                      <a:pt x="123" y="79"/>
                    </a:lnTo>
                    <a:lnTo>
                      <a:pt x="119" y="78"/>
                    </a:lnTo>
                    <a:lnTo>
                      <a:pt x="117" y="73"/>
                    </a:lnTo>
                    <a:lnTo>
                      <a:pt x="117" y="72"/>
                    </a:lnTo>
                    <a:lnTo>
                      <a:pt x="119" y="68"/>
                    </a:lnTo>
                    <a:lnTo>
                      <a:pt x="120" y="68"/>
                    </a:lnTo>
                    <a:lnTo>
                      <a:pt x="121" y="67"/>
                    </a:lnTo>
                    <a:lnTo>
                      <a:pt x="123" y="67"/>
                    </a:lnTo>
                    <a:lnTo>
                      <a:pt x="125" y="68"/>
                    </a:lnTo>
                    <a:lnTo>
                      <a:pt x="128" y="69"/>
                    </a:lnTo>
                    <a:lnTo>
                      <a:pt x="130" y="69"/>
                    </a:lnTo>
                    <a:lnTo>
                      <a:pt x="132" y="69"/>
                    </a:lnTo>
                    <a:lnTo>
                      <a:pt x="133" y="69"/>
                    </a:lnTo>
                    <a:lnTo>
                      <a:pt x="134" y="69"/>
                    </a:lnTo>
                    <a:lnTo>
                      <a:pt x="135" y="71"/>
                    </a:lnTo>
                    <a:lnTo>
                      <a:pt x="138" y="71"/>
                    </a:lnTo>
                    <a:lnTo>
                      <a:pt x="139" y="69"/>
                    </a:lnTo>
                    <a:lnTo>
                      <a:pt x="143" y="69"/>
                    </a:lnTo>
                    <a:lnTo>
                      <a:pt x="144" y="71"/>
                    </a:lnTo>
                    <a:lnTo>
                      <a:pt x="146" y="71"/>
                    </a:lnTo>
                    <a:lnTo>
                      <a:pt x="148" y="71"/>
                    </a:lnTo>
                    <a:lnTo>
                      <a:pt x="149" y="71"/>
                    </a:lnTo>
                    <a:lnTo>
                      <a:pt x="151" y="72"/>
                    </a:lnTo>
                    <a:lnTo>
                      <a:pt x="155" y="73"/>
                    </a:lnTo>
                    <a:lnTo>
                      <a:pt x="155" y="74"/>
                    </a:lnTo>
                    <a:lnTo>
                      <a:pt x="157" y="74"/>
                    </a:lnTo>
                    <a:lnTo>
                      <a:pt x="158" y="74"/>
                    </a:lnTo>
                    <a:lnTo>
                      <a:pt x="160" y="73"/>
                    </a:lnTo>
                    <a:lnTo>
                      <a:pt x="162" y="72"/>
                    </a:lnTo>
                    <a:lnTo>
                      <a:pt x="165" y="71"/>
                    </a:lnTo>
                    <a:lnTo>
                      <a:pt x="166" y="68"/>
                    </a:lnTo>
                    <a:lnTo>
                      <a:pt x="165" y="65"/>
                    </a:lnTo>
                    <a:lnTo>
                      <a:pt x="165" y="63"/>
                    </a:lnTo>
                    <a:lnTo>
                      <a:pt x="163" y="62"/>
                    </a:lnTo>
                    <a:lnTo>
                      <a:pt x="163" y="60"/>
                    </a:lnTo>
                    <a:lnTo>
                      <a:pt x="162" y="60"/>
                    </a:lnTo>
                    <a:lnTo>
                      <a:pt x="162" y="62"/>
                    </a:lnTo>
                    <a:lnTo>
                      <a:pt x="163" y="63"/>
                    </a:lnTo>
                    <a:lnTo>
                      <a:pt x="163" y="64"/>
                    </a:lnTo>
                    <a:lnTo>
                      <a:pt x="161" y="64"/>
                    </a:lnTo>
                    <a:lnTo>
                      <a:pt x="160" y="63"/>
                    </a:lnTo>
                    <a:lnTo>
                      <a:pt x="158" y="60"/>
                    </a:lnTo>
                    <a:lnTo>
                      <a:pt x="158" y="58"/>
                    </a:lnTo>
                    <a:lnTo>
                      <a:pt x="158" y="56"/>
                    </a:lnTo>
                    <a:lnTo>
                      <a:pt x="158" y="55"/>
                    </a:lnTo>
                    <a:lnTo>
                      <a:pt x="158" y="54"/>
                    </a:lnTo>
                    <a:lnTo>
                      <a:pt x="158" y="53"/>
                    </a:lnTo>
                    <a:lnTo>
                      <a:pt x="158" y="51"/>
                    </a:lnTo>
                    <a:lnTo>
                      <a:pt x="160" y="50"/>
                    </a:lnTo>
                    <a:lnTo>
                      <a:pt x="162" y="50"/>
                    </a:lnTo>
                    <a:lnTo>
                      <a:pt x="163" y="50"/>
                    </a:lnTo>
                    <a:lnTo>
                      <a:pt x="165" y="51"/>
                    </a:lnTo>
                    <a:lnTo>
                      <a:pt x="167" y="53"/>
                    </a:lnTo>
                    <a:lnTo>
                      <a:pt x="169" y="53"/>
                    </a:lnTo>
                    <a:lnTo>
                      <a:pt x="170" y="59"/>
                    </a:lnTo>
                    <a:lnTo>
                      <a:pt x="174" y="59"/>
                    </a:lnTo>
                    <a:lnTo>
                      <a:pt x="174" y="58"/>
                    </a:lnTo>
                    <a:lnTo>
                      <a:pt x="176" y="56"/>
                    </a:lnTo>
                    <a:lnTo>
                      <a:pt x="178" y="58"/>
                    </a:lnTo>
                    <a:lnTo>
                      <a:pt x="179" y="58"/>
                    </a:lnTo>
                    <a:lnTo>
                      <a:pt x="179" y="59"/>
                    </a:lnTo>
                    <a:lnTo>
                      <a:pt x="181" y="60"/>
                    </a:lnTo>
                    <a:lnTo>
                      <a:pt x="183" y="60"/>
                    </a:lnTo>
                    <a:lnTo>
                      <a:pt x="183" y="59"/>
                    </a:lnTo>
                    <a:lnTo>
                      <a:pt x="184" y="56"/>
                    </a:lnTo>
                    <a:lnTo>
                      <a:pt x="187" y="55"/>
                    </a:lnTo>
                    <a:lnTo>
                      <a:pt x="188" y="54"/>
                    </a:lnTo>
                    <a:lnTo>
                      <a:pt x="188" y="53"/>
                    </a:lnTo>
                    <a:lnTo>
                      <a:pt x="185" y="50"/>
                    </a:lnTo>
                    <a:lnTo>
                      <a:pt x="184" y="49"/>
                    </a:lnTo>
                    <a:lnTo>
                      <a:pt x="184" y="48"/>
                    </a:lnTo>
                    <a:lnTo>
                      <a:pt x="183" y="46"/>
                    </a:lnTo>
                    <a:lnTo>
                      <a:pt x="180" y="41"/>
                    </a:lnTo>
                    <a:lnTo>
                      <a:pt x="180" y="40"/>
                    </a:lnTo>
                    <a:lnTo>
                      <a:pt x="180" y="37"/>
                    </a:lnTo>
                    <a:lnTo>
                      <a:pt x="179" y="37"/>
                    </a:lnTo>
                    <a:lnTo>
                      <a:pt x="180" y="36"/>
                    </a:lnTo>
                    <a:lnTo>
                      <a:pt x="181" y="36"/>
                    </a:lnTo>
                    <a:lnTo>
                      <a:pt x="185" y="37"/>
                    </a:lnTo>
                    <a:lnTo>
                      <a:pt x="187" y="36"/>
                    </a:lnTo>
                    <a:lnTo>
                      <a:pt x="189" y="35"/>
                    </a:lnTo>
                    <a:lnTo>
                      <a:pt x="188" y="34"/>
                    </a:lnTo>
                    <a:lnTo>
                      <a:pt x="190" y="30"/>
                    </a:lnTo>
                    <a:lnTo>
                      <a:pt x="190" y="28"/>
                    </a:lnTo>
                    <a:lnTo>
                      <a:pt x="190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4" y="28"/>
                    </a:lnTo>
                    <a:lnTo>
                      <a:pt x="198" y="27"/>
                    </a:lnTo>
                    <a:lnTo>
                      <a:pt x="199" y="25"/>
                    </a:lnTo>
                    <a:lnTo>
                      <a:pt x="203" y="25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3" y="22"/>
                    </a:lnTo>
                    <a:lnTo>
                      <a:pt x="202" y="22"/>
                    </a:lnTo>
                    <a:lnTo>
                      <a:pt x="202" y="21"/>
                    </a:lnTo>
                    <a:lnTo>
                      <a:pt x="201" y="21"/>
                    </a:lnTo>
                    <a:lnTo>
                      <a:pt x="201" y="20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7"/>
                    </a:lnTo>
                    <a:lnTo>
                      <a:pt x="202" y="11"/>
                    </a:lnTo>
                    <a:lnTo>
                      <a:pt x="207" y="7"/>
                    </a:lnTo>
                    <a:lnTo>
                      <a:pt x="208" y="7"/>
                    </a:lnTo>
                    <a:lnTo>
                      <a:pt x="210" y="7"/>
                    </a:lnTo>
                    <a:lnTo>
                      <a:pt x="211" y="7"/>
                    </a:lnTo>
                    <a:lnTo>
                      <a:pt x="213" y="7"/>
                    </a:lnTo>
                    <a:lnTo>
                      <a:pt x="215" y="7"/>
                    </a:lnTo>
                    <a:lnTo>
                      <a:pt x="215" y="5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8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2" y="2"/>
                    </a:lnTo>
                    <a:lnTo>
                      <a:pt x="224" y="3"/>
                    </a:lnTo>
                    <a:lnTo>
                      <a:pt x="225" y="3"/>
                    </a:lnTo>
                    <a:lnTo>
                      <a:pt x="226" y="3"/>
                    </a:lnTo>
                    <a:lnTo>
                      <a:pt x="230" y="2"/>
                    </a:lnTo>
                    <a:lnTo>
                      <a:pt x="231" y="7"/>
                    </a:lnTo>
                    <a:lnTo>
                      <a:pt x="233" y="7"/>
                    </a:lnTo>
                    <a:lnTo>
                      <a:pt x="234" y="7"/>
                    </a:lnTo>
                    <a:lnTo>
                      <a:pt x="238" y="2"/>
                    </a:lnTo>
                    <a:lnTo>
                      <a:pt x="240" y="2"/>
                    </a:lnTo>
                    <a:lnTo>
                      <a:pt x="243" y="5"/>
                    </a:lnTo>
                    <a:lnTo>
                      <a:pt x="244" y="5"/>
                    </a:lnTo>
                    <a:lnTo>
                      <a:pt x="245" y="7"/>
                    </a:lnTo>
                    <a:lnTo>
                      <a:pt x="248" y="7"/>
                    </a:lnTo>
                    <a:lnTo>
                      <a:pt x="250" y="8"/>
                    </a:lnTo>
                    <a:lnTo>
                      <a:pt x="252" y="8"/>
                    </a:lnTo>
                    <a:lnTo>
                      <a:pt x="253" y="7"/>
                    </a:lnTo>
                    <a:lnTo>
                      <a:pt x="256" y="4"/>
                    </a:lnTo>
                    <a:lnTo>
                      <a:pt x="256" y="3"/>
                    </a:lnTo>
                    <a:lnTo>
                      <a:pt x="256" y="2"/>
                    </a:lnTo>
                    <a:lnTo>
                      <a:pt x="258" y="0"/>
                    </a:lnTo>
                    <a:lnTo>
                      <a:pt x="258" y="2"/>
                    </a:lnTo>
                    <a:lnTo>
                      <a:pt x="259" y="2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2" y="7"/>
                    </a:lnTo>
                    <a:lnTo>
                      <a:pt x="262" y="8"/>
                    </a:lnTo>
                    <a:lnTo>
                      <a:pt x="263" y="8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6" y="9"/>
                    </a:lnTo>
                    <a:lnTo>
                      <a:pt x="266" y="12"/>
                    </a:lnTo>
                    <a:lnTo>
                      <a:pt x="264" y="14"/>
                    </a:lnTo>
                    <a:lnTo>
                      <a:pt x="266" y="14"/>
                    </a:lnTo>
                    <a:lnTo>
                      <a:pt x="267" y="14"/>
                    </a:lnTo>
                    <a:lnTo>
                      <a:pt x="268" y="17"/>
                    </a:lnTo>
                    <a:lnTo>
                      <a:pt x="270" y="17"/>
                    </a:lnTo>
                    <a:lnTo>
                      <a:pt x="270" y="18"/>
                    </a:lnTo>
                    <a:lnTo>
                      <a:pt x="270" y="22"/>
                    </a:lnTo>
                    <a:lnTo>
                      <a:pt x="271" y="23"/>
                    </a:lnTo>
                    <a:lnTo>
                      <a:pt x="271" y="25"/>
                    </a:lnTo>
                    <a:lnTo>
                      <a:pt x="272" y="26"/>
                    </a:lnTo>
                    <a:lnTo>
                      <a:pt x="276" y="26"/>
                    </a:lnTo>
                    <a:lnTo>
                      <a:pt x="277" y="26"/>
                    </a:lnTo>
                    <a:lnTo>
                      <a:pt x="279" y="27"/>
                    </a:lnTo>
                    <a:lnTo>
                      <a:pt x="280" y="27"/>
                    </a:lnTo>
                    <a:lnTo>
                      <a:pt x="281" y="27"/>
                    </a:lnTo>
                    <a:lnTo>
                      <a:pt x="282" y="27"/>
                    </a:lnTo>
                    <a:lnTo>
                      <a:pt x="285" y="23"/>
                    </a:lnTo>
                    <a:lnTo>
                      <a:pt x="286" y="23"/>
                    </a:lnTo>
                    <a:lnTo>
                      <a:pt x="289" y="25"/>
                    </a:lnTo>
                    <a:lnTo>
                      <a:pt x="291" y="26"/>
                    </a:lnTo>
                    <a:lnTo>
                      <a:pt x="294" y="26"/>
                    </a:lnTo>
                    <a:lnTo>
                      <a:pt x="294" y="25"/>
                    </a:lnTo>
                    <a:lnTo>
                      <a:pt x="296" y="23"/>
                    </a:lnTo>
                    <a:lnTo>
                      <a:pt x="300" y="20"/>
                    </a:lnTo>
                    <a:lnTo>
                      <a:pt x="302" y="20"/>
                    </a:lnTo>
                    <a:lnTo>
                      <a:pt x="303" y="21"/>
                    </a:lnTo>
                    <a:lnTo>
                      <a:pt x="307" y="22"/>
                    </a:lnTo>
                    <a:lnTo>
                      <a:pt x="307" y="21"/>
                    </a:lnTo>
                    <a:lnTo>
                      <a:pt x="308" y="18"/>
                    </a:lnTo>
                    <a:lnTo>
                      <a:pt x="309" y="17"/>
                    </a:lnTo>
                    <a:lnTo>
                      <a:pt x="311" y="14"/>
                    </a:lnTo>
                    <a:lnTo>
                      <a:pt x="312" y="14"/>
                    </a:lnTo>
                    <a:lnTo>
                      <a:pt x="313" y="17"/>
                    </a:lnTo>
                    <a:lnTo>
                      <a:pt x="314" y="17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7" y="18"/>
                    </a:lnTo>
                    <a:lnTo>
                      <a:pt x="318" y="18"/>
                    </a:lnTo>
                    <a:lnTo>
                      <a:pt x="319" y="18"/>
                    </a:lnTo>
                    <a:lnTo>
                      <a:pt x="322" y="17"/>
                    </a:lnTo>
                    <a:lnTo>
                      <a:pt x="323" y="18"/>
                    </a:lnTo>
                    <a:lnTo>
                      <a:pt x="325" y="18"/>
                    </a:lnTo>
                    <a:lnTo>
                      <a:pt x="325" y="17"/>
                    </a:lnTo>
                    <a:lnTo>
                      <a:pt x="326" y="17"/>
                    </a:lnTo>
                    <a:lnTo>
                      <a:pt x="327" y="17"/>
                    </a:lnTo>
                    <a:lnTo>
                      <a:pt x="328" y="17"/>
                    </a:lnTo>
                    <a:lnTo>
                      <a:pt x="330" y="17"/>
                    </a:lnTo>
                    <a:lnTo>
                      <a:pt x="331" y="17"/>
                    </a:lnTo>
                    <a:lnTo>
                      <a:pt x="332" y="17"/>
                    </a:lnTo>
                    <a:lnTo>
                      <a:pt x="334" y="17"/>
                    </a:lnTo>
                    <a:lnTo>
                      <a:pt x="335" y="16"/>
                    </a:lnTo>
                    <a:lnTo>
                      <a:pt x="337" y="16"/>
                    </a:lnTo>
                    <a:lnTo>
                      <a:pt x="337" y="13"/>
                    </a:lnTo>
                    <a:lnTo>
                      <a:pt x="339" y="13"/>
                    </a:lnTo>
                    <a:lnTo>
                      <a:pt x="340" y="12"/>
                    </a:lnTo>
                    <a:lnTo>
                      <a:pt x="341" y="12"/>
                    </a:lnTo>
                    <a:lnTo>
                      <a:pt x="342" y="12"/>
                    </a:lnTo>
                    <a:lnTo>
                      <a:pt x="346" y="13"/>
                    </a:lnTo>
                    <a:lnTo>
                      <a:pt x="348" y="13"/>
                    </a:lnTo>
                    <a:lnTo>
                      <a:pt x="348" y="12"/>
                    </a:lnTo>
                    <a:lnTo>
                      <a:pt x="351" y="12"/>
                    </a:lnTo>
                    <a:lnTo>
                      <a:pt x="353" y="9"/>
                    </a:lnTo>
                    <a:lnTo>
                      <a:pt x="354" y="9"/>
                    </a:lnTo>
                    <a:lnTo>
                      <a:pt x="354" y="11"/>
                    </a:lnTo>
                    <a:lnTo>
                      <a:pt x="354" y="12"/>
                    </a:lnTo>
                    <a:lnTo>
                      <a:pt x="355" y="12"/>
                    </a:lnTo>
                    <a:lnTo>
                      <a:pt x="357" y="12"/>
                    </a:lnTo>
                    <a:lnTo>
                      <a:pt x="362" y="9"/>
                    </a:lnTo>
                    <a:lnTo>
                      <a:pt x="363" y="9"/>
                    </a:lnTo>
                    <a:lnTo>
                      <a:pt x="367" y="12"/>
                    </a:lnTo>
                    <a:lnTo>
                      <a:pt x="369" y="12"/>
                    </a:lnTo>
                    <a:lnTo>
                      <a:pt x="373" y="12"/>
                    </a:lnTo>
                    <a:lnTo>
                      <a:pt x="376" y="13"/>
                    </a:lnTo>
                    <a:lnTo>
                      <a:pt x="383" y="16"/>
                    </a:lnTo>
                    <a:lnTo>
                      <a:pt x="390" y="17"/>
                    </a:lnTo>
                    <a:lnTo>
                      <a:pt x="391" y="17"/>
                    </a:lnTo>
                    <a:lnTo>
                      <a:pt x="395" y="17"/>
                    </a:lnTo>
                    <a:lnTo>
                      <a:pt x="395" y="25"/>
                    </a:lnTo>
                    <a:lnTo>
                      <a:pt x="380" y="26"/>
                    </a:lnTo>
                    <a:lnTo>
                      <a:pt x="377" y="27"/>
                    </a:lnTo>
                    <a:lnTo>
                      <a:pt x="374" y="32"/>
                    </a:lnTo>
                    <a:lnTo>
                      <a:pt x="374" y="36"/>
                    </a:lnTo>
                    <a:lnTo>
                      <a:pt x="373" y="40"/>
                    </a:lnTo>
                    <a:lnTo>
                      <a:pt x="371" y="42"/>
                    </a:lnTo>
                    <a:lnTo>
                      <a:pt x="369" y="44"/>
                    </a:lnTo>
                    <a:lnTo>
                      <a:pt x="368" y="49"/>
                    </a:lnTo>
                    <a:lnTo>
                      <a:pt x="367" y="51"/>
                    </a:lnTo>
                    <a:lnTo>
                      <a:pt x="365" y="56"/>
                    </a:lnTo>
                    <a:lnTo>
                      <a:pt x="367" y="59"/>
                    </a:lnTo>
                    <a:lnTo>
                      <a:pt x="367" y="63"/>
                    </a:lnTo>
                    <a:lnTo>
                      <a:pt x="359" y="67"/>
                    </a:lnTo>
                    <a:lnTo>
                      <a:pt x="357" y="68"/>
                    </a:lnTo>
                    <a:lnTo>
                      <a:pt x="353" y="71"/>
                    </a:lnTo>
                    <a:lnTo>
                      <a:pt x="349" y="73"/>
                    </a:lnTo>
                    <a:lnTo>
                      <a:pt x="348" y="78"/>
                    </a:lnTo>
                    <a:lnTo>
                      <a:pt x="348" y="79"/>
                    </a:lnTo>
                    <a:lnTo>
                      <a:pt x="348" y="83"/>
                    </a:lnTo>
                    <a:lnTo>
                      <a:pt x="342" y="88"/>
                    </a:lnTo>
                    <a:lnTo>
                      <a:pt x="337" y="88"/>
                    </a:lnTo>
                    <a:lnTo>
                      <a:pt x="332" y="93"/>
                    </a:lnTo>
                    <a:lnTo>
                      <a:pt x="330" y="96"/>
                    </a:lnTo>
                    <a:lnTo>
                      <a:pt x="327" y="99"/>
                    </a:lnTo>
                    <a:lnTo>
                      <a:pt x="327" y="102"/>
                    </a:lnTo>
                    <a:lnTo>
                      <a:pt x="322" y="106"/>
                    </a:lnTo>
                    <a:lnTo>
                      <a:pt x="322" y="110"/>
                    </a:lnTo>
                    <a:lnTo>
                      <a:pt x="323" y="114"/>
                    </a:lnTo>
                    <a:lnTo>
                      <a:pt x="326" y="118"/>
                    </a:lnTo>
                    <a:lnTo>
                      <a:pt x="327" y="120"/>
                    </a:lnTo>
                    <a:lnTo>
                      <a:pt x="327" y="124"/>
                    </a:lnTo>
                    <a:lnTo>
                      <a:pt x="326" y="129"/>
                    </a:lnTo>
                    <a:lnTo>
                      <a:pt x="326" y="133"/>
                    </a:lnTo>
                    <a:lnTo>
                      <a:pt x="325" y="136"/>
                    </a:lnTo>
                    <a:lnTo>
                      <a:pt x="322" y="142"/>
                    </a:lnTo>
                    <a:lnTo>
                      <a:pt x="318" y="147"/>
                    </a:lnTo>
                    <a:lnTo>
                      <a:pt x="317" y="151"/>
                    </a:lnTo>
                    <a:lnTo>
                      <a:pt x="312" y="155"/>
                    </a:lnTo>
                    <a:lnTo>
                      <a:pt x="311" y="160"/>
                    </a:lnTo>
                    <a:lnTo>
                      <a:pt x="307" y="164"/>
                    </a:lnTo>
                    <a:lnTo>
                      <a:pt x="304" y="170"/>
                    </a:lnTo>
                    <a:lnTo>
                      <a:pt x="300" y="174"/>
                    </a:lnTo>
                    <a:lnTo>
                      <a:pt x="296" y="176"/>
                    </a:lnTo>
                    <a:lnTo>
                      <a:pt x="298" y="180"/>
                    </a:lnTo>
                    <a:lnTo>
                      <a:pt x="298" y="184"/>
                    </a:lnTo>
                    <a:lnTo>
                      <a:pt x="296" y="187"/>
                    </a:lnTo>
                    <a:lnTo>
                      <a:pt x="293" y="190"/>
                    </a:lnTo>
                    <a:lnTo>
                      <a:pt x="289" y="193"/>
                    </a:lnTo>
                    <a:lnTo>
                      <a:pt x="285" y="193"/>
                    </a:lnTo>
                    <a:lnTo>
                      <a:pt x="280" y="194"/>
                    </a:lnTo>
                    <a:lnTo>
                      <a:pt x="276" y="195"/>
                    </a:lnTo>
                    <a:lnTo>
                      <a:pt x="271" y="194"/>
                    </a:lnTo>
                    <a:lnTo>
                      <a:pt x="270" y="197"/>
                    </a:lnTo>
                    <a:lnTo>
                      <a:pt x="266" y="201"/>
                    </a:lnTo>
                    <a:lnTo>
                      <a:pt x="262" y="207"/>
                    </a:lnTo>
                    <a:lnTo>
                      <a:pt x="261" y="211"/>
                    </a:lnTo>
                    <a:lnTo>
                      <a:pt x="263" y="215"/>
                    </a:lnTo>
                    <a:lnTo>
                      <a:pt x="266" y="218"/>
                    </a:lnTo>
                    <a:lnTo>
                      <a:pt x="266" y="221"/>
                    </a:lnTo>
                    <a:lnTo>
                      <a:pt x="267" y="226"/>
                    </a:lnTo>
                    <a:lnTo>
                      <a:pt x="267" y="230"/>
                    </a:lnTo>
                    <a:lnTo>
                      <a:pt x="266" y="232"/>
                    </a:lnTo>
                    <a:lnTo>
                      <a:pt x="262" y="236"/>
                    </a:lnTo>
                    <a:lnTo>
                      <a:pt x="250" y="245"/>
                    </a:lnTo>
                    <a:lnTo>
                      <a:pt x="245" y="250"/>
                    </a:lnTo>
                    <a:lnTo>
                      <a:pt x="240" y="253"/>
                    </a:lnTo>
                    <a:lnTo>
                      <a:pt x="234" y="258"/>
                    </a:lnTo>
                    <a:lnTo>
                      <a:pt x="229" y="262"/>
                    </a:lnTo>
                    <a:lnTo>
                      <a:pt x="224" y="268"/>
                    </a:lnTo>
                    <a:lnTo>
                      <a:pt x="218" y="275"/>
                    </a:lnTo>
                    <a:lnTo>
                      <a:pt x="212" y="280"/>
                    </a:lnTo>
                    <a:lnTo>
                      <a:pt x="206" y="283"/>
                    </a:lnTo>
                    <a:lnTo>
                      <a:pt x="199" y="287"/>
                    </a:lnTo>
                    <a:lnTo>
                      <a:pt x="194" y="291"/>
                    </a:lnTo>
                    <a:lnTo>
                      <a:pt x="189" y="294"/>
                    </a:lnTo>
                    <a:lnTo>
                      <a:pt x="181" y="301"/>
                    </a:lnTo>
                    <a:lnTo>
                      <a:pt x="176" y="306"/>
                    </a:lnTo>
                    <a:lnTo>
                      <a:pt x="169" y="311"/>
                    </a:lnTo>
                    <a:lnTo>
                      <a:pt x="162" y="317"/>
                    </a:lnTo>
                    <a:lnTo>
                      <a:pt x="157" y="322"/>
                    </a:lnTo>
                    <a:lnTo>
                      <a:pt x="148" y="328"/>
                    </a:lnTo>
                    <a:lnTo>
                      <a:pt x="144" y="328"/>
                    </a:lnTo>
                    <a:lnTo>
                      <a:pt x="142" y="331"/>
                    </a:lnTo>
                    <a:lnTo>
                      <a:pt x="139" y="333"/>
                    </a:lnTo>
                    <a:lnTo>
                      <a:pt x="137" y="337"/>
                    </a:lnTo>
                    <a:lnTo>
                      <a:pt x="133" y="341"/>
                    </a:lnTo>
                    <a:lnTo>
                      <a:pt x="128" y="338"/>
                    </a:lnTo>
                    <a:lnTo>
                      <a:pt x="124" y="337"/>
                    </a:lnTo>
                    <a:lnTo>
                      <a:pt x="116" y="334"/>
                    </a:lnTo>
                    <a:lnTo>
                      <a:pt x="112" y="334"/>
                    </a:lnTo>
                    <a:lnTo>
                      <a:pt x="107" y="333"/>
                    </a:lnTo>
                    <a:lnTo>
                      <a:pt x="102" y="334"/>
                    </a:lnTo>
                    <a:lnTo>
                      <a:pt x="97" y="334"/>
                    </a:lnTo>
                    <a:lnTo>
                      <a:pt x="91" y="334"/>
                    </a:lnTo>
                    <a:lnTo>
                      <a:pt x="84" y="334"/>
                    </a:lnTo>
                    <a:lnTo>
                      <a:pt x="79" y="337"/>
                    </a:lnTo>
                    <a:lnTo>
                      <a:pt x="78" y="342"/>
                    </a:lnTo>
                    <a:lnTo>
                      <a:pt x="75" y="348"/>
                    </a:lnTo>
                    <a:lnTo>
                      <a:pt x="73" y="354"/>
                    </a:lnTo>
                    <a:lnTo>
                      <a:pt x="71" y="359"/>
                    </a:lnTo>
                    <a:lnTo>
                      <a:pt x="69" y="364"/>
                    </a:lnTo>
                    <a:lnTo>
                      <a:pt x="63" y="371"/>
                    </a:lnTo>
                    <a:lnTo>
                      <a:pt x="57" y="375"/>
                    </a:lnTo>
                    <a:lnTo>
                      <a:pt x="52" y="379"/>
                    </a:lnTo>
                    <a:lnTo>
                      <a:pt x="41" y="389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TMC</a:t>
                </a:r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ZS: NBT"/>
              <p:cNvSpPr/>
              <p:nvPr/>
            </p:nvSpPr>
            <p:spPr bwMode="auto">
              <a:xfrm>
                <a:off x="115853" y="1611474"/>
                <a:ext cx="771386" cy="747881"/>
              </a:xfrm>
              <a:custGeom>
                <a:avLst/>
                <a:gdLst>
                  <a:gd name="T0" fmla="*/ 619660 w 253"/>
                  <a:gd name="T1" fmla="*/ 937260 h 254"/>
                  <a:gd name="T2" fmla="*/ 577584 w 253"/>
                  <a:gd name="T3" fmla="*/ 952500 h 254"/>
                  <a:gd name="T4" fmla="*/ 524033 w 253"/>
                  <a:gd name="T5" fmla="*/ 918210 h 254"/>
                  <a:gd name="T6" fmla="*/ 481957 w 253"/>
                  <a:gd name="T7" fmla="*/ 895350 h 254"/>
                  <a:gd name="T8" fmla="*/ 348080 w 253"/>
                  <a:gd name="T9" fmla="*/ 815340 h 254"/>
                  <a:gd name="T10" fmla="*/ 302180 w 253"/>
                  <a:gd name="T11" fmla="*/ 792480 h 254"/>
                  <a:gd name="T12" fmla="*/ 210378 w 253"/>
                  <a:gd name="T13" fmla="*/ 731520 h 254"/>
                  <a:gd name="T14" fmla="*/ 195078 w 253"/>
                  <a:gd name="T15" fmla="*/ 720090 h 254"/>
                  <a:gd name="T16" fmla="*/ 175953 w 253"/>
                  <a:gd name="T17" fmla="*/ 704850 h 254"/>
                  <a:gd name="T18" fmla="*/ 149177 w 253"/>
                  <a:gd name="T19" fmla="*/ 689610 h 254"/>
                  <a:gd name="T20" fmla="*/ 130052 w 253"/>
                  <a:gd name="T21" fmla="*/ 681990 h 254"/>
                  <a:gd name="T22" fmla="*/ 122402 w 253"/>
                  <a:gd name="T23" fmla="*/ 670560 h 254"/>
                  <a:gd name="T24" fmla="*/ 7650 w 253"/>
                  <a:gd name="T25" fmla="*/ 590550 h 254"/>
                  <a:gd name="T26" fmla="*/ 42076 w 253"/>
                  <a:gd name="T27" fmla="*/ 544830 h 254"/>
                  <a:gd name="T28" fmla="*/ 84151 w 253"/>
                  <a:gd name="T29" fmla="*/ 514350 h 254"/>
                  <a:gd name="T30" fmla="*/ 114752 w 253"/>
                  <a:gd name="T31" fmla="*/ 468630 h 254"/>
                  <a:gd name="T32" fmla="*/ 130052 w 253"/>
                  <a:gd name="T33" fmla="*/ 426720 h 254"/>
                  <a:gd name="T34" fmla="*/ 145352 w 253"/>
                  <a:gd name="T35" fmla="*/ 384810 h 254"/>
                  <a:gd name="T36" fmla="*/ 191253 w 253"/>
                  <a:gd name="T37" fmla="*/ 373380 h 254"/>
                  <a:gd name="T38" fmla="*/ 233329 w 253"/>
                  <a:gd name="T39" fmla="*/ 373380 h 254"/>
                  <a:gd name="T40" fmla="*/ 271579 w 253"/>
                  <a:gd name="T41" fmla="*/ 373380 h 254"/>
                  <a:gd name="T42" fmla="*/ 317480 w 253"/>
                  <a:gd name="T43" fmla="*/ 384810 h 254"/>
                  <a:gd name="T44" fmla="*/ 351905 w 253"/>
                  <a:gd name="T45" fmla="*/ 400050 h 254"/>
                  <a:gd name="T46" fmla="*/ 374856 w 253"/>
                  <a:gd name="T47" fmla="*/ 369570 h 254"/>
                  <a:gd name="T48" fmla="*/ 393981 w 253"/>
                  <a:gd name="T49" fmla="*/ 350520 h 254"/>
                  <a:gd name="T50" fmla="*/ 443707 w 253"/>
                  <a:gd name="T51" fmla="*/ 327660 h 254"/>
                  <a:gd name="T52" fmla="*/ 489608 w 253"/>
                  <a:gd name="T53" fmla="*/ 285750 h 254"/>
                  <a:gd name="T54" fmla="*/ 535508 w 253"/>
                  <a:gd name="T55" fmla="*/ 247650 h 254"/>
                  <a:gd name="T56" fmla="*/ 585234 w 253"/>
                  <a:gd name="T57" fmla="*/ 209550 h 254"/>
                  <a:gd name="T58" fmla="*/ 631135 w 253"/>
                  <a:gd name="T59" fmla="*/ 179070 h 254"/>
                  <a:gd name="T60" fmla="*/ 677035 w 253"/>
                  <a:gd name="T61" fmla="*/ 148590 h 254"/>
                  <a:gd name="T62" fmla="*/ 719111 w 253"/>
                  <a:gd name="T63" fmla="*/ 99060 h 254"/>
                  <a:gd name="T64" fmla="*/ 761187 w 253"/>
                  <a:gd name="T65" fmla="*/ 64770 h 254"/>
                  <a:gd name="T66" fmla="*/ 799437 w 253"/>
                  <a:gd name="T67" fmla="*/ 34290 h 254"/>
                  <a:gd name="T68" fmla="*/ 864463 w 253"/>
                  <a:gd name="T69" fmla="*/ 11430 h 254"/>
                  <a:gd name="T70" fmla="*/ 902714 w 253"/>
                  <a:gd name="T71" fmla="*/ 38100 h 254"/>
                  <a:gd name="T72" fmla="*/ 952440 w 253"/>
                  <a:gd name="T73" fmla="*/ 72390 h 254"/>
                  <a:gd name="T74" fmla="*/ 937140 w 253"/>
                  <a:gd name="T75" fmla="*/ 121920 h 254"/>
                  <a:gd name="T76" fmla="*/ 918014 w 253"/>
                  <a:gd name="T77" fmla="*/ 175260 h 254"/>
                  <a:gd name="T78" fmla="*/ 918014 w 253"/>
                  <a:gd name="T79" fmla="*/ 205740 h 254"/>
                  <a:gd name="T80" fmla="*/ 940965 w 253"/>
                  <a:gd name="T81" fmla="*/ 240030 h 254"/>
                  <a:gd name="T82" fmla="*/ 967740 w 253"/>
                  <a:gd name="T83" fmla="*/ 281940 h 254"/>
                  <a:gd name="T84" fmla="*/ 967740 w 253"/>
                  <a:gd name="T85" fmla="*/ 320040 h 254"/>
                  <a:gd name="T86" fmla="*/ 937140 w 253"/>
                  <a:gd name="T87" fmla="*/ 361950 h 254"/>
                  <a:gd name="T88" fmla="*/ 952440 w 253"/>
                  <a:gd name="T89" fmla="*/ 384810 h 254"/>
                  <a:gd name="T90" fmla="*/ 937140 w 253"/>
                  <a:gd name="T91" fmla="*/ 415290 h 254"/>
                  <a:gd name="T92" fmla="*/ 879764 w 253"/>
                  <a:gd name="T93" fmla="*/ 457200 h 254"/>
                  <a:gd name="T94" fmla="*/ 841513 w 253"/>
                  <a:gd name="T95" fmla="*/ 525780 h 254"/>
                  <a:gd name="T96" fmla="*/ 822388 w 253"/>
                  <a:gd name="T97" fmla="*/ 601980 h 254"/>
                  <a:gd name="T98" fmla="*/ 822388 w 253"/>
                  <a:gd name="T99" fmla="*/ 655320 h 254"/>
                  <a:gd name="T100" fmla="*/ 841513 w 253"/>
                  <a:gd name="T101" fmla="*/ 708660 h 254"/>
                  <a:gd name="T102" fmla="*/ 868288 w 253"/>
                  <a:gd name="T103" fmla="*/ 742950 h 254"/>
                  <a:gd name="T104" fmla="*/ 860638 w 253"/>
                  <a:gd name="T105" fmla="*/ 788670 h 254"/>
                  <a:gd name="T106" fmla="*/ 822388 w 253"/>
                  <a:gd name="T107" fmla="*/ 815340 h 254"/>
                  <a:gd name="T108" fmla="*/ 807088 w 253"/>
                  <a:gd name="T109" fmla="*/ 842010 h 254"/>
                  <a:gd name="T110" fmla="*/ 780312 w 253"/>
                  <a:gd name="T111" fmla="*/ 857250 h 254"/>
                  <a:gd name="T112" fmla="*/ 745887 w 253"/>
                  <a:gd name="T113" fmla="*/ 861060 h 254"/>
                  <a:gd name="T114" fmla="*/ 711461 w 253"/>
                  <a:gd name="T115" fmla="*/ 864870 h 254"/>
                  <a:gd name="T116" fmla="*/ 677035 w 253"/>
                  <a:gd name="T117" fmla="*/ 876300 h 254"/>
                  <a:gd name="T118" fmla="*/ 646435 w 253"/>
                  <a:gd name="T119" fmla="*/ 883920 h 254"/>
                  <a:gd name="T120" fmla="*/ 623485 w 253"/>
                  <a:gd name="T121" fmla="*/ 902970 h 2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3" h="254">
                    <a:moveTo>
                      <a:pt x="162" y="237"/>
                    </a:moveTo>
                    <a:lnTo>
                      <a:pt x="162" y="246"/>
                    </a:lnTo>
                    <a:lnTo>
                      <a:pt x="151" y="254"/>
                    </a:lnTo>
                    <a:lnTo>
                      <a:pt x="151" y="250"/>
                    </a:lnTo>
                    <a:lnTo>
                      <a:pt x="146" y="246"/>
                    </a:lnTo>
                    <a:lnTo>
                      <a:pt x="137" y="241"/>
                    </a:lnTo>
                    <a:lnTo>
                      <a:pt x="131" y="237"/>
                    </a:lnTo>
                    <a:lnTo>
                      <a:pt x="126" y="235"/>
                    </a:lnTo>
                    <a:lnTo>
                      <a:pt x="119" y="231"/>
                    </a:lnTo>
                    <a:lnTo>
                      <a:pt x="91" y="214"/>
                    </a:lnTo>
                    <a:lnTo>
                      <a:pt x="82" y="209"/>
                    </a:lnTo>
                    <a:lnTo>
                      <a:pt x="79" y="208"/>
                    </a:lnTo>
                    <a:lnTo>
                      <a:pt x="62" y="198"/>
                    </a:lnTo>
                    <a:lnTo>
                      <a:pt x="55" y="192"/>
                    </a:lnTo>
                    <a:lnTo>
                      <a:pt x="52" y="190"/>
                    </a:lnTo>
                    <a:lnTo>
                      <a:pt x="51" y="189"/>
                    </a:lnTo>
                    <a:lnTo>
                      <a:pt x="48" y="189"/>
                    </a:lnTo>
                    <a:lnTo>
                      <a:pt x="46" y="185"/>
                    </a:lnTo>
                    <a:lnTo>
                      <a:pt x="42" y="184"/>
                    </a:lnTo>
                    <a:lnTo>
                      <a:pt x="39" y="181"/>
                    </a:lnTo>
                    <a:lnTo>
                      <a:pt x="36" y="179"/>
                    </a:lnTo>
                    <a:lnTo>
                      <a:pt x="34" y="179"/>
                    </a:lnTo>
                    <a:lnTo>
                      <a:pt x="33" y="177"/>
                    </a:lnTo>
                    <a:lnTo>
                      <a:pt x="32" y="176"/>
                    </a:lnTo>
                    <a:lnTo>
                      <a:pt x="10" y="161"/>
                    </a:lnTo>
                    <a:lnTo>
                      <a:pt x="2" y="155"/>
                    </a:lnTo>
                    <a:lnTo>
                      <a:pt x="0" y="153"/>
                    </a:lnTo>
                    <a:lnTo>
                      <a:pt x="11" y="143"/>
                    </a:lnTo>
                    <a:lnTo>
                      <a:pt x="16" y="139"/>
                    </a:lnTo>
                    <a:lnTo>
                      <a:pt x="22" y="135"/>
                    </a:lnTo>
                    <a:lnTo>
                      <a:pt x="28" y="128"/>
                    </a:lnTo>
                    <a:lnTo>
                      <a:pt x="30" y="123"/>
                    </a:lnTo>
                    <a:lnTo>
                      <a:pt x="32" y="118"/>
                    </a:lnTo>
                    <a:lnTo>
                      <a:pt x="34" y="112"/>
                    </a:lnTo>
                    <a:lnTo>
                      <a:pt x="37" y="106"/>
                    </a:lnTo>
                    <a:lnTo>
                      <a:pt x="38" y="101"/>
                    </a:lnTo>
                    <a:lnTo>
                      <a:pt x="43" y="98"/>
                    </a:lnTo>
                    <a:lnTo>
                      <a:pt x="50" y="98"/>
                    </a:lnTo>
                    <a:lnTo>
                      <a:pt x="56" y="98"/>
                    </a:lnTo>
                    <a:lnTo>
                      <a:pt x="61" y="98"/>
                    </a:lnTo>
                    <a:lnTo>
                      <a:pt x="66" y="97"/>
                    </a:lnTo>
                    <a:lnTo>
                      <a:pt x="71" y="98"/>
                    </a:lnTo>
                    <a:lnTo>
                      <a:pt x="75" y="98"/>
                    </a:lnTo>
                    <a:lnTo>
                      <a:pt x="83" y="101"/>
                    </a:lnTo>
                    <a:lnTo>
                      <a:pt x="87" y="102"/>
                    </a:lnTo>
                    <a:lnTo>
                      <a:pt x="92" y="105"/>
                    </a:lnTo>
                    <a:lnTo>
                      <a:pt x="96" y="101"/>
                    </a:lnTo>
                    <a:lnTo>
                      <a:pt x="98" y="97"/>
                    </a:lnTo>
                    <a:lnTo>
                      <a:pt x="101" y="95"/>
                    </a:lnTo>
                    <a:lnTo>
                      <a:pt x="103" y="92"/>
                    </a:lnTo>
                    <a:lnTo>
                      <a:pt x="107" y="92"/>
                    </a:lnTo>
                    <a:lnTo>
                      <a:pt x="116" y="86"/>
                    </a:lnTo>
                    <a:lnTo>
                      <a:pt x="121" y="81"/>
                    </a:lnTo>
                    <a:lnTo>
                      <a:pt x="128" y="75"/>
                    </a:lnTo>
                    <a:lnTo>
                      <a:pt x="135" y="70"/>
                    </a:lnTo>
                    <a:lnTo>
                      <a:pt x="140" y="65"/>
                    </a:lnTo>
                    <a:lnTo>
                      <a:pt x="148" y="58"/>
                    </a:lnTo>
                    <a:lnTo>
                      <a:pt x="153" y="55"/>
                    </a:lnTo>
                    <a:lnTo>
                      <a:pt x="158" y="51"/>
                    </a:lnTo>
                    <a:lnTo>
                      <a:pt x="165" y="47"/>
                    </a:lnTo>
                    <a:lnTo>
                      <a:pt x="171" y="44"/>
                    </a:lnTo>
                    <a:lnTo>
                      <a:pt x="177" y="39"/>
                    </a:lnTo>
                    <a:lnTo>
                      <a:pt x="183" y="32"/>
                    </a:lnTo>
                    <a:lnTo>
                      <a:pt x="188" y="26"/>
                    </a:lnTo>
                    <a:lnTo>
                      <a:pt x="193" y="22"/>
                    </a:lnTo>
                    <a:lnTo>
                      <a:pt x="199" y="17"/>
                    </a:lnTo>
                    <a:lnTo>
                      <a:pt x="204" y="14"/>
                    </a:lnTo>
                    <a:lnTo>
                      <a:pt x="209" y="9"/>
                    </a:lnTo>
                    <a:lnTo>
                      <a:pt x="221" y="0"/>
                    </a:lnTo>
                    <a:lnTo>
                      <a:pt x="226" y="3"/>
                    </a:lnTo>
                    <a:lnTo>
                      <a:pt x="230" y="7"/>
                    </a:lnTo>
                    <a:lnTo>
                      <a:pt x="236" y="10"/>
                    </a:lnTo>
                    <a:lnTo>
                      <a:pt x="241" y="13"/>
                    </a:lnTo>
                    <a:lnTo>
                      <a:pt x="249" y="19"/>
                    </a:lnTo>
                    <a:lnTo>
                      <a:pt x="245" y="26"/>
                    </a:lnTo>
                    <a:lnTo>
                      <a:pt x="245" y="32"/>
                    </a:lnTo>
                    <a:lnTo>
                      <a:pt x="244" y="39"/>
                    </a:lnTo>
                    <a:lnTo>
                      <a:pt x="240" y="46"/>
                    </a:lnTo>
                    <a:lnTo>
                      <a:pt x="239" y="50"/>
                    </a:lnTo>
                    <a:lnTo>
                      <a:pt x="240" y="54"/>
                    </a:lnTo>
                    <a:lnTo>
                      <a:pt x="243" y="56"/>
                    </a:lnTo>
                    <a:lnTo>
                      <a:pt x="246" y="63"/>
                    </a:lnTo>
                    <a:lnTo>
                      <a:pt x="250" y="68"/>
                    </a:lnTo>
                    <a:lnTo>
                      <a:pt x="253" y="74"/>
                    </a:lnTo>
                    <a:lnTo>
                      <a:pt x="253" y="79"/>
                    </a:lnTo>
                    <a:lnTo>
                      <a:pt x="253" y="84"/>
                    </a:lnTo>
                    <a:lnTo>
                      <a:pt x="252" y="93"/>
                    </a:lnTo>
                    <a:lnTo>
                      <a:pt x="245" y="95"/>
                    </a:lnTo>
                    <a:lnTo>
                      <a:pt x="246" y="100"/>
                    </a:lnTo>
                    <a:lnTo>
                      <a:pt x="249" y="101"/>
                    </a:lnTo>
                    <a:lnTo>
                      <a:pt x="246" y="106"/>
                    </a:lnTo>
                    <a:lnTo>
                      <a:pt x="245" y="109"/>
                    </a:lnTo>
                    <a:lnTo>
                      <a:pt x="239" y="112"/>
                    </a:lnTo>
                    <a:lnTo>
                      <a:pt x="230" y="120"/>
                    </a:lnTo>
                    <a:lnTo>
                      <a:pt x="225" y="128"/>
                    </a:lnTo>
                    <a:lnTo>
                      <a:pt x="220" y="138"/>
                    </a:lnTo>
                    <a:lnTo>
                      <a:pt x="217" y="148"/>
                    </a:lnTo>
                    <a:lnTo>
                      <a:pt x="215" y="158"/>
                    </a:lnTo>
                    <a:lnTo>
                      <a:pt x="215" y="163"/>
                    </a:lnTo>
                    <a:lnTo>
                      <a:pt x="215" y="172"/>
                    </a:lnTo>
                    <a:lnTo>
                      <a:pt x="216" y="179"/>
                    </a:lnTo>
                    <a:lnTo>
                      <a:pt x="220" y="186"/>
                    </a:lnTo>
                    <a:lnTo>
                      <a:pt x="225" y="192"/>
                    </a:lnTo>
                    <a:lnTo>
                      <a:pt x="227" y="195"/>
                    </a:lnTo>
                    <a:lnTo>
                      <a:pt x="227" y="199"/>
                    </a:lnTo>
                    <a:lnTo>
                      <a:pt x="225" y="207"/>
                    </a:lnTo>
                    <a:lnTo>
                      <a:pt x="220" y="211"/>
                    </a:lnTo>
                    <a:lnTo>
                      <a:pt x="215" y="214"/>
                    </a:lnTo>
                    <a:lnTo>
                      <a:pt x="213" y="217"/>
                    </a:lnTo>
                    <a:lnTo>
                      <a:pt x="211" y="221"/>
                    </a:lnTo>
                    <a:lnTo>
                      <a:pt x="209" y="225"/>
                    </a:lnTo>
                    <a:lnTo>
                      <a:pt x="204" y="225"/>
                    </a:lnTo>
                    <a:lnTo>
                      <a:pt x="199" y="225"/>
                    </a:lnTo>
                    <a:lnTo>
                      <a:pt x="195" y="226"/>
                    </a:lnTo>
                    <a:lnTo>
                      <a:pt x="193" y="227"/>
                    </a:lnTo>
                    <a:lnTo>
                      <a:pt x="186" y="227"/>
                    </a:lnTo>
                    <a:lnTo>
                      <a:pt x="179" y="228"/>
                    </a:lnTo>
                    <a:lnTo>
                      <a:pt x="177" y="230"/>
                    </a:lnTo>
                    <a:lnTo>
                      <a:pt x="174" y="228"/>
                    </a:lnTo>
                    <a:lnTo>
                      <a:pt x="169" y="232"/>
                    </a:lnTo>
                    <a:lnTo>
                      <a:pt x="167" y="235"/>
                    </a:lnTo>
                    <a:lnTo>
                      <a:pt x="163" y="237"/>
                    </a:lnTo>
                    <a:lnTo>
                      <a:pt x="162" y="237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ZS: BLA"/>
              <p:cNvSpPr/>
              <p:nvPr/>
            </p:nvSpPr>
            <p:spPr bwMode="auto">
              <a:xfrm>
                <a:off x="621214" y="2848674"/>
                <a:ext cx="812482" cy="968934"/>
              </a:xfrm>
              <a:custGeom>
                <a:avLst/>
                <a:gdLst>
                  <a:gd name="T0" fmla="*/ 1002030 w 270"/>
                  <a:gd name="T1" fmla="*/ 1226889 h 329"/>
                  <a:gd name="T2" fmla="*/ 967740 w 270"/>
                  <a:gd name="T3" fmla="*/ 1242083 h 329"/>
                  <a:gd name="T4" fmla="*/ 925830 w 270"/>
                  <a:gd name="T5" fmla="*/ 1249680 h 329"/>
                  <a:gd name="T6" fmla="*/ 891540 w 270"/>
                  <a:gd name="T7" fmla="*/ 1238285 h 329"/>
                  <a:gd name="T8" fmla="*/ 845820 w 270"/>
                  <a:gd name="T9" fmla="*/ 1234486 h 329"/>
                  <a:gd name="T10" fmla="*/ 807720 w 270"/>
                  <a:gd name="T11" fmla="*/ 1219293 h 329"/>
                  <a:gd name="T12" fmla="*/ 769620 w 270"/>
                  <a:gd name="T13" fmla="*/ 1204099 h 329"/>
                  <a:gd name="T14" fmla="*/ 731520 w 270"/>
                  <a:gd name="T15" fmla="*/ 1185107 h 329"/>
                  <a:gd name="T16" fmla="*/ 712470 w 270"/>
                  <a:gd name="T17" fmla="*/ 1154720 h 329"/>
                  <a:gd name="T18" fmla="*/ 670560 w 270"/>
                  <a:gd name="T19" fmla="*/ 1147123 h 329"/>
                  <a:gd name="T20" fmla="*/ 628650 w 270"/>
                  <a:gd name="T21" fmla="*/ 1139526 h 329"/>
                  <a:gd name="T22" fmla="*/ 598170 w 270"/>
                  <a:gd name="T23" fmla="*/ 1116735 h 329"/>
                  <a:gd name="T24" fmla="*/ 575310 w 270"/>
                  <a:gd name="T25" fmla="*/ 1086348 h 329"/>
                  <a:gd name="T26" fmla="*/ 537210 w 270"/>
                  <a:gd name="T27" fmla="*/ 1074953 h 329"/>
                  <a:gd name="T28" fmla="*/ 487680 w 270"/>
                  <a:gd name="T29" fmla="*/ 1078751 h 329"/>
                  <a:gd name="T30" fmla="*/ 453390 w 270"/>
                  <a:gd name="T31" fmla="*/ 1093945 h 329"/>
                  <a:gd name="T32" fmla="*/ 419100 w 270"/>
                  <a:gd name="T33" fmla="*/ 1101542 h 329"/>
                  <a:gd name="T34" fmla="*/ 373380 w 270"/>
                  <a:gd name="T35" fmla="*/ 1109138 h 329"/>
                  <a:gd name="T36" fmla="*/ 327660 w 270"/>
                  <a:gd name="T37" fmla="*/ 1112937 h 329"/>
                  <a:gd name="T38" fmla="*/ 285750 w 270"/>
                  <a:gd name="T39" fmla="*/ 1101542 h 329"/>
                  <a:gd name="T40" fmla="*/ 293370 w 270"/>
                  <a:gd name="T41" fmla="*/ 926814 h 329"/>
                  <a:gd name="T42" fmla="*/ 285750 w 270"/>
                  <a:gd name="T43" fmla="*/ 752087 h 329"/>
                  <a:gd name="T44" fmla="*/ 281940 w 270"/>
                  <a:gd name="T45" fmla="*/ 645731 h 329"/>
                  <a:gd name="T46" fmla="*/ 281940 w 270"/>
                  <a:gd name="T47" fmla="*/ 539376 h 329"/>
                  <a:gd name="T48" fmla="*/ 247650 w 270"/>
                  <a:gd name="T49" fmla="*/ 452012 h 329"/>
                  <a:gd name="T50" fmla="*/ 125730 w 270"/>
                  <a:gd name="T51" fmla="*/ 322866 h 329"/>
                  <a:gd name="T52" fmla="*/ 68580 w 270"/>
                  <a:gd name="T53" fmla="*/ 250696 h 329"/>
                  <a:gd name="T54" fmla="*/ 11430 w 270"/>
                  <a:gd name="T55" fmla="*/ 170929 h 329"/>
                  <a:gd name="T56" fmla="*/ 0 w 270"/>
                  <a:gd name="T57" fmla="*/ 75968 h 329"/>
                  <a:gd name="T58" fmla="*/ 83820 w 270"/>
                  <a:gd name="T59" fmla="*/ 45581 h 329"/>
                  <a:gd name="T60" fmla="*/ 160020 w 270"/>
                  <a:gd name="T61" fmla="*/ 0 h 329"/>
                  <a:gd name="T62" fmla="*/ 243840 w 270"/>
                  <a:gd name="T63" fmla="*/ 87364 h 329"/>
                  <a:gd name="T64" fmla="*/ 400050 w 270"/>
                  <a:gd name="T65" fmla="*/ 75968 h 329"/>
                  <a:gd name="T66" fmla="*/ 514350 w 270"/>
                  <a:gd name="T67" fmla="*/ 72170 h 329"/>
                  <a:gd name="T68" fmla="*/ 643890 w 270"/>
                  <a:gd name="T69" fmla="*/ 79767 h 329"/>
                  <a:gd name="T70" fmla="*/ 731520 w 270"/>
                  <a:gd name="T71" fmla="*/ 163332 h 329"/>
                  <a:gd name="T72" fmla="*/ 720090 w 270"/>
                  <a:gd name="T73" fmla="*/ 205115 h 329"/>
                  <a:gd name="T74" fmla="*/ 716280 w 270"/>
                  <a:gd name="T75" fmla="*/ 254494 h 329"/>
                  <a:gd name="T76" fmla="*/ 716280 w 270"/>
                  <a:gd name="T77" fmla="*/ 303874 h 329"/>
                  <a:gd name="T78" fmla="*/ 720090 w 270"/>
                  <a:gd name="T79" fmla="*/ 345656 h 329"/>
                  <a:gd name="T80" fmla="*/ 723900 w 270"/>
                  <a:gd name="T81" fmla="*/ 387439 h 329"/>
                  <a:gd name="T82" fmla="*/ 750570 w 270"/>
                  <a:gd name="T83" fmla="*/ 417826 h 329"/>
                  <a:gd name="T84" fmla="*/ 777240 w 270"/>
                  <a:gd name="T85" fmla="*/ 440617 h 329"/>
                  <a:gd name="T86" fmla="*/ 811530 w 270"/>
                  <a:gd name="T87" fmla="*/ 463407 h 329"/>
                  <a:gd name="T88" fmla="*/ 811530 w 270"/>
                  <a:gd name="T89" fmla="*/ 501391 h 329"/>
                  <a:gd name="T90" fmla="*/ 800100 w 270"/>
                  <a:gd name="T91" fmla="*/ 539376 h 329"/>
                  <a:gd name="T92" fmla="*/ 788670 w 270"/>
                  <a:gd name="T93" fmla="*/ 588755 h 329"/>
                  <a:gd name="T94" fmla="*/ 784860 w 270"/>
                  <a:gd name="T95" fmla="*/ 645731 h 329"/>
                  <a:gd name="T96" fmla="*/ 788670 w 270"/>
                  <a:gd name="T97" fmla="*/ 695111 h 329"/>
                  <a:gd name="T98" fmla="*/ 857250 w 270"/>
                  <a:gd name="T99" fmla="*/ 774878 h 329"/>
                  <a:gd name="T100" fmla="*/ 986790 w 270"/>
                  <a:gd name="T101" fmla="*/ 892629 h 329"/>
                  <a:gd name="T102" fmla="*/ 1002030 w 270"/>
                  <a:gd name="T103" fmla="*/ 926814 h 329"/>
                  <a:gd name="T104" fmla="*/ 1013460 w 270"/>
                  <a:gd name="T105" fmla="*/ 972395 h 329"/>
                  <a:gd name="T106" fmla="*/ 1021080 w 270"/>
                  <a:gd name="T107" fmla="*/ 1010380 h 329"/>
                  <a:gd name="T108" fmla="*/ 1028700 w 270"/>
                  <a:gd name="T109" fmla="*/ 1059759 h 329"/>
                  <a:gd name="T110" fmla="*/ 1028700 w 270"/>
                  <a:gd name="T111" fmla="*/ 1101542 h 329"/>
                  <a:gd name="T112" fmla="*/ 1021080 w 270"/>
                  <a:gd name="T113" fmla="*/ 1139526 h 329"/>
                  <a:gd name="T114" fmla="*/ 1013460 w 270"/>
                  <a:gd name="T115" fmla="*/ 1185107 h 329"/>
                  <a:gd name="T116" fmla="*/ 1028700 w 270"/>
                  <a:gd name="T117" fmla="*/ 1207897 h 3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70" h="329">
                    <a:moveTo>
                      <a:pt x="270" y="318"/>
                    </a:moveTo>
                    <a:lnTo>
                      <a:pt x="268" y="320"/>
                    </a:lnTo>
                    <a:lnTo>
                      <a:pt x="267" y="321"/>
                    </a:lnTo>
                    <a:lnTo>
                      <a:pt x="266" y="321"/>
                    </a:lnTo>
                    <a:lnTo>
                      <a:pt x="265" y="322"/>
                    </a:lnTo>
                    <a:lnTo>
                      <a:pt x="263" y="323"/>
                    </a:lnTo>
                    <a:lnTo>
                      <a:pt x="262" y="325"/>
                    </a:lnTo>
                    <a:lnTo>
                      <a:pt x="261" y="326"/>
                    </a:lnTo>
                    <a:lnTo>
                      <a:pt x="259" y="326"/>
                    </a:lnTo>
                    <a:lnTo>
                      <a:pt x="258" y="326"/>
                    </a:lnTo>
                    <a:lnTo>
                      <a:pt x="257" y="327"/>
                    </a:lnTo>
                    <a:lnTo>
                      <a:pt x="254" y="327"/>
                    </a:lnTo>
                    <a:lnTo>
                      <a:pt x="253" y="329"/>
                    </a:lnTo>
                    <a:lnTo>
                      <a:pt x="251" y="329"/>
                    </a:lnTo>
                    <a:lnTo>
                      <a:pt x="249" y="329"/>
                    </a:lnTo>
                    <a:lnTo>
                      <a:pt x="248" y="329"/>
                    </a:lnTo>
                    <a:lnTo>
                      <a:pt x="245" y="329"/>
                    </a:lnTo>
                    <a:lnTo>
                      <a:pt x="243" y="329"/>
                    </a:lnTo>
                    <a:lnTo>
                      <a:pt x="242" y="329"/>
                    </a:lnTo>
                    <a:lnTo>
                      <a:pt x="239" y="329"/>
                    </a:lnTo>
                    <a:lnTo>
                      <a:pt x="238" y="329"/>
                    </a:lnTo>
                    <a:lnTo>
                      <a:pt x="238" y="327"/>
                    </a:lnTo>
                    <a:lnTo>
                      <a:pt x="235" y="327"/>
                    </a:lnTo>
                    <a:lnTo>
                      <a:pt x="234" y="326"/>
                    </a:lnTo>
                    <a:lnTo>
                      <a:pt x="233" y="326"/>
                    </a:lnTo>
                    <a:lnTo>
                      <a:pt x="230" y="325"/>
                    </a:lnTo>
                    <a:lnTo>
                      <a:pt x="227" y="325"/>
                    </a:lnTo>
                    <a:lnTo>
                      <a:pt x="226" y="325"/>
                    </a:lnTo>
                    <a:lnTo>
                      <a:pt x="224" y="325"/>
                    </a:lnTo>
                    <a:lnTo>
                      <a:pt x="222" y="325"/>
                    </a:lnTo>
                    <a:lnTo>
                      <a:pt x="220" y="325"/>
                    </a:lnTo>
                    <a:lnTo>
                      <a:pt x="217" y="325"/>
                    </a:lnTo>
                    <a:lnTo>
                      <a:pt x="216" y="325"/>
                    </a:lnTo>
                    <a:lnTo>
                      <a:pt x="215" y="323"/>
                    </a:lnTo>
                    <a:lnTo>
                      <a:pt x="212" y="322"/>
                    </a:lnTo>
                    <a:lnTo>
                      <a:pt x="212" y="321"/>
                    </a:lnTo>
                    <a:lnTo>
                      <a:pt x="211" y="321"/>
                    </a:lnTo>
                    <a:lnTo>
                      <a:pt x="210" y="320"/>
                    </a:lnTo>
                    <a:lnTo>
                      <a:pt x="207" y="318"/>
                    </a:lnTo>
                    <a:lnTo>
                      <a:pt x="206" y="318"/>
                    </a:lnTo>
                    <a:lnTo>
                      <a:pt x="203" y="317"/>
                    </a:lnTo>
                    <a:lnTo>
                      <a:pt x="202" y="317"/>
                    </a:lnTo>
                    <a:lnTo>
                      <a:pt x="199" y="316"/>
                    </a:lnTo>
                    <a:lnTo>
                      <a:pt x="198" y="316"/>
                    </a:lnTo>
                    <a:lnTo>
                      <a:pt x="197" y="316"/>
                    </a:lnTo>
                    <a:lnTo>
                      <a:pt x="196" y="314"/>
                    </a:lnTo>
                    <a:lnTo>
                      <a:pt x="193" y="313"/>
                    </a:lnTo>
                    <a:lnTo>
                      <a:pt x="192" y="312"/>
                    </a:lnTo>
                    <a:lnTo>
                      <a:pt x="192" y="311"/>
                    </a:lnTo>
                    <a:lnTo>
                      <a:pt x="190" y="309"/>
                    </a:lnTo>
                    <a:lnTo>
                      <a:pt x="189" y="308"/>
                    </a:lnTo>
                    <a:lnTo>
                      <a:pt x="188" y="307"/>
                    </a:lnTo>
                    <a:lnTo>
                      <a:pt x="187" y="306"/>
                    </a:lnTo>
                    <a:lnTo>
                      <a:pt x="187" y="304"/>
                    </a:lnTo>
                    <a:lnTo>
                      <a:pt x="185" y="303"/>
                    </a:lnTo>
                    <a:lnTo>
                      <a:pt x="184" y="302"/>
                    </a:lnTo>
                    <a:lnTo>
                      <a:pt x="181" y="302"/>
                    </a:lnTo>
                    <a:lnTo>
                      <a:pt x="180" y="300"/>
                    </a:lnTo>
                    <a:lnTo>
                      <a:pt x="178" y="300"/>
                    </a:lnTo>
                    <a:lnTo>
                      <a:pt x="176" y="302"/>
                    </a:lnTo>
                    <a:lnTo>
                      <a:pt x="174" y="302"/>
                    </a:lnTo>
                    <a:lnTo>
                      <a:pt x="171" y="302"/>
                    </a:lnTo>
                    <a:lnTo>
                      <a:pt x="170" y="302"/>
                    </a:lnTo>
                    <a:lnTo>
                      <a:pt x="167" y="300"/>
                    </a:lnTo>
                    <a:lnTo>
                      <a:pt x="166" y="300"/>
                    </a:lnTo>
                    <a:lnTo>
                      <a:pt x="165" y="300"/>
                    </a:lnTo>
                    <a:lnTo>
                      <a:pt x="162" y="299"/>
                    </a:lnTo>
                    <a:lnTo>
                      <a:pt x="161" y="298"/>
                    </a:lnTo>
                    <a:lnTo>
                      <a:pt x="161" y="297"/>
                    </a:lnTo>
                    <a:lnTo>
                      <a:pt x="160" y="295"/>
                    </a:lnTo>
                    <a:lnTo>
                      <a:pt x="158" y="295"/>
                    </a:lnTo>
                    <a:lnTo>
                      <a:pt x="157" y="294"/>
                    </a:lnTo>
                    <a:lnTo>
                      <a:pt x="156" y="292"/>
                    </a:lnTo>
                    <a:lnTo>
                      <a:pt x="156" y="290"/>
                    </a:lnTo>
                    <a:lnTo>
                      <a:pt x="153" y="290"/>
                    </a:lnTo>
                    <a:lnTo>
                      <a:pt x="152" y="289"/>
                    </a:lnTo>
                    <a:lnTo>
                      <a:pt x="151" y="288"/>
                    </a:lnTo>
                    <a:lnTo>
                      <a:pt x="151" y="286"/>
                    </a:lnTo>
                    <a:lnTo>
                      <a:pt x="150" y="285"/>
                    </a:lnTo>
                    <a:lnTo>
                      <a:pt x="147" y="285"/>
                    </a:lnTo>
                    <a:lnTo>
                      <a:pt x="146" y="284"/>
                    </a:lnTo>
                    <a:lnTo>
                      <a:pt x="144" y="284"/>
                    </a:lnTo>
                    <a:lnTo>
                      <a:pt x="142" y="283"/>
                    </a:lnTo>
                    <a:lnTo>
                      <a:pt x="141" y="283"/>
                    </a:lnTo>
                    <a:lnTo>
                      <a:pt x="137" y="283"/>
                    </a:lnTo>
                    <a:lnTo>
                      <a:pt x="135" y="283"/>
                    </a:lnTo>
                    <a:lnTo>
                      <a:pt x="133" y="283"/>
                    </a:lnTo>
                    <a:lnTo>
                      <a:pt x="132" y="283"/>
                    </a:lnTo>
                    <a:lnTo>
                      <a:pt x="130" y="283"/>
                    </a:lnTo>
                    <a:lnTo>
                      <a:pt x="128" y="284"/>
                    </a:lnTo>
                    <a:lnTo>
                      <a:pt x="125" y="284"/>
                    </a:lnTo>
                    <a:lnTo>
                      <a:pt x="125" y="285"/>
                    </a:lnTo>
                    <a:lnTo>
                      <a:pt x="123" y="285"/>
                    </a:lnTo>
                    <a:lnTo>
                      <a:pt x="121" y="285"/>
                    </a:lnTo>
                    <a:lnTo>
                      <a:pt x="120" y="286"/>
                    </a:lnTo>
                    <a:lnTo>
                      <a:pt x="119" y="288"/>
                    </a:lnTo>
                    <a:lnTo>
                      <a:pt x="118" y="288"/>
                    </a:lnTo>
                    <a:lnTo>
                      <a:pt x="115" y="289"/>
                    </a:lnTo>
                    <a:lnTo>
                      <a:pt x="112" y="290"/>
                    </a:lnTo>
                    <a:lnTo>
                      <a:pt x="110" y="290"/>
                    </a:lnTo>
                    <a:lnTo>
                      <a:pt x="107" y="290"/>
                    </a:lnTo>
                    <a:lnTo>
                      <a:pt x="105" y="292"/>
                    </a:lnTo>
                    <a:lnTo>
                      <a:pt x="104" y="292"/>
                    </a:lnTo>
                    <a:lnTo>
                      <a:pt x="101" y="292"/>
                    </a:lnTo>
                    <a:lnTo>
                      <a:pt x="100" y="292"/>
                    </a:lnTo>
                    <a:lnTo>
                      <a:pt x="98" y="292"/>
                    </a:lnTo>
                    <a:lnTo>
                      <a:pt x="96" y="292"/>
                    </a:lnTo>
                    <a:lnTo>
                      <a:pt x="95" y="293"/>
                    </a:lnTo>
                    <a:lnTo>
                      <a:pt x="92" y="293"/>
                    </a:lnTo>
                    <a:lnTo>
                      <a:pt x="89" y="293"/>
                    </a:lnTo>
                    <a:lnTo>
                      <a:pt x="88" y="293"/>
                    </a:lnTo>
                    <a:lnTo>
                      <a:pt x="86" y="293"/>
                    </a:lnTo>
                    <a:lnTo>
                      <a:pt x="84" y="293"/>
                    </a:lnTo>
                    <a:lnTo>
                      <a:pt x="80" y="293"/>
                    </a:lnTo>
                    <a:lnTo>
                      <a:pt x="79" y="292"/>
                    </a:lnTo>
                    <a:lnTo>
                      <a:pt x="77" y="292"/>
                    </a:lnTo>
                    <a:lnTo>
                      <a:pt x="75" y="292"/>
                    </a:lnTo>
                    <a:lnTo>
                      <a:pt x="75" y="290"/>
                    </a:lnTo>
                    <a:lnTo>
                      <a:pt x="75" y="276"/>
                    </a:lnTo>
                    <a:lnTo>
                      <a:pt x="75" y="272"/>
                    </a:lnTo>
                    <a:lnTo>
                      <a:pt x="75" y="269"/>
                    </a:lnTo>
                    <a:lnTo>
                      <a:pt x="75" y="260"/>
                    </a:lnTo>
                    <a:lnTo>
                      <a:pt x="77" y="249"/>
                    </a:lnTo>
                    <a:lnTo>
                      <a:pt x="77" y="244"/>
                    </a:lnTo>
                    <a:lnTo>
                      <a:pt x="77" y="234"/>
                    </a:lnTo>
                    <a:lnTo>
                      <a:pt x="77" y="224"/>
                    </a:lnTo>
                    <a:lnTo>
                      <a:pt x="77" y="215"/>
                    </a:lnTo>
                    <a:lnTo>
                      <a:pt x="75" y="212"/>
                    </a:lnTo>
                    <a:lnTo>
                      <a:pt x="75" y="206"/>
                    </a:lnTo>
                    <a:lnTo>
                      <a:pt x="75" y="198"/>
                    </a:lnTo>
                    <a:lnTo>
                      <a:pt x="75" y="195"/>
                    </a:lnTo>
                    <a:lnTo>
                      <a:pt x="75" y="186"/>
                    </a:lnTo>
                    <a:lnTo>
                      <a:pt x="74" y="184"/>
                    </a:lnTo>
                    <a:lnTo>
                      <a:pt x="74" y="183"/>
                    </a:lnTo>
                    <a:lnTo>
                      <a:pt x="74" y="176"/>
                    </a:lnTo>
                    <a:lnTo>
                      <a:pt x="74" y="170"/>
                    </a:lnTo>
                    <a:lnTo>
                      <a:pt x="74" y="165"/>
                    </a:lnTo>
                    <a:lnTo>
                      <a:pt x="74" y="164"/>
                    </a:lnTo>
                    <a:lnTo>
                      <a:pt x="75" y="156"/>
                    </a:lnTo>
                    <a:lnTo>
                      <a:pt x="74" y="151"/>
                    </a:lnTo>
                    <a:lnTo>
                      <a:pt x="74" y="142"/>
                    </a:lnTo>
                    <a:lnTo>
                      <a:pt x="72" y="135"/>
                    </a:lnTo>
                    <a:lnTo>
                      <a:pt x="72" y="133"/>
                    </a:lnTo>
                    <a:lnTo>
                      <a:pt x="72" y="132"/>
                    </a:lnTo>
                    <a:lnTo>
                      <a:pt x="68" y="123"/>
                    </a:lnTo>
                    <a:lnTo>
                      <a:pt x="65" y="119"/>
                    </a:lnTo>
                    <a:lnTo>
                      <a:pt x="60" y="113"/>
                    </a:lnTo>
                    <a:lnTo>
                      <a:pt x="59" y="112"/>
                    </a:lnTo>
                    <a:lnTo>
                      <a:pt x="52" y="100"/>
                    </a:lnTo>
                    <a:lnTo>
                      <a:pt x="50" y="98"/>
                    </a:lnTo>
                    <a:lnTo>
                      <a:pt x="41" y="93"/>
                    </a:lnTo>
                    <a:lnTo>
                      <a:pt x="33" y="85"/>
                    </a:lnTo>
                    <a:lnTo>
                      <a:pt x="27" y="79"/>
                    </a:lnTo>
                    <a:lnTo>
                      <a:pt x="26" y="77"/>
                    </a:lnTo>
                    <a:lnTo>
                      <a:pt x="24" y="76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66"/>
                    </a:lnTo>
                    <a:lnTo>
                      <a:pt x="17" y="63"/>
                    </a:lnTo>
                    <a:lnTo>
                      <a:pt x="15" y="62"/>
                    </a:lnTo>
                    <a:lnTo>
                      <a:pt x="10" y="57"/>
                    </a:lnTo>
                    <a:lnTo>
                      <a:pt x="6" y="54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3" y="23"/>
                    </a:lnTo>
                    <a:lnTo>
                      <a:pt x="19" y="19"/>
                    </a:lnTo>
                    <a:lnTo>
                      <a:pt x="22" y="12"/>
                    </a:lnTo>
                    <a:lnTo>
                      <a:pt x="23" y="10"/>
                    </a:lnTo>
                    <a:lnTo>
                      <a:pt x="28" y="10"/>
                    </a:lnTo>
                    <a:lnTo>
                      <a:pt x="32" y="10"/>
                    </a:lnTo>
                    <a:lnTo>
                      <a:pt x="33" y="6"/>
                    </a:lnTo>
                    <a:lnTo>
                      <a:pt x="38" y="3"/>
                    </a:lnTo>
                    <a:lnTo>
                      <a:pt x="42" y="0"/>
                    </a:lnTo>
                    <a:lnTo>
                      <a:pt x="43" y="5"/>
                    </a:lnTo>
                    <a:lnTo>
                      <a:pt x="49" y="8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9" y="20"/>
                    </a:lnTo>
                    <a:lnTo>
                      <a:pt x="64" y="23"/>
                    </a:lnTo>
                    <a:lnTo>
                      <a:pt x="72" y="25"/>
                    </a:lnTo>
                    <a:lnTo>
                      <a:pt x="79" y="25"/>
                    </a:lnTo>
                    <a:lnTo>
                      <a:pt x="84" y="25"/>
                    </a:lnTo>
                    <a:lnTo>
                      <a:pt x="95" y="24"/>
                    </a:lnTo>
                    <a:lnTo>
                      <a:pt x="100" y="21"/>
                    </a:lnTo>
                    <a:lnTo>
                      <a:pt x="105" y="20"/>
                    </a:lnTo>
                    <a:lnTo>
                      <a:pt x="111" y="15"/>
                    </a:lnTo>
                    <a:lnTo>
                      <a:pt x="120" y="11"/>
                    </a:lnTo>
                    <a:lnTo>
                      <a:pt x="123" y="10"/>
                    </a:lnTo>
                    <a:lnTo>
                      <a:pt x="129" y="10"/>
                    </a:lnTo>
                    <a:lnTo>
                      <a:pt x="132" y="14"/>
                    </a:lnTo>
                    <a:lnTo>
                      <a:pt x="135" y="19"/>
                    </a:lnTo>
                    <a:lnTo>
                      <a:pt x="138" y="25"/>
                    </a:lnTo>
                    <a:lnTo>
                      <a:pt x="142" y="25"/>
                    </a:lnTo>
                    <a:lnTo>
                      <a:pt x="150" y="25"/>
                    </a:lnTo>
                    <a:lnTo>
                      <a:pt x="155" y="23"/>
                    </a:lnTo>
                    <a:lnTo>
                      <a:pt x="161" y="20"/>
                    </a:lnTo>
                    <a:lnTo>
                      <a:pt x="169" y="21"/>
                    </a:lnTo>
                    <a:lnTo>
                      <a:pt x="173" y="25"/>
                    </a:lnTo>
                    <a:lnTo>
                      <a:pt x="179" y="30"/>
                    </a:lnTo>
                    <a:lnTo>
                      <a:pt x="187" y="33"/>
                    </a:lnTo>
                    <a:lnTo>
                      <a:pt x="194" y="40"/>
                    </a:lnTo>
                    <a:lnTo>
                      <a:pt x="193" y="40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8"/>
                    </a:lnTo>
                    <a:lnTo>
                      <a:pt x="190" y="51"/>
                    </a:lnTo>
                    <a:lnTo>
                      <a:pt x="189" y="52"/>
                    </a:lnTo>
                    <a:lnTo>
                      <a:pt x="189" y="54"/>
                    </a:lnTo>
                    <a:lnTo>
                      <a:pt x="189" y="56"/>
                    </a:lnTo>
                    <a:lnTo>
                      <a:pt x="189" y="58"/>
                    </a:lnTo>
                    <a:lnTo>
                      <a:pt x="189" y="61"/>
                    </a:lnTo>
                    <a:lnTo>
                      <a:pt x="189" y="63"/>
                    </a:lnTo>
                    <a:lnTo>
                      <a:pt x="188" y="66"/>
                    </a:lnTo>
                    <a:lnTo>
                      <a:pt x="188" y="67"/>
                    </a:lnTo>
                    <a:lnTo>
                      <a:pt x="188" y="70"/>
                    </a:lnTo>
                    <a:lnTo>
                      <a:pt x="188" y="71"/>
                    </a:lnTo>
                    <a:lnTo>
                      <a:pt x="188" y="74"/>
                    </a:lnTo>
                    <a:lnTo>
                      <a:pt x="188" y="75"/>
                    </a:lnTo>
                    <a:lnTo>
                      <a:pt x="188" y="76"/>
                    </a:lnTo>
                    <a:lnTo>
                      <a:pt x="188" y="80"/>
                    </a:lnTo>
                    <a:lnTo>
                      <a:pt x="188" y="81"/>
                    </a:lnTo>
                    <a:lnTo>
                      <a:pt x="188" y="84"/>
                    </a:lnTo>
                    <a:lnTo>
                      <a:pt x="188" y="86"/>
                    </a:lnTo>
                    <a:lnTo>
                      <a:pt x="189" y="90"/>
                    </a:lnTo>
                    <a:lnTo>
                      <a:pt x="189" y="91"/>
                    </a:lnTo>
                    <a:lnTo>
                      <a:pt x="189" y="93"/>
                    </a:lnTo>
                    <a:lnTo>
                      <a:pt x="189" y="95"/>
                    </a:lnTo>
                    <a:lnTo>
                      <a:pt x="189" y="96"/>
                    </a:lnTo>
                    <a:lnTo>
                      <a:pt x="190" y="98"/>
                    </a:lnTo>
                    <a:lnTo>
                      <a:pt x="190" y="100"/>
                    </a:lnTo>
                    <a:lnTo>
                      <a:pt x="190" y="102"/>
                    </a:lnTo>
                    <a:lnTo>
                      <a:pt x="192" y="103"/>
                    </a:lnTo>
                    <a:lnTo>
                      <a:pt x="192" y="105"/>
                    </a:lnTo>
                    <a:lnTo>
                      <a:pt x="193" y="107"/>
                    </a:lnTo>
                    <a:lnTo>
                      <a:pt x="194" y="107"/>
                    </a:lnTo>
                    <a:lnTo>
                      <a:pt x="196" y="109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8" y="112"/>
                    </a:lnTo>
                    <a:lnTo>
                      <a:pt x="199" y="113"/>
                    </a:lnTo>
                    <a:lnTo>
                      <a:pt x="202" y="114"/>
                    </a:lnTo>
                    <a:lnTo>
                      <a:pt x="202" y="116"/>
                    </a:lnTo>
                    <a:lnTo>
                      <a:pt x="204" y="116"/>
                    </a:lnTo>
                    <a:lnTo>
                      <a:pt x="207" y="117"/>
                    </a:lnTo>
                    <a:lnTo>
                      <a:pt x="210" y="118"/>
                    </a:lnTo>
                    <a:lnTo>
                      <a:pt x="211" y="118"/>
                    </a:lnTo>
                    <a:lnTo>
                      <a:pt x="212" y="119"/>
                    </a:lnTo>
                    <a:lnTo>
                      <a:pt x="213" y="122"/>
                    </a:lnTo>
                    <a:lnTo>
                      <a:pt x="215" y="122"/>
                    </a:lnTo>
                    <a:lnTo>
                      <a:pt x="215" y="123"/>
                    </a:lnTo>
                    <a:lnTo>
                      <a:pt x="216" y="126"/>
                    </a:lnTo>
                    <a:lnTo>
                      <a:pt x="215" y="127"/>
                    </a:lnTo>
                    <a:lnTo>
                      <a:pt x="215" y="130"/>
                    </a:lnTo>
                    <a:lnTo>
                      <a:pt x="213" y="132"/>
                    </a:lnTo>
                    <a:lnTo>
                      <a:pt x="212" y="133"/>
                    </a:lnTo>
                    <a:lnTo>
                      <a:pt x="212" y="135"/>
                    </a:lnTo>
                    <a:lnTo>
                      <a:pt x="212" y="137"/>
                    </a:lnTo>
                    <a:lnTo>
                      <a:pt x="211" y="139"/>
                    </a:lnTo>
                    <a:lnTo>
                      <a:pt x="211" y="140"/>
                    </a:lnTo>
                    <a:lnTo>
                      <a:pt x="210" y="142"/>
                    </a:lnTo>
                    <a:lnTo>
                      <a:pt x="210" y="145"/>
                    </a:lnTo>
                    <a:lnTo>
                      <a:pt x="208" y="147"/>
                    </a:lnTo>
                    <a:lnTo>
                      <a:pt x="208" y="149"/>
                    </a:lnTo>
                    <a:lnTo>
                      <a:pt x="208" y="151"/>
                    </a:lnTo>
                    <a:lnTo>
                      <a:pt x="208" y="153"/>
                    </a:lnTo>
                    <a:lnTo>
                      <a:pt x="207" y="155"/>
                    </a:lnTo>
                    <a:lnTo>
                      <a:pt x="207" y="158"/>
                    </a:lnTo>
                    <a:lnTo>
                      <a:pt x="207" y="159"/>
                    </a:lnTo>
                    <a:lnTo>
                      <a:pt x="207" y="161"/>
                    </a:lnTo>
                    <a:lnTo>
                      <a:pt x="207" y="164"/>
                    </a:lnTo>
                    <a:lnTo>
                      <a:pt x="206" y="168"/>
                    </a:lnTo>
                    <a:lnTo>
                      <a:pt x="206" y="170"/>
                    </a:lnTo>
                    <a:lnTo>
                      <a:pt x="206" y="173"/>
                    </a:lnTo>
                    <a:lnTo>
                      <a:pt x="206" y="177"/>
                    </a:lnTo>
                    <a:lnTo>
                      <a:pt x="206" y="178"/>
                    </a:lnTo>
                    <a:lnTo>
                      <a:pt x="207" y="181"/>
                    </a:lnTo>
                    <a:lnTo>
                      <a:pt x="207" y="183"/>
                    </a:lnTo>
                    <a:lnTo>
                      <a:pt x="207" y="184"/>
                    </a:lnTo>
                    <a:lnTo>
                      <a:pt x="207" y="188"/>
                    </a:lnTo>
                    <a:lnTo>
                      <a:pt x="208" y="188"/>
                    </a:lnTo>
                    <a:lnTo>
                      <a:pt x="208" y="191"/>
                    </a:lnTo>
                    <a:lnTo>
                      <a:pt x="210" y="191"/>
                    </a:lnTo>
                    <a:lnTo>
                      <a:pt x="225" y="204"/>
                    </a:lnTo>
                    <a:lnTo>
                      <a:pt x="267" y="215"/>
                    </a:lnTo>
                    <a:lnTo>
                      <a:pt x="262" y="229"/>
                    </a:lnTo>
                    <a:lnTo>
                      <a:pt x="261" y="230"/>
                    </a:lnTo>
                    <a:lnTo>
                      <a:pt x="261" y="232"/>
                    </a:lnTo>
                    <a:lnTo>
                      <a:pt x="259" y="234"/>
                    </a:lnTo>
                    <a:lnTo>
                      <a:pt x="259" y="235"/>
                    </a:lnTo>
                    <a:lnTo>
                      <a:pt x="259" y="238"/>
                    </a:lnTo>
                    <a:lnTo>
                      <a:pt x="259" y="239"/>
                    </a:lnTo>
                    <a:lnTo>
                      <a:pt x="261" y="241"/>
                    </a:lnTo>
                    <a:lnTo>
                      <a:pt x="262" y="243"/>
                    </a:lnTo>
                    <a:lnTo>
                      <a:pt x="263" y="244"/>
                    </a:lnTo>
                    <a:lnTo>
                      <a:pt x="265" y="246"/>
                    </a:lnTo>
                    <a:lnTo>
                      <a:pt x="266" y="248"/>
                    </a:lnTo>
                    <a:lnTo>
                      <a:pt x="266" y="249"/>
                    </a:lnTo>
                    <a:lnTo>
                      <a:pt x="266" y="252"/>
                    </a:lnTo>
                    <a:lnTo>
                      <a:pt x="266" y="255"/>
                    </a:lnTo>
                    <a:lnTo>
                      <a:pt x="266" y="256"/>
                    </a:lnTo>
                    <a:lnTo>
                      <a:pt x="266" y="258"/>
                    </a:lnTo>
                    <a:lnTo>
                      <a:pt x="266" y="260"/>
                    </a:lnTo>
                    <a:lnTo>
                      <a:pt x="266" y="262"/>
                    </a:lnTo>
                    <a:lnTo>
                      <a:pt x="267" y="265"/>
                    </a:lnTo>
                    <a:lnTo>
                      <a:pt x="268" y="265"/>
                    </a:lnTo>
                    <a:lnTo>
                      <a:pt x="268" y="266"/>
                    </a:lnTo>
                    <a:lnTo>
                      <a:pt x="268" y="269"/>
                    </a:lnTo>
                    <a:lnTo>
                      <a:pt x="270" y="270"/>
                    </a:lnTo>
                    <a:lnTo>
                      <a:pt x="270" y="271"/>
                    </a:lnTo>
                    <a:lnTo>
                      <a:pt x="270" y="274"/>
                    </a:lnTo>
                    <a:lnTo>
                      <a:pt x="270" y="276"/>
                    </a:lnTo>
                    <a:lnTo>
                      <a:pt x="270" y="279"/>
                    </a:lnTo>
                    <a:lnTo>
                      <a:pt x="270" y="280"/>
                    </a:lnTo>
                    <a:lnTo>
                      <a:pt x="268" y="281"/>
                    </a:lnTo>
                    <a:lnTo>
                      <a:pt x="268" y="284"/>
                    </a:lnTo>
                    <a:lnTo>
                      <a:pt x="270" y="285"/>
                    </a:lnTo>
                    <a:lnTo>
                      <a:pt x="270" y="288"/>
                    </a:lnTo>
                    <a:lnTo>
                      <a:pt x="270" y="290"/>
                    </a:lnTo>
                    <a:lnTo>
                      <a:pt x="270" y="292"/>
                    </a:lnTo>
                    <a:lnTo>
                      <a:pt x="270" y="294"/>
                    </a:lnTo>
                    <a:lnTo>
                      <a:pt x="268" y="295"/>
                    </a:lnTo>
                    <a:lnTo>
                      <a:pt x="268" y="298"/>
                    </a:lnTo>
                    <a:lnTo>
                      <a:pt x="268" y="299"/>
                    </a:lnTo>
                    <a:lnTo>
                      <a:pt x="268" y="300"/>
                    </a:lnTo>
                    <a:lnTo>
                      <a:pt x="267" y="303"/>
                    </a:lnTo>
                    <a:lnTo>
                      <a:pt x="266" y="306"/>
                    </a:lnTo>
                    <a:lnTo>
                      <a:pt x="266" y="308"/>
                    </a:lnTo>
                    <a:lnTo>
                      <a:pt x="266" y="311"/>
                    </a:lnTo>
                    <a:lnTo>
                      <a:pt x="266" y="312"/>
                    </a:lnTo>
                    <a:lnTo>
                      <a:pt x="267" y="313"/>
                    </a:lnTo>
                    <a:lnTo>
                      <a:pt x="268" y="314"/>
                    </a:lnTo>
                    <a:lnTo>
                      <a:pt x="268" y="316"/>
                    </a:lnTo>
                    <a:lnTo>
                      <a:pt x="270" y="316"/>
                    </a:lnTo>
                    <a:lnTo>
                      <a:pt x="270" y="318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ZS: DCO"/>
              <p:cNvSpPr/>
              <p:nvPr/>
            </p:nvSpPr>
            <p:spPr bwMode="auto">
              <a:xfrm>
                <a:off x="563684" y="2266315"/>
                <a:ext cx="821483" cy="701097"/>
              </a:xfrm>
              <a:custGeom>
                <a:avLst/>
                <a:gdLst>
                  <a:gd name="T0" fmla="*/ 19050 w 272"/>
                  <a:gd name="T1" fmla="*/ 202775 h 239"/>
                  <a:gd name="T2" fmla="*/ 57150 w 272"/>
                  <a:gd name="T3" fmla="*/ 80345 h 239"/>
                  <a:gd name="T4" fmla="*/ 182880 w 272"/>
                  <a:gd name="T5" fmla="*/ 87997 h 239"/>
                  <a:gd name="T6" fmla="*/ 247650 w 272"/>
                  <a:gd name="T7" fmla="*/ 133908 h 239"/>
                  <a:gd name="T8" fmla="*/ 392430 w 272"/>
                  <a:gd name="T9" fmla="*/ 141560 h 239"/>
                  <a:gd name="T10" fmla="*/ 453390 w 272"/>
                  <a:gd name="T11" fmla="*/ 72693 h 239"/>
                  <a:gd name="T12" fmla="*/ 533400 w 272"/>
                  <a:gd name="T13" fmla="*/ 22956 h 239"/>
                  <a:gd name="T14" fmla="*/ 609600 w 272"/>
                  <a:gd name="T15" fmla="*/ 11478 h 239"/>
                  <a:gd name="T16" fmla="*/ 742950 w 272"/>
                  <a:gd name="T17" fmla="*/ 11478 h 239"/>
                  <a:gd name="T18" fmla="*/ 830580 w 272"/>
                  <a:gd name="T19" fmla="*/ 7652 h 239"/>
                  <a:gd name="T20" fmla="*/ 910590 w 272"/>
                  <a:gd name="T21" fmla="*/ 34433 h 239"/>
                  <a:gd name="T22" fmla="*/ 937260 w 272"/>
                  <a:gd name="T23" fmla="*/ 38259 h 239"/>
                  <a:gd name="T24" fmla="*/ 944880 w 272"/>
                  <a:gd name="T25" fmla="*/ 57389 h 239"/>
                  <a:gd name="T26" fmla="*/ 960120 w 272"/>
                  <a:gd name="T27" fmla="*/ 80345 h 239"/>
                  <a:gd name="T28" fmla="*/ 937260 w 272"/>
                  <a:gd name="T29" fmla="*/ 99474 h 239"/>
                  <a:gd name="T30" fmla="*/ 937260 w 272"/>
                  <a:gd name="T31" fmla="*/ 133908 h 239"/>
                  <a:gd name="T32" fmla="*/ 937260 w 272"/>
                  <a:gd name="T33" fmla="*/ 153038 h 239"/>
                  <a:gd name="T34" fmla="*/ 948690 w 272"/>
                  <a:gd name="T35" fmla="*/ 175993 h 239"/>
                  <a:gd name="T36" fmla="*/ 948690 w 272"/>
                  <a:gd name="T37" fmla="*/ 206601 h 239"/>
                  <a:gd name="T38" fmla="*/ 937260 w 272"/>
                  <a:gd name="T39" fmla="*/ 233382 h 239"/>
                  <a:gd name="T40" fmla="*/ 925830 w 272"/>
                  <a:gd name="T41" fmla="*/ 263990 h 239"/>
                  <a:gd name="T42" fmla="*/ 918210 w 272"/>
                  <a:gd name="T43" fmla="*/ 290772 h 239"/>
                  <a:gd name="T44" fmla="*/ 918210 w 272"/>
                  <a:gd name="T45" fmla="*/ 325205 h 239"/>
                  <a:gd name="T46" fmla="*/ 933450 w 272"/>
                  <a:gd name="T47" fmla="*/ 348161 h 239"/>
                  <a:gd name="T48" fmla="*/ 937260 w 272"/>
                  <a:gd name="T49" fmla="*/ 371116 h 239"/>
                  <a:gd name="T50" fmla="*/ 948690 w 272"/>
                  <a:gd name="T51" fmla="*/ 397898 h 239"/>
                  <a:gd name="T52" fmla="*/ 960120 w 272"/>
                  <a:gd name="T53" fmla="*/ 424679 h 239"/>
                  <a:gd name="T54" fmla="*/ 971550 w 272"/>
                  <a:gd name="T55" fmla="*/ 443809 h 239"/>
                  <a:gd name="T56" fmla="*/ 986790 w 272"/>
                  <a:gd name="T57" fmla="*/ 462939 h 239"/>
                  <a:gd name="T58" fmla="*/ 1005840 w 272"/>
                  <a:gd name="T59" fmla="*/ 478243 h 239"/>
                  <a:gd name="T60" fmla="*/ 1021080 w 272"/>
                  <a:gd name="T61" fmla="*/ 497372 h 239"/>
                  <a:gd name="T62" fmla="*/ 1036320 w 272"/>
                  <a:gd name="T63" fmla="*/ 512676 h 239"/>
                  <a:gd name="T64" fmla="*/ 1028700 w 272"/>
                  <a:gd name="T65" fmla="*/ 554762 h 239"/>
                  <a:gd name="T66" fmla="*/ 1017270 w 272"/>
                  <a:gd name="T67" fmla="*/ 604499 h 239"/>
                  <a:gd name="T68" fmla="*/ 1013460 w 272"/>
                  <a:gd name="T69" fmla="*/ 658062 h 239"/>
                  <a:gd name="T70" fmla="*/ 1002030 w 272"/>
                  <a:gd name="T71" fmla="*/ 707799 h 239"/>
                  <a:gd name="T72" fmla="*/ 998220 w 272"/>
                  <a:gd name="T73" fmla="*/ 761362 h 239"/>
                  <a:gd name="T74" fmla="*/ 986790 w 272"/>
                  <a:gd name="T75" fmla="*/ 814926 h 239"/>
                  <a:gd name="T76" fmla="*/ 982980 w 272"/>
                  <a:gd name="T77" fmla="*/ 857011 h 239"/>
                  <a:gd name="T78" fmla="*/ 967740 w 272"/>
                  <a:gd name="T79" fmla="*/ 876141 h 239"/>
                  <a:gd name="T80" fmla="*/ 944880 w 272"/>
                  <a:gd name="T81" fmla="*/ 895270 h 239"/>
                  <a:gd name="T82" fmla="*/ 918210 w 272"/>
                  <a:gd name="T83" fmla="*/ 895270 h 239"/>
                  <a:gd name="T84" fmla="*/ 880110 w 272"/>
                  <a:gd name="T85" fmla="*/ 895270 h 239"/>
                  <a:gd name="T86" fmla="*/ 857250 w 272"/>
                  <a:gd name="T87" fmla="*/ 895270 h 239"/>
                  <a:gd name="T88" fmla="*/ 826770 w 272"/>
                  <a:gd name="T89" fmla="*/ 902922 h 239"/>
                  <a:gd name="T90" fmla="*/ 811530 w 272"/>
                  <a:gd name="T91" fmla="*/ 914400 h 239"/>
                  <a:gd name="T92" fmla="*/ 716280 w 272"/>
                  <a:gd name="T93" fmla="*/ 841707 h 239"/>
                  <a:gd name="T94" fmla="*/ 613410 w 272"/>
                  <a:gd name="T95" fmla="*/ 857011 h 239"/>
                  <a:gd name="T96" fmla="*/ 563880 w 272"/>
                  <a:gd name="T97" fmla="*/ 799622 h 239"/>
                  <a:gd name="T98" fmla="*/ 472440 w 272"/>
                  <a:gd name="T99" fmla="*/ 837881 h 239"/>
                  <a:gd name="T100" fmla="*/ 373380 w 272"/>
                  <a:gd name="T101" fmla="*/ 857011 h 239"/>
                  <a:gd name="T102" fmla="*/ 278130 w 272"/>
                  <a:gd name="T103" fmla="*/ 818751 h 239"/>
                  <a:gd name="T104" fmla="*/ 232410 w 272"/>
                  <a:gd name="T105" fmla="*/ 761362 h 239"/>
                  <a:gd name="T106" fmla="*/ 179070 w 272"/>
                  <a:gd name="T107" fmla="*/ 799622 h 239"/>
                  <a:gd name="T108" fmla="*/ 121920 w 272"/>
                  <a:gd name="T109" fmla="*/ 849359 h 239"/>
                  <a:gd name="T110" fmla="*/ 72390 w 272"/>
                  <a:gd name="T111" fmla="*/ 837881 h 239"/>
                  <a:gd name="T112" fmla="*/ 57150 w 272"/>
                  <a:gd name="T113" fmla="*/ 730755 h 239"/>
                  <a:gd name="T114" fmla="*/ 22860 w 272"/>
                  <a:gd name="T115" fmla="*/ 738407 h 239"/>
                  <a:gd name="T116" fmla="*/ 0 w 272"/>
                  <a:gd name="T117" fmla="*/ 665714 h 239"/>
                  <a:gd name="T118" fmla="*/ 26670 w 272"/>
                  <a:gd name="T119" fmla="*/ 585369 h 239"/>
                  <a:gd name="T120" fmla="*/ 22860 w 272"/>
                  <a:gd name="T121" fmla="*/ 428505 h 2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2" h="239">
                    <a:moveTo>
                      <a:pt x="6" y="74"/>
                    </a:moveTo>
                    <a:lnTo>
                      <a:pt x="6" y="67"/>
                    </a:lnTo>
                    <a:lnTo>
                      <a:pt x="5" y="56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42"/>
                    </a:lnTo>
                    <a:lnTo>
                      <a:pt x="4" y="29"/>
                    </a:lnTo>
                    <a:lnTo>
                      <a:pt x="15" y="21"/>
                    </a:lnTo>
                    <a:lnTo>
                      <a:pt x="23" y="21"/>
                    </a:lnTo>
                    <a:lnTo>
                      <a:pt x="27" y="23"/>
                    </a:lnTo>
                    <a:lnTo>
                      <a:pt x="36" y="23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6" y="30"/>
                    </a:lnTo>
                    <a:lnTo>
                      <a:pt x="61" y="35"/>
                    </a:lnTo>
                    <a:lnTo>
                      <a:pt x="65" y="35"/>
                    </a:lnTo>
                    <a:lnTo>
                      <a:pt x="74" y="37"/>
                    </a:lnTo>
                    <a:lnTo>
                      <a:pt x="88" y="37"/>
                    </a:lnTo>
                    <a:lnTo>
                      <a:pt x="97" y="37"/>
                    </a:lnTo>
                    <a:lnTo>
                      <a:pt x="103" y="37"/>
                    </a:lnTo>
                    <a:lnTo>
                      <a:pt x="108" y="32"/>
                    </a:lnTo>
                    <a:lnTo>
                      <a:pt x="112" y="29"/>
                    </a:lnTo>
                    <a:lnTo>
                      <a:pt x="116" y="25"/>
                    </a:lnTo>
                    <a:lnTo>
                      <a:pt x="119" y="19"/>
                    </a:lnTo>
                    <a:lnTo>
                      <a:pt x="124" y="14"/>
                    </a:lnTo>
                    <a:lnTo>
                      <a:pt x="129" y="10"/>
                    </a:lnTo>
                    <a:lnTo>
                      <a:pt x="135" y="5"/>
                    </a:lnTo>
                    <a:lnTo>
                      <a:pt x="140" y="6"/>
                    </a:lnTo>
                    <a:lnTo>
                      <a:pt x="143" y="5"/>
                    </a:lnTo>
                    <a:lnTo>
                      <a:pt x="147" y="1"/>
                    </a:lnTo>
                    <a:lnTo>
                      <a:pt x="151" y="0"/>
                    </a:lnTo>
                    <a:lnTo>
                      <a:pt x="160" y="3"/>
                    </a:lnTo>
                    <a:lnTo>
                      <a:pt x="167" y="5"/>
                    </a:lnTo>
                    <a:lnTo>
                      <a:pt x="176" y="5"/>
                    </a:lnTo>
                    <a:lnTo>
                      <a:pt x="186" y="5"/>
                    </a:lnTo>
                    <a:lnTo>
                      <a:pt x="195" y="3"/>
                    </a:lnTo>
                    <a:lnTo>
                      <a:pt x="200" y="2"/>
                    </a:lnTo>
                    <a:lnTo>
                      <a:pt x="208" y="1"/>
                    </a:lnTo>
                    <a:lnTo>
                      <a:pt x="212" y="1"/>
                    </a:lnTo>
                    <a:lnTo>
                      <a:pt x="218" y="2"/>
                    </a:lnTo>
                    <a:lnTo>
                      <a:pt x="226" y="5"/>
                    </a:lnTo>
                    <a:lnTo>
                      <a:pt x="231" y="9"/>
                    </a:lnTo>
                    <a:lnTo>
                      <a:pt x="235" y="10"/>
                    </a:lnTo>
                    <a:lnTo>
                      <a:pt x="239" y="9"/>
                    </a:lnTo>
                    <a:lnTo>
                      <a:pt x="246" y="5"/>
                    </a:lnTo>
                    <a:lnTo>
                      <a:pt x="246" y="7"/>
                    </a:lnTo>
                    <a:lnTo>
                      <a:pt x="246" y="10"/>
                    </a:lnTo>
                    <a:lnTo>
                      <a:pt x="246" y="11"/>
                    </a:lnTo>
                    <a:lnTo>
                      <a:pt x="246" y="12"/>
                    </a:lnTo>
                    <a:lnTo>
                      <a:pt x="246" y="15"/>
                    </a:lnTo>
                    <a:lnTo>
                      <a:pt x="248" y="15"/>
                    </a:lnTo>
                    <a:lnTo>
                      <a:pt x="249" y="18"/>
                    </a:lnTo>
                    <a:lnTo>
                      <a:pt x="250" y="19"/>
                    </a:lnTo>
                    <a:lnTo>
                      <a:pt x="252" y="20"/>
                    </a:lnTo>
                    <a:lnTo>
                      <a:pt x="252" y="21"/>
                    </a:lnTo>
                    <a:lnTo>
                      <a:pt x="250" y="24"/>
                    </a:lnTo>
                    <a:lnTo>
                      <a:pt x="249" y="25"/>
                    </a:lnTo>
                    <a:lnTo>
                      <a:pt x="248" y="25"/>
                    </a:lnTo>
                    <a:lnTo>
                      <a:pt x="246" y="26"/>
                    </a:lnTo>
                    <a:lnTo>
                      <a:pt x="246" y="29"/>
                    </a:lnTo>
                    <a:lnTo>
                      <a:pt x="246" y="30"/>
                    </a:lnTo>
                    <a:lnTo>
                      <a:pt x="246" y="33"/>
                    </a:lnTo>
                    <a:lnTo>
                      <a:pt x="246" y="35"/>
                    </a:lnTo>
                    <a:lnTo>
                      <a:pt x="246" y="37"/>
                    </a:lnTo>
                    <a:lnTo>
                      <a:pt x="246" y="38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49" y="43"/>
                    </a:lnTo>
                    <a:lnTo>
                      <a:pt x="249" y="46"/>
                    </a:lnTo>
                    <a:lnTo>
                      <a:pt x="250" y="48"/>
                    </a:lnTo>
                    <a:lnTo>
                      <a:pt x="249" y="51"/>
                    </a:lnTo>
                    <a:lnTo>
                      <a:pt x="249" y="52"/>
                    </a:lnTo>
                    <a:lnTo>
                      <a:pt x="249" y="54"/>
                    </a:lnTo>
                    <a:lnTo>
                      <a:pt x="248" y="56"/>
                    </a:lnTo>
                    <a:lnTo>
                      <a:pt x="246" y="58"/>
                    </a:lnTo>
                    <a:lnTo>
                      <a:pt x="246" y="60"/>
                    </a:lnTo>
                    <a:lnTo>
                      <a:pt x="246" y="61"/>
                    </a:lnTo>
                    <a:lnTo>
                      <a:pt x="245" y="63"/>
                    </a:lnTo>
                    <a:lnTo>
                      <a:pt x="245" y="66"/>
                    </a:lnTo>
                    <a:lnTo>
                      <a:pt x="244" y="67"/>
                    </a:lnTo>
                    <a:lnTo>
                      <a:pt x="243" y="69"/>
                    </a:lnTo>
                    <a:lnTo>
                      <a:pt x="243" y="71"/>
                    </a:lnTo>
                    <a:lnTo>
                      <a:pt x="241" y="72"/>
                    </a:lnTo>
                    <a:lnTo>
                      <a:pt x="241" y="75"/>
                    </a:lnTo>
                    <a:lnTo>
                      <a:pt x="241" y="76"/>
                    </a:lnTo>
                    <a:lnTo>
                      <a:pt x="241" y="80"/>
                    </a:lnTo>
                    <a:lnTo>
                      <a:pt x="241" y="81"/>
                    </a:lnTo>
                    <a:lnTo>
                      <a:pt x="241" y="83"/>
                    </a:lnTo>
                    <a:lnTo>
                      <a:pt x="241" y="85"/>
                    </a:lnTo>
                    <a:lnTo>
                      <a:pt x="243" y="86"/>
                    </a:lnTo>
                    <a:lnTo>
                      <a:pt x="244" y="88"/>
                    </a:lnTo>
                    <a:lnTo>
                      <a:pt x="244" y="90"/>
                    </a:lnTo>
                    <a:lnTo>
                      <a:pt x="245" y="91"/>
                    </a:lnTo>
                    <a:lnTo>
                      <a:pt x="245" y="93"/>
                    </a:lnTo>
                    <a:lnTo>
                      <a:pt x="246" y="94"/>
                    </a:lnTo>
                    <a:lnTo>
                      <a:pt x="246" y="97"/>
                    </a:lnTo>
                    <a:lnTo>
                      <a:pt x="246" y="99"/>
                    </a:lnTo>
                    <a:lnTo>
                      <a:pt x="248" y="102"/>
                    </a:lnTo>
                    <a:lnTo>
                      <a:pt x="249" y="104"/>
                    </a:lnTo>
                    <a:lnTo>
                      <a:pt x="249" y="105"/>
                    </a:lnTo>
                    <a:lnTo>
                      <a:pt x="250" y="107"/>
                    </a:lnTo>
                    <a:lnTo>
                      <a:pt x="252" y="109"/>
                    </a:lnTo>
                    <a:lnTo>
                      <a:pt x="252" y="111"/>
                    </a:lnTo>
                    <a:lnTo>
                      <a:pt x="252" y="112"/>
                    </a:lnTo>
                    <a:lnTo>
                      <a:pt x="253" y="113"/>
                    </a:lnTo>
                    <a:lnTo>
                      <a:pt x="254" y="114"/>
                    </a:lnTo>
                    <a:lnTo>
                      <a:pt x="255" y="116"/>
                    </a:lnTo>
                    <a:lnTo>
                      <a:pt x="257" y="117"/>
                    </a:lnTo>
                    <a:lnTo>
                      <a:pt x="257" y="118"/>
                    </a:lnTo>
                    <a:lnTo>
                      <a:pt x="258" y="120"/>
                    </a:lnTo>
                    <a:lnTo>
                      <a:pt x="259" y="121"/>
                    </a:lnTo>
                    <a:lnTo>
                      <a:pt x="261" y="122"/>
                    </a:lnTo>
                    <a:lnTo>
                      <a:pt x="262" y="122"/>
                    </a:lnTo>
                    <a:lnTo>
                      <a:pt x="263" y="123"/>
                    </a:lnTo>
                    <a:lnTo>
                      <a:pt x="264" y="125"/>
                    </a:lnTo>
                    <a:lnTo>
                      <a:pt x="266" y="126"/>
                    </a:lnTo>
                    <a:lnTo>
                      <a:pt x="267" y="127"/>
                    </a:lnTo>
                    <a:lnTo>
                      <a:pt x="267" y="128"/>
                    </a:lnTo>
                    <a:lnTo>
                      <a:pt x="268" y="130"/>
                    </a:lnTo>
                    <a:lnTo>
                      <a:pt x="270" y="131"/>
                    </a:lnTo>
                    <a:lnTo>
                      <a:pt x="271" y="132"/>
                    </a:lnTo>
                    <a:lnTo>
                      <a:pt x="272" y="134"/>
                    </a:lnTo>
                    <a:lnTo>
                      <a:pt x="271" y="135"/>
                    </a:lnTo>
                    <a:lnTo>
                      <a:pt x="271" y="137"/>
                    </a:lnTo>
                    <a:lnTo>
                      <a:pt x="270" y="141"/>
                    </a:lnTo>
                    <a:lnTo>
                      <a:pt x="270" y="145"/>
                    </a:lnTo>
                    <a:lnTo>
                      <a:pt x="268" y="148"/>
                    </a:lnTo>
                    <a:lnTo>
                      <a:pt x="268" y="151"/>
                    </a:lnTo>
                    <a:lnTo>
                      <a:pt x="268" y="155"/>
                    </a:lnTo>
                    <a:lnTo>
                      <a:pt x="267" y="158"/>
                    </a:lnTo>
                    <a:lnTo>
                      <a:pt x="267" y="162"/>
                    </a:lnTo>
                    <a:lnTo>
                      <a:pt x="267" y="165"/>
                    </a:lnTo>
                    <a:lnTo>
                      <a:pt x="267" y="168"/>
                    </a:lnTo>
                    <a:lnTo>
                      <a:pt x="266" y="172"/>
                    </a:lnTo>
                    <a:lnTo>
                      <a:pt x="266" y="176"/>
                    </a:lnTo>
                    <a:lnTo>
                      <a:pt x="264" y="178"/>
                    </a:lnTo>
                    <a:lnTo>
                      <a:pt x="264" y="182"/>
                    </a:lnTo>
                    <a:lnTo>
                      <a:pt x="263" y="185"/>
                    </a:lnTo>
                    <a:lnTo>
                      <a:pt x="263" y="188"/>
                    </a:lnTo>
                    <a:lnTo>
                      <a:pt x="262" y="192"/>
                    </a:lnTo>
                    <a:lnTo>
                      <a:pt x="262" y="195"/>
                    </a:lnTo>
                    <a:lnTo>
                      <a:pt x="262" y="199"/>
                    </a:lnTo>
                    <a:lnTo>
                      <a:pt x="262" y="202"/>
                    </a:lnTo>
                    <a:lnTo>
                      <a:pt x="262" y="205"/>
                    </a:lnTo>
                    <a:lnTo>
                      <a:pt x="261" y="209"/>
                    </a:lnTo>
                    <a:lnTo>
                      <a:pt x="259" y="213"/>
                    </a:lnTo>
                    <a:lnTo>
                      <a:pt x="259" y="215"/>
                    </a:lnTo>
                    <a:lnTo>
                      <a:pt x="259" y="219"/>
                    </a:lnTo>
                    <a:lnTo>
                      <a:pt x="258" y="223"/>
                    </a:lnTo>
                    <a:lnTo>
                      <a:pt x="258" y="224"/>
                    </a:lnTo>
                    <a:lnTo>
                      <a:pt x="257" y="225"/>
                    </a:lnTo>
                    <a:lnTo>
                      <a:pt x="257" y="228"/>
                    </a:lnTo>
                    <a:lnTo>
                      <a:pt x="255" y="229"/>
                    </a:lnTo>
                    <a:lnTo>
                      <a:pt x="254" y="229"/>
                    </a:lnTo>
                    <a:lnTo>
                      <a:pt x="253" y="230"/>
                    </a:lnTo>
                    <a:lnTo>
                      <a:pt x="252" y="232"/>
                    </a:lnTo>
                    <a:lnTo>
                      <a:pt x="250" y="233"/>
                    </a:lnTo>
                    <a:lnTo>
                      <a:pt x="248" y="234"/>
                    </a:lnTo>
                    <a:lnTo>
                      <a:pt x="246" y="234"/>
                    </a:lnTo>
                    <a:lnTo>
                      <a:pt x="245" y="234"/>
                    </a:lnTo>
                    <a:lnTo>
                      <a:pt x="243" y="234"/>
                    </a:lnTo>
                    <a:lnTo>
                      <a:pt x="241" y="234"/>
                    </a:lnTo>
                    <a:lnTo>
                      <a:pt x="239" y="234"/>
                    </a:lnTo>
                    <a:lnTo>
                      <a:pt x="236" y="234"/>
                    </a:lnTo>
                    <a:lnTo>
                      <a:pt x="234" y="233"/>
                    </a:lnTo>
                    <a:lnTo>
                      <a:pt x="231" y="234"/>
                    </a:lnTo>
                    <a:lnTo>
                      <a:pt x="230" y="234"/>
                    </a:lnTo>
                    <a:lnTo>
                      <a:pt x="227" y="234"/>
                    </a:lnTo>
                    <a:lnTo>
                      <a:pt x="226" y="234"/>
                    </a:lnTo>
                    <a:lnTo>
                      <a:pt x="225" y="234"/>
                    </a:lnTo>
                    <a:lnTo>
                      <a:pt x="222" y="234"/>
                    </a:lnTo>
                    <a:lnTo>
                      <a:pt x="221" y="234"/>
                    </a:lnTo>
                    <a:lnTo>
                      <a:pt x="220" y="236"/>
                    </a:lnTo>
                    <a:lnTo>
                      <a:pt x="217" y="236"/>
                    </a:lnTo>
                    <a:lnTo>
                      <a:pt x="216" y="237"/>
                    </a:lnTo>
                    <a:lnTo>
                      <a:pt x="216" y="238"/>
                    </a:lnTo>
                    <a:lnTo>
                      <a:pt x="213" y="239"/>
                    </a:lnTo>
                    <a:lnTo>
                      <a:pt x="206" y="232"/>
                    </a:lnTo>
                    <a:lnTo>
                      <a:pt x="198" y="229"/>
                    </a:lnTo>
                    <a:lnTo>
                      <a:pt x="192" y="224"/>
                    </a:lnTo>
                    <a:lnTo>
                      <a:pt x="188" y="220"/>
                    </a:lnTo>
                    <a:lnTo>
                      <a:pt x="180" y="219"/>
                    </a:lnTo>
                    <a:lnTo>
                      <a:pt x="174" y="222"/>
                    </a:lnTo>
                    <a:lnTo>
                      <a:pt x="169" y="224"/>
                    </a:lnTo>
                    <a:lnTo>
                      <a:pt x="161" y="224"/>
                    </a:lnTo>
                    <a:lnTo>
                      <a:pt x="157" y="224"/>
                    </a:lnTo>
                    <a:lnTo>
                      <a:pt x="154" y="218"/>
                    </a:lnTo>
                    <a:lnTo>
                      <a:pt x="151" y="213"/>
                    </a:lnTo>
                    <a:lnTo>
                      <a:pt x="148" y="209"/>
                    </a:lnTo>
                    <a:lnTo>
                      <a:pt x="142" y="209"/>
                    </a:lnTo>
                    <a:lnTo>
                      <a:pt x="139" y="210"/>
                    </a:lnTo>
                    <a:lnTo>
                      <a:pt x="130" y="214"/>
                    </a:lnTo>
                    <a:lnTo>
                      <a:pt x="124" y="219"/>
                    </a:lnTo>
                    <a:lnTo>
                      <a:pt x="119" y="220"/>
                    </a:lnTo>
                    <a:lnTo>
                      <a:pt x="114" y="223"/>
                    </a:lnTo>
                    <a:lnTo>
                      <a:pt x="103" y="224"/>
                    </a:lnTo>
                    <a:lnTo>
                      <a:pt x="98" y="224"/>
                    </a:lnTo>
                    <a:lnTo>
                      <a:pt x="91" y="224"/>
                    </a:lnTo>
                    <a:lnTo>
                      <a:pt x="83" y="222"/>
                    </a:lnTo>
                    <a:lnTo>
                      <a:pt x="78" y="219"/>
                    </a:lnTo>
                    <a:lnTo>
                      <a:pt x="73" y="214"/>
                    </a:lnTo>
                    <a:lnTo>
                      <a:pt x="70" y="209"/>
                    </a:lnTo>
                    <a:lnTo>
                      <a:pt x="68" y="207"/>
                    </a:lnTo>
                    <a:lnTo>
                      <a:pt x="62" y="204"/>
                    </a:lnTo>
                    <a:lnTo>
                      <a:pt x="61" y="199"/>
                    </a:lnTo>
                    <a:lnTo>
                      <a:pt x="57" y="202"/>
                    </a:lnTo>
                    <a:lnTo>
                      <a:pt x="52" y="205"/>
                    </a:lnTo>
                    <a:lnTo>
                      <a:pt x="51" y="209"/>
                    </a:lnTo>
                    <a:lnTo>
                      <a:pt x="47" y="209"/>
                    </a:lnTo>
                    <a:lnTo>
                      <a:pt x="42" y="209"/>
                    </a:lnTo>
                    <a:lnTo>
                      <a:pt x="41" y="211"/>
                    </a:lnTo>
                    <a:lnTo>
                      <a:pt x="38" y="218"/>
                    </a:lnTo>
                    <a:lnTo>
                      <a:pt x="32" y="222"/>
                    </a:lnTo>
                    <a:lnTo>
                      <a:pt x="30" y="223"/>
                    </a:lnTo>
                    <a:lnTo>
                      <a:pt x="27" y="222"/>
                    </a:lnTo>
                    <a:lnTo>
                      <a:pt x="25" y="219"/>
                    </a:lnTo>
                    <a:lnTo>
                      <a:pt x="19" y="219"/>
                    </a:lnTo>
                    <a:lnTo>
                      <a:pt x="19" y="214"/>
                    </a:lnTo>
                    <a:lnTo>
                      <a:pt x="19" y="211"/>
                    </a:lnTo>
                    <a:lnTo>
                      <a:pt x="16" y="196"/>
                    </a:lnTo>
                    <a:lnTo>
                      <a:pt x="15" y="191"/>
                    </a:lnTo>
                    <a:lnTo>
                      <a:pt x="10" y="193"/>
                    </a:lnTo>
                    <a:lnTo>
                      <a:pt x="6" y="195"/>
                    </a:lnTo>
                    <a:lnTo>
                      <a:pt x="6" y="193"/>
                    </a:lnTo>
                    <a:lnTo>
                      <a:pt x="5" y="193"/>
                    </a:lnTo>
                    <a:lnTo>
                      <a:pt x="5" y="187"/>
                    </a:lnTo>
                    <a:lnTo>
                      <a:pt x="1" y="178"/>
                    </a:lnTo>
                    <a:lnTo>
                      <a:pt x="0" y="174"/>
                    </a:lnTo>
                    <a:lnTo>
                      <a:pt x="1" y="168"/>
                    </a:lnTo>
                    <a:lnTo>
                      <a:pt x="4" y="163"/>
                    </a:lnTo>
                    <a:lnTo>
                      <a:pt x="6" y="158"/>
                    </a:lnTo>
                    <a:lnTo>
                      <a:pt x="7" y="153"/>
                    </a:lnTo>
                    <a:lnTo>
                      <a:pt x="7" y="141"/>
                    </a:lnTo>
                    <a:lnTo>
                      <a:pt x="9" y="137"/>
                    </a:lnTo>
                    <a:lnTo>
                      <a:pt x="6" y="125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6" y="88"/>
                    </a:lnTo>
                    <a:lnTo>
                      <a:pt x="6" y="74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ZS: TCH"/>
              <p:cNvSpPr/>
              <p:nvPr/>
            </p:nvSpPr>
            <p:spPr bwMode="auto">
              <a:xfrm>
                <a:off x="1183606" y="2646242"/>
                <a:ext cx="1186280" cy="881054"/>
              </a:xfrm>
              <a:custGeom>
                <a:avLst/>
                <a:gdLst>
                  <a:gd name="T0" fmla="*/ 72759 w 392"/>
                  <a:gd name="T1" fmla="*/ 968344 h 303"/>
                  <a:gd name="T2" fmla="*/ 68930 w 392"/>
                  <a:gd name="T3" fmla="*/ 907585 h 303"/>
                  <a:gd name="T4" fmla="*/ 76589 w 392"/>
                  <a:gd name="T5" fmla="*/ 835434 h 303"/>
                  <a:gd name="T6" fmla="*/ 91907 w 392"/>
                  <a:gd name="T7" fmla="*/ 774675 h 303"/>
                  <a:gd name="T8" fmla="*/ 91907 w 392"/>
                  <a:gd name="T9" fmla="*/ 721511 h 303"/>
                  <a:gd name="T10" fmla="*/ 42124 w 392"/>
                  <a:gd name="T11" fmla="*/ 698726 h 303"/>
                  <a:gd name="T12" fmla="*/ 15318 w 392"/>
                  <a:gd name="T13" fmla="*/ 660752 h 303"/>
                  <a:gd name="T14" fmla="*/ 3829 w 392"/>
                  <a:gd name="T15" fmla="*/ 611386 h 303"/>
                  <a:gd name="T16" fmla="*/ 0 w 392"/>
                  <a:gd name="T17" fmla="*/ 550627 h 303"/>
                  <a:gd name="T18" fmla="*/ 3829 w 392"/>
                  <a:gd name="T19" fmla="*/ 482273 h 303"/>
                  <a:gd name="T20" fmla="*/ 19147 w 392"/>
                  <a:gd name="T21" fmla="*/ 421514 h 303"/>
                  <a:gd name="T22" fmla="*/ 57442 w 392"/>
                  <a:gd name="T23" fmla="*/ 402527 h 303"/>
                  <a:gd name="T24" fmla="*/ 122542 w 392"/>
                  <a:gd name="T25" fmla="*/ 402527 h 303"/>
                  <a:gd name="T26" fmla="*/ 176154 w 392"/>
                  <a:gd name="T27" fmla="*/ 387337 h 303"/>
                  <a:gd name="T28" fmla="*/ 199131 w 392"/>
                  <a:gd name="T29" fmla="*/ 330376 h 303"/>
                  <a:gd name="T30" fmla="*/ 214449 w 392"/>
                  <a:gd name="T31" fmla="*/ 227846 h 303"/>
                  <a:gd name="T32" fmla="*/ 229766 w 392"/>
                  <a:gd name="T33" fmla="*/ 129112 h 303"/>
                  <a:gd name="T34" fmla="*/ 245084 w 392"/>
                  <a:gd name="T35" fmla="*/ 26582 h 303"/>
                  <a:gd name="T36" fmla="*/ 302526 w 392"/>
                  <a:gd name="T37" fmla="*/ 49367 h 303"/>
                  <a:gd name="T38" fmla="*/ 375285 w 392"/>
                  <a:gd name="T39" fmla="*/ 132910 h 303"/>
                  <a:gd name="T40" fmla="*/ 524633 w 392"/>
                  <a:gd name="T41" fmla="*/ 193669 h 303"/>
                  <a:gd name="T42" fmla="*/ 704617 w 392"/>
                  <a:gd name="T43" fmla="*/ 277212 h 303"/>
                  <a:gd name="T44" fmla="*/ 651005 w 392"/>
                  <a:gd name="T45" fmla="*/ 368350 h 303"/>
                  <a:gd name="T46" fmla="*/ 742911 w 392"/>
                  <a:gd name="T47" fmla="*/ 508855 h 303"/>
                  <a:gd name="T48" fmla="*/ 876941 w 392"/>
                  <a:gd name="T49" fmla="*/ 520247 h 303"/>
                  <a:gd name="T50" fmla="*/ 987995 w 392"/>
                  <a:gd name="T51" fmla="*/ 489868 h 303"/>
                  <a:gd name="T52" fmla="*/ 1007142 w 392"/>
                  <a:gd name="T53" fmla="*/ 345566 h 303"/>
                  <a:gd name="T54" fmla="*/ 1053096 w 392"/>
                  <a:gd name="T55" fmla="*/ 262022 h 303"/>
                  <a:gd name="T56" fmla="*/ 1110537 w 392"/>
                  <a:gd name="T57" fmla="*/ 246833 h 303"/>
                  <a:gd name="T58" fmla="*/ 1198614 w 392"/>
                  <a:gd name="T59" fmla="*/ 383540 h 303"/>
                  <a:gd name="T60" fmla="*/ 1397745 w 392"/>
                  <a:gd name="T61" fmla="*/ 413919 h 303"/>
                  <a:gd name="T62" fmla="*/ 1497311 w 392"/>
                  <a:gd name="T63" fmla="*/ 463286 h 303"/>
                  <a:gd name="T64" fmla="*/ 1474334 w 392"/>
                  <a:gd name="T65" fmla="*/ 539234 h 303"/>
                  <a:gd name="T66" fmla="*/ 1459016 w 392"/>
                  <a:gd name="T67" fmla="*/ 626575 h 303"/>
                  <a:gd name="T68" fmla="*/ 1424551 w 392"/>
                  <a:gd name="T69" fmla="*/ 710119 h 303"/>
                  <a:gd name="T70" fmla="*/ 1367110 w 392"/>
                  <a:gd name="T71" fmla="*/ 751890 h 303"/>
                  <a:gd name="T72" fmla="*/ 1336474 w 392"/>
                  <a:gd name="T73" fmla="*/ 763283 h 303"/>
                  <a:gd name="T74" fmla="*/ 1267544 w 392"/>
                  <a:gd name="T75" fmla="*/ 767080 h 303"/>
                  <a:gd name="T76" fmla="*/ 1221591 w 392"/>
                  <a:gd name="T77" fmla="*/ 748093 h 303"/>
                  <a:gd name="T78" fmla="*/ 1156491 w 392"/>
                  <a:gd name="T79" fmla="*/ 774675 h 303"/>
                  <a:gd name="T80" fmla="*/ 1056925 w 392"/>
                  <a:gd name="T81" fmla="*/ 782270 h 303"/>
                  <a:gd name="T82" fmla="*/ 1033948 w 392"/>
                  <a:gd name="T83" fmla="*/ 805054 h 303"/>
                  <a:gd name="T84" fmla="*/ 1022460 w 392"/>
                  <a:gd name="T85" fmla="*/ 827839 h 303"/>
                  <a:gd name="T86" fmla="*/ 1010972 w 392"/>
                  <a:gd name="T87" fmla="*/ 850623 h 303"/>
                  <a:gd name="T88" fmla="*/ 1033948 w 392"/>
                  <a:gd name="T89" fmla="*/ 873408 h 303"/>
                  <a:gd name="T90" fmla="*/ 1033948 w 392"/>
                  <a:gd name="T91" fmla="*/ 892395 h 303"/>
                  <a:gd name="T92" fmla="*/ 1033948 w 392"/>
                  <a:gd name="T93" fmla="*/ 926572 h 303"/>
                  <a:gd name="T94" fmla="*/ 1010972 w 392"/>
                  <a:gd name="T95" fmla="*/ 964546 h 303"/>
                  <a:gd name="T96" fmla="*/ 1003313 w 392"/>
                  <a:gd name="T97" fmla="*/ 983533 h 303"/>
                  <a:gd name="T98" fmla="*/ 999484 w 392"/>
                  <a:gd name="T99" fmla="*/ 1036697 h 303"/>
                  <a:gd name="T100" fmla="*/ 999484 w 392"/>
                  <a:gd name="T101" fmla="*/ 1086064 h 303"/>
                  <a:gd name="T102" fmla="*/ 972677 w 392"/>
                  <a:gd name="T103" fmla="*/ 1120241 h 303"/>
                  <a:gd name="T104" fmla="*/ 953530 w 392"/>
                  <a:gd name="T105" fmla="*/ 1150620 h 303"/>
                  <a:gd name="T106" fmla="*/ 850135 w 392"/>
                  <a:gd name="T107" fmla="*/ 1150620 h 303"/>
                  <a:gd name="T108" fmla="*/ 742911 w 392"/>
                  <a:gd name="T109" fmla="*/ 1143025 h 303"/>
                  <a:gd name="T110" fmla="*/ 635687 w 392"/>
                  <a:gd name="T111" fmla="*/ 1143025 h 303"/>
                  <a:gd name="T112" fmla="*/ 528463 w 392"/>
                  <a:gd name="T113" fmla="*/ 1143025 h 303"/>
                  <a:gd name="T114" fmla="*/ 425068 w 392"/>
                  <a:gd name="T115" fmla="*/ 1143025 h 303"/>
                  <a:gd name="T116" fmla="*/ 317843 w 392"/>
                  <a:gd name="T117" fmla="*/ 1139228 h 3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92" h="303">
                    <a:moveTo>
                      <a:pt x="74" y="300"/>
                    </a:moveTo>
                    <a:lnTo>
                      <a:pt x="79" y="286"/>
                    </a:lnTo>
                    <a:lnTo>
                      <a:pt x="37" y="275"/>
                    </a:lnTo>
                    <a:lnTo>
                      <a:pt x="22" y="262"/>
                    </a:lnTo>
                    <a:lnTo>
                      <a:pt x="20" y="262"/>
                    </a:lnTo>
                    <a:lnTo>
                      <a:pt x="20" y="259"/>
                    </a:lnTo>
                    <a:lnTo>
                      <a:pt x="19" y="259"/>
                    </a:lnTo>
                    <a:lnTo>
                      <a:pt x="19" y="255"/>
                    </a:lnTo>
                    <a:lnTo>
                      <a:pt x="19" y="254"/>
                    </a:lnTo>
                    <a:lnTo>
                      <a:pt x="19" y="252"/>
                    </a:lnTo>
                    <a:lnTo>
                      <a:pt x="18" y="249"/>
                    </a:lnTo>
                    <a:lnTo>
                      <a:pt x="18" y="248"/>
                    </a:lnTo>
                    <a:lnTo>
                      <a:pt x="18" y="244"/>
                    </a:lnTo>
                    <a:lnTo>
                      <a:pt x="18" y="241"/>
                    </a:lnTo>
                    <a:lnTo>
                      <a:pt x="18" y="239"/>
                    </a:lnTo>
                    <a:lnTo>
                      <a:pt x="19" y="235"/>
                    </a:lnTo>
                    <a:lnTo>
                      <a:pt x="19" y="232"/>
                    </a:lnTo>
                    <a:lnTo>
                      <a:pt x="19" y="230"/>
                    </a:lnTo>
                    <a:lnTo>
                      <a:pt x="19" y="229"/>
                    </a:lnTo>
                    <a:lnTo>
                      <a:pt x="19" y="226"/>
                    </a:lnTo>
                    <a:lnTo>
                      <a:pt x="20" y="224"/>
                    </a:lnTo>
                    <a:lnTo>
                      <a:pt x="20" y="222"/>
                    </a:lnTo>
                    <a:lnTo>
                      <a:pt x="20" y="220"/>
                    </a:lnTo>
                    <a:lnTo>
                      <a:pt x="20" y="218"/>
                    </a:lnTo>
                    <a:lnTo>
                      <a:pt x="22" y="216"/>
                    </a:lnTo>
                    <a:lnTo>
                      <a:pt x="22" y="213"/>
                    </a:lnTo>
                    <a:lnTo>
                      <a:pt x="23" y="211"/>
                    </a:lnTo>
                    <a:lnTo>
                      <a:pt x="23" y="210"/>
                    </a:lnTo>
                    <a:lnTo>
                      <a:pt x="24" y="208"/>
                    </a:lnTo>
                    <a:lnTo>
                      <a:pt x="24" y="206"/>
                    </a:lnTo>
                    <a:lnTo>
                      <a:pt x="24" y="204"/>
                    </a:lnTo>
                    <a:lnTo>
                      <a:pt x="25" y="203"/>
                    </a:lnTo>
                    <a:lnTo>
                      <a:pt x="27" y="201"/>
                    </a:lnTo>
                    <a:lnTo>
                      <a:pt x="27" y="198"/>
                    </a:lnTo>
                    <a:lnTo>
                      <a:pt x="28" y="197"/>
                    </a:lnTo>
                    <a:lnTo>
                      <a:pt x="27" y="194"/>
                    </a:lnTo>
                    <a:lnTo>
                      <a:pt x="27" y="193"/>
                    </a:lnTo>
                    <a:lnTo>
                      <a:pt x="25" y="193"/>
                    </a:lnTo>
                    <a:lnTo>
                      <a:pt x="24" y="190"/>
                    </a:lnTo>
                    <a:lnTo>
                      <a:pt x="23" y="189"/>
                    </a:lnTo>
                    <a:lnTo>
                      <a:pt x="22" y="189"/>
                    </a:lnTo>
                    <a:lnTo>
                      <a:pt x="19" y="188"/>
                    </a:lnTo>
                    <a:lnTo>
                      <a:pt x="16" y="187"/>
                    </a:lnTo>
                    <a:lnTo>
                      <a:pt x="14" y="187"/>
                    </a:lnTo>
                    <a:lnTo>
                      <a:pt x="14" y="185"/>
                    </a:lnTo>
                    <a:lnTo>
                      <a:pt x="11" y="184"/>
                    </a:lnTo>
                    <a:lnTo>
                      <a:pt x="10" y="183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8" y="180"/>
                    </a:lnTo>
                    <a:lnTo>
                      <a:pt x="6" y="178"/>
                    </a:lnTo>
                    <a:lnTo>
                      <a:pt x="5" y="178"/>
                    </a:lnTo>
                    <a:lnTo>
                      <a:pt x="4" y="176"/>
                    </a:lnTo>
                    <a:lnTo>
                      <a:pt x="4" y="174"/>
                    </a:lnTo>
                    <a:lnTo>
                      <a:pt x="2" y="173"/>
                    </a:lnTo>
                    <a:lnTo>
                      <a:pt x="2" y="171"/>
                    </a:lnTo>
                    <a:lnTo>
                      <a:pt x="2" y="169"/>
                    </a:lnTo>
                    <a:lnTo>
                      <a:pt x="1" y="167"/>
                    </a:lnTo>
                    <a:lnTo>
                      <a:pt x="1" y="166"/>
                    </a:lnTo>
                    <a:lnTo>
                      <a:pt x="1" y="164"/>
                    </a:lnTo>
                    <a:lnTo>
                      <a:pt x="1" y="162"/>
                    </a:lnTo>
                    <a:lnTo>
                      <a:pt x="1" y="161"/>
                    </a:lnTo>
                    <a:lnTo>
                      <a:pt x="0" y="157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1" y="134"/>
                    </a:lnTo>
                    <a:lnTo>
                      <a:pt x="1" y="132"/>
                    </a:lnTo>
                    <a:lnTo>
                      <a:pt x="1" y="129"/>
                    </a:lnTo>
                    <a:lnTo>
                      <a:pt x="1" y="127"/>
                    </a:lnTo>
                    <a:lnTo>
                      <a:pt x="1" y="125"/>
                    </a:lnTo>
                    <a:lnTo>
                      <a:pt x="1" y="123"/>
                    </a:lnTo>
                    <a:lnTo>
                      <a:pt x="2" y="122"/>
                    </a:lnTo>
                    <a:lnTo>
                      <a:pt x="4" y="119"/>
                    </a:lnTo>
                    <a:lnTo>
                      <a:pt x="4" y="116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1"/>
                    </a:lnTo>
                    <a:lnTo>
                      <a:pt x="6" y="111"/>
                    </a:lnTo>
                    <a:lnTo>
                      <a:pt x="9" y="110"/>
                    </a:lnTo>
                    <a:lnTo>
                      <a:pt x="9" y="109"/>
                    </a:lnTo>
                    <a:lnTo>
                      <a:pt x="10" y="108"/>
                    </a:lnTo>
                    <a:lnTo>
                      <a:pt x="13" y="108"/>
                    </a:lnTo>
                    <a:lnTo>
                      <a:pt x="14" y="106"/>
                    </a:lnTo>
                    <a:lnTo>
                      <a:pt x="15" y="106"/>
                    </a:lnTo>
                    <a:lnTo>
                      <a:pt x="18" y="106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27" y="105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39" y="106"/>
                    </a:lnTo>
                    <a:lnTo>
                      <a:pt x="41" y="106"/>
                    </a:lnTo>
                    <a:lnTo>
                      <a:pt x="43" y="105"/>
                    </a:lnTo>
                    <a:lnTo>
                      <a:pt x="45" y="104"/>
                    </a:lnTo>
                    <a:lnTo>
                      <a:pt x="46" y="102"/>
                    </a:lnTo>
                    <a:lnTo>
                      <a:pt x="47" y="101"/>
                    </a:lnTo>
                    <a:lnTo>
                      <a:pt x="48" y="101"/>
                    </a:lnTo>
                    <a:lnTo>
                      <a:pt x="50" y="100"/>
                    </a:lnTo>
                    <a:lnTo>
                      <a:pt x="50" y="97"/>
                    </a:lnTo>
                    <a:lnTo>
                      <a:pt x="51" y="96"/>
                    </a:lnTo>
                    <a:lnTo>
                      <a:pt x="51" y="95"/>
                    </a:lnTo>
                    <a:lnTo>
                      <a:pt x="52" y="91"/>
                    </a:lnTo>
                    <a:lnTo>
                      <a:pt x="52" y="87"/>
                    </a:lnTo>
                    <a:lnTo>
                      <a:pt x="52" y="85"/>
                    </a:lnTo>
                    <a:lnTo>
                      <a:pt x="54" y="81"/>
                    </a:lnTo>
                    <a:lnTo>
                      <a:pt x="55" y="77"/>
                    </a:lnTo>
                    <a:lnTo>
                      <a:pt x="55" y="74"/>
                    </a:lnTo>
                    <a:lnTo>
                      <a:pt x="55" y="71"/>
                    </a:lnTo>
                    <a:lnTo>
                      <a:pt x="55" y="67"/>
                    </a:lnTo>
                    <a:lnTo>
                      <a:pt x="55" y="64"/>
                    </a:lnTo>
                    <a:lnTo>
                      <a:pt x="56" y="60"/>
                    </a:lnTo>
                    <a:lnTo>
                      <a:pt x="56" y="57"/>
                    </a:lnTo>
                    <a:lnTo>
                      <a:pt x="57" y="54"/>
                    </a:lnTo>
                    <a:lnTo>
                      <a:pt x="57" y="50"/>
                    </a:lnTo>
                    <a:lnTo>
                      <a:pt x="59" y="48"/>
                    </a:lnTo>
                    <a:lnTo>
                      <a:pt x="59" y="44"/>
                    </a:lnTo>
                    <a:lnTo>
                      <a:pt x="60" y="40"/>
                    </a:lnTo>
                    <a:lnTo>
                      <a:pt x="60" y="37"/>
                    </a:lnTo>
                    <a:lnTo>
                      <a:pt x="60" y="34"/>
                    </a:lnTo>
                    <a:lnTo>
                      <a:pt x="60" y="30"/>
                    </a:lnTo>
                    <a:lnTo>
                      <a:pt x="61" y="27"/>
                    </a:lnTo>
                    <a:lnTo>
                      <a:pt x="61" y="23"/>
                    </a:lnTo>
                    <a:lnTo>
                      <a:pt x="61" y="20"/>
                    </a:lnTo>
                    <a:lnTo>
                      <a:pt x="63" y="17"/>
                    </a:lnTo>
                    <a:lnTo>
                      <a:pt x="63" y="13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5" y="6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4" y="6"/>
                    </a:lnTo>
                    <a:lnTo>
                      <a:pt x="75" y="9"/>
                    </a:lnTo>
                    <a:lnTo>
                      <a:pt x="75" y="12"/>
                    </a:lnTo>
                    <a:lnTo>
                      <a:pt x="79" y="13"/>
                    </a:lnTo>
                    <a:lnTo>
                      <a:pt x="83" y="14"/>
                    </a:lnTo>
                    <a:lnTo>
                      <a:pt x="86" y="20"/>
                    </a:lnTo>
                    <a:lnTo>
                      <a:pt x="87" y="22"/>
                    </a:lnTo>
                    <a:lnTo>
                      <a:pt x="91" y="22"/>
                    </a:lnTo>
                    <a:lnTo>
                      <a:pt x="93" y="26"/>
                    </a:lnTo>
                    <a:lnTo>
                      <a:pt x="96" y="27"/>
                    </a:lnTo>
                    <a:lnTo>
                      <a:pt x="97" y="31"/>
                    </a:lnTo>
                    <a:lnTo>
                      <a:pt x="98" y="35"/>
                    </a:lnTo>
                    <a:lnTo>
                      <a:pt x="102" y="40"/>
                    </a:lnTo>
                    <a:lnTo>
                      <a:pt x="105" y="40"/>
                    </a:lnTo>
                    <a:lnTo>
                      <a:pt x="109" y="44"/>
                    </a:lnTo>
                    <a:lnTo>
                      <a:pt x="111" y="50"/>
                    </a:lnTo>
                    <a:lnTo>
                      <a:pt x="115" y="54"/>
                    </a:lnTo>
                    <a:lnTo>
                      <a:pt x="123" y="51"/>
                    </a:lnTo>
                    <a:lnTo>
                      <a:pt x="129" y="53"/>
                    </a:lnTo>
                    <a:lnTo>
                      <a:pt x="137" y="51"/>
                    </a:lnTo>
                    <a:lnTo>
                      <a:pt x="143" y="55"/>
                    </a:lnTo>
                    <a:lnTo>
                      <a:pt x="148" y="57"/>
                    </a:lnTo>
                    <a:lnTo>
                      <a:pt x="157" y="57"/>
                    </a:lnTo>
                    <a:lnTo>
                      <a:pt x="162" y="59"/>
                    </a:lnTo>
                    <a:lnTo>
                      <a:pt x="169" y="59"/>
                    </a:lnTo>
                    <a:lnTo>
                      <a:pt x="172" y="63"/>
                    </a:lnTo>
                    <a:lnTo>
                      <a:pt x="178" y="68"/>
                    </a:lnTo>
                    <a:lnTo>
                      <a:pt x="184" y="73"/>
                    </a:lnTo>
                    <a:lnTo>
                      <a:pt x="188" y="76"/>
                    </a:lnTo>
                    <a:lnTo>
                      <a:pt x="192" y="77"/>
                    </a:lnTo>
                    <a:lnTo>
                      <a:pt x="189" y="79"/>
                    </a:lnTo>
                    <a:lnTo>
                      <a:pt x="188" y="82"/>
                    </a:lnTo>
                    <a:lnTo>
                      <a:pt x="181" y="86"/>
                    </a:lnTo>
                    <a:lnTo>
                      <a:pt x="178" y="88"/>
                    </a:lnTo>
                    <a:lnTo>
                      <a:pt x="172" y="94"/>
                    </a:lnTo>
                    <a:lnTo>
                      <a:pt x="170" y="97"/>
                    </a:lnTo>
                    <a:lnTo>
                      <a:pt x="167" y="102"/>
                    </a:lnTo>
                    <a:lnTo>
                      <a:pt x="167" y="106"/>
                    </a:lnTo>
                    <a:lnTo>
                      <a:pt x="169" y="111"/>
                    </a:lnTo>
                    <a:lnTo>
                      <a:pt x="172" y="118"/>
                    </a:lnTo>
                    <a:lnTo>
                      <a:pt x="176" y="120"/>
                    </a:lnTo>
                    <a:lnTo>
                      <a:pt x="183" y="124"/>
                    </a:lnTo>
                    <a:lnTo>
                      <a:pt x="187" y="128"/>
                    </a:lnTo>
                    <a:lnTo>
                      <a:pt x="194" y="134"/>
                    </a:lnTo>
                    <a:lnTo>
                      <a:pt x="199" y="138"/>
                    </a:lnTo>
                    <a:lnTo>
                      <a:pt x="206" y="142"/>
                    </a:lnTo>
                    <a:lnTo>
                      <a:pt x="210" y="146"/>
                    </a:lnTo>
                    <a:lnTo>
                      <a:pt x="216" y="146"/>
                    </a:lnTo>
                    <a:lnTo>
                      <a:pt x="218" y="142"/>
                    </a:lnTo>
                    <a:lnTo>
                      <a:pt x="221" y="139"/>
                    </a:lnTo>
                    <a:lnTo>
                      <a:pt x="224" y="138"/>
                    </a:lnTo>
                    <a:lnTo>
                      <a:pt x="229" y="137"/>
                    </a:lnTo>
                    <a:lnTo>
                      <a:pt x="234" y="137"/>
                    </a:lnTo>
                    <a:lnTo>
                      <a:pt x="238" y="136"/>
                    </a:lnTo>
                    <a:lnTo>
                      <a:pt x="239" y="132"/>
                    </a:lnTo>
                    <a:lnTo>
                      <a:pt x="245" y="132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7" y="132"/>
                    </a:lnTo>
                    <a:lnTo>
                      <a:pt x="258" y="129"/>
                    </a:lnTo>
                    <a:lnTo>
                      <a:pt x="259" y="127"/>
                    </a:lnTo>
                    <a:lnTo>
                      <a:pt x="259" y="123"/>
                    </a:lnTo>
                    <a:lnTo>
                      <a:pt x="261" y="116"/>
                    </a:lnTo>
                    <a:lnTo>
                      <a:pt x="262" y="111"/>
                    </a:lnTo>
                    <a:lnTo>
                      <a:pt x="262" y="104"/>
                    </a:lnTo>
                    <a:lnTo>
                      <a:pt x="261" y="100"/>
                    </a:lnTo>
                    <a:lnTo>
                      <a:pt x="263" y="96"/>
                    </a:lnTo>
                    <a:lnTo>
                      <a:pt x="263" y="91"/>
                    </a:lnTo>
                    <a:lnTo>
                      <a:pt x="263" y="88"/>
                    </a:lnTo>
                    <a:lnTo>
                      <a:pt x="263" y="86"/>
                    </a:lnTo>
                    <a:lnTo>
                      <a:pt x="264" y="85"/>
                    </a:lnTo>
                    <a:lnTo>
                      <a:pt x="270" y="82"/>
                    </a:lnTo>
                    <a:lnTo>
                      <a:pt x="275" y="78"/>
                    </a:lnTo>
                    <a:lnTo>
                      <a:pt x="275" y="76"/>
                    </a:lnTo>
                    <a:lnTo>
                      <a:pt x="275" y="72"/>
                    </a:lnTo>
                    <a:lnTo>
                      <a:pt x="275" y="69"/>
                    </a:lnTo>
                    <a:lnTo>
                      <a:pt x="276" y="64"/>
                    </a:lnTo>
                    <a:lnTo>
                      <a:pt x="277" y="59"/>
                    </a:lnTo>
                    <a:lnTo>
                      <a:pt x="280" y="55"/>
                    </a:lnTo>
                    <a:lnTo>
                      <a:pt x="281" y="50"/>
                    </a:lnTo>
                    <a:lnTo>
                      <a:pt x="286" y="49"/>
                    </a:lnTo>
                    <a:lnTo>
                      <a:pt x="287" y="53"/>
                    </a:lnTo>
                    <a:lnTo>
                      <a:pt x="289" y="58"/>
                    </a:lnTo>
                    <a:lnTo>
                      <a:pt x="290" y="65"/>
                    </a:lnTo>
                    <a:lnTo>
                      <a:pt x="293" y="72"/>
                    </a:lnTo>
                    <a:lnTo>
                      <a:pt x="295" y="81"/>
                    </a:lnTo>
                    <a:lnTo>
                      <a:pt x="298" y="88"/>
                    </a:lnTo>
                    <a:lnTo>
                      <a:pt x="300" y="92"/>
                    </a:lnTo>
                    <a:lnTo>
                      <a:pt x="303" y="96"/>
                    </a:lnTo>
                    <a:lnTo>
                      <a:pt x="305" y="97"/>
                    </a:lnTo>
                    <a:lnTo>
                      <a:pt x="310" y="100"/>
                    </a:lnTo>
                    <a:lnTo>
                      <a:pt x="313" y="101"/>
                    </a:lnTo>
                    <a:lnTo>
                      <a:pt x="318" y="104"/>
                    </a:lnTo>
                    <a:lnTo>
                      <a:pt x="321" y="109"/>
                    </a:lnTo>
                    <a:lnTo>
                      <a:pt x="326" y="111"/>
                    </a:lnTo>
                    <a:lnTo>
                      <a:pt x="332" y="113"/>
                    </a:lnTo>
                    <a:lnTo>
                      <a:pt x="341" y="111"/>
                    </a:lnTo>
                    <a:lnTo>
                      <a:pt x="348" y="111"/>
                    </a:lnTo>
                    <a:lnTo>
                      <a:pt x="355" y="110"/>
                    </a:lnTo>
                    <a:lnTo>
                      <a:pt x="365" y="109"/>
                    </a:lnTo>
                    <a:lnTo>
                      <a:pt x="372" y="109"/>
                    </a:lnTo>
                    <a:lnTo>
                      <a:pt x="382" y="109"/>
                    </a:lnTo>
                    <a:lnTo>
                      <a:pt x="391" y="109"/>
                    </a:lnTo>
                    <a:lnTo>
                      <a:pt x="392" y="109"/>
                    </a:lnTo>
                    <a:lnTo>
                      <a:pt x="392" y="110"/>
                    </a:lnTo>
                    <a:lnTo>
                      <a:pt x="391" y="115"/>
                    </a:lnTo>
                    <a:lnTo>
                      <a:pt x="391" y="122"/>
                    </a:lnTo>
                    <a:lnTo>
                      <a:pt x="392" y="125"/>
                    </a:lnTo>
                    <a:lnTo>
                      <a:pt x="392" y="129"/>
                    </a:lnTo>
                    <a:lnTo>
                      <a:pt x="392" y="132"/>
                    </a:lnTo>
                    <a:lnTo>
                      <a:pt x="392" y="133"/>
                    </a:lnTo>
                    <a:lnTo>
                      <a:pt x="391" y="137"/>
                    </a:lnTo>
                    <a:lnTo>
                      <a:pt x="385" y="142"/>
                    </a:lnTo>
                    <a:lnTo>
                      <a:pt x="382" y="143"/>
                    </a:lnTo>
                    <a:lnTo>
                      <a:pt x="382" y="147"/>
                    </a:lnTo>
                    <a:lnTo>
                      <a:pt x="382" y="148"/>
                    </a:lnTo>
                    <a:lnTo>
                      <a:pt x="382" y="152"/>
                    </a:lnTo>
                    <a:lnTo>
                      <a:pt x="382" y="153"/>
                    </a:lnTo>
                    <a:lnTo>
                      <a:pt x="382" y="157"/>
                    </a:lnTo>
                    <a:lnTo>
                      <a:pt x="382" y="164"/>
                    </a:lnTo>
                    <a:lnTo>
                      <a:pt x="381" y="165"/>
                    </a:lnTo>
                    <a:lnTo>
                      <a:pt x="380" y="167"/>
                    </a:lnTo>
                    <a:lnTo>
                      <a:pt x="378" y="167"/>
                    </a:lnTo>
                    <a:lnTo>
                      <a:pt x="377" y="173"/>
                    </a:lnTo>
                    <a:lnTo>
                      <a:pt x="374" y="176"/>
                    </a:lnTo>
                    <a:lnTo>
                      <a:pt x="372" y="183"/>
                    </a:lnTo>
                    <a:lnTo>
                      <a:pt x="372" y="184"/>
                    </a:lnTo>
                    <a:lnTo>
                      <a:pt x="372" y="187"/>
                    </a:lnTo>
                    <a:lnTo>
                      <a:pt x="371" y="193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9" y="198"/>
                    </a:lnTo>
                    <a:lnTo>
                      <a:pt x="358" y="198"/>
                    </a:lnTo>
                    <a:lnTo>
                      <a:pt x="357" y="198"/>
                    </a:lnTo>
                    <a:lnTo>
                      <a:pt x="355" y="199"/>
                    </a:lnTo>
                    <a:lnTo>
                      <a:pt x="353" y="199"/>
                    </a:lnTo>
                    <a:lnTo>
                      <a:pt x="350" y="201"/>
                    </a:lnTo>
                    <a:lnTo>
                      <a:pt x="349" y="201"/>
                    </a:lnTo>
                    <a:lnTo>
                      <a:pt x="346" y="202"/>
                    </a:lnTo>
                    <a:lnTo>
                      <a:pt x="344" y="203"/>
                    </a:lnTo>
                    <a:lnTo>
                      <a:pt x="339" y="203"/>
                    </a:lnTo>
                    <a:lnTo>
                      <a:pt x="336" y="203"/>
                    </a:lnTo>
                    <a:lnTo>
                      <a:pt x="331" y="202"/>
                    </a:lnTo>
                    <a:lnTo>
                      <a:pt x="330" y="201"/>
                    </a:lnTo>
                    <a:lnTo>
                      <a:pt x="326" y="197"/>
                    </a:lnTo>
                    <a:lnTo>
                      <a:pt x="322" y="197"/>
                    </a:lnTo>
                    <a:lnTo>
                      <a:pt x="321" y="197"/>
                    </a:lnTo>
                    <a:lnTo>
                      <a:pt x="319" y="197"/>
                    </a:lnTo>
                    <a:lnTo>
                      <a:pt x="317" y="198"/>
                    </a:lnTo>
                    <a:lnTo>
                      <a:pt x="314" y="198"/>
                    </a:lnTo>
                    <a:lnTo>
                      <a:pt x="312" y="198"/>
                    </a:lnTo>
                    <a:lnTo>
                      <a:pt x="310" y="198"/>
                    </a:lnTo>
                    <a:lnTo>
                      <a:pt x="307" y="199"/>
                    </a:lnTo>
                    <a:lnTo>
                      <a:pt x="305" y="201"/>
                    </a:lnTo>
                    <a:lnTo>
                      <a:pt x="302" y="203"/>
                    </a:lnTo>
                    <a:lnTo>
                      <a:pt x="302" y="204"/>
                    </a:lnTo>
                    <a:lnTo>
                      <a:pt x="300" y="206"/>
                    </a:lnTo>
                    <a:lnTo>
                      <a:pt x="296" y="207"/>
                    </a:lnTo>
                    <a:lnTo>
                      <a:pt x="293" y="206"/>
                    </a:lnTo>
                    <a:lnTo>
                      <a:pt x="287" y="206"/>
                    </a:lnTo>
                    <a:lnTo>
                      <a:pt x="279" y="206"/>
                    </a:lnTo>
                    <a:lnTo>
                      <a:pt x="277" y="206"/>
                    </a:lnTo>
                    <a:lnTo>
                      <a:pt x="276" y="206"/>
                    </a:lnTo>
                    <a:lnTo>
                      <a:pt x="275" y="206"/>
                    </a:lnTo>
                    <a:lnTo>
                      <a:pt x="273" y="206"/>
                    </a:lnTo>
                    <a:lnTo>
                      <a:pt x="268" y="206"/>
                    </a:lnTo>
                    <a:lnTo>
                      <a:pt x="267" y="208"/>
                    </a:lnTo>
                    <a:lnTo>
                      <a:pt x="268" y="210"/>
                    </a:lnTo>
                    <a:lnTo>
                      <a:pt x="270" y="212"/>
                    </a:lnTo>
                    <a:lnTo>
                      <a:pt x="270" y="215"/>
                    </a:lnTo>
                    <a:lnTo>
                      <a:pt x="270" y="216"/>
                    </a:lnTo>
                    <a:lnTo>
                      <a:pt x="266" y="218"/>
                    </a:lnTo>
                    <a:lnTo>
                      <a:pt x="267" y="218"/>
                    </a:lnTo>
                    <a:lnTo>
                      <a:pt x="270" y="220"/>
                    </a:lnTo>
                    <a:lnTo>
                      <a:pt x="270" y="221"/>
                    </a:lnTo>
                    <a:lnTo>
                      <a:pt x="270" y="222"/>
                    </a:lnTo>
                    <a:lnTo>
                      <a:pt x="266" y="224"/>
                    </a:lnTo>
                    <a:lnTo>
                      <a:pt x="264" y="224"/>
                    </a:lnTo>
                    <a:lnTo>
                      <a:pt x="268" y="225"/>
                    </a:lnTo>
                    <a:lnTo>
                      <a:pt x="270" y="226"/>
                    </a:lnTo>
                    <a:lnTo>
                      <a:pt x="267" y="229"/>
                    </a:lnTo>
                    <a:lnTo>
                      <a:pt x="268" y="229"/>
                    </a:lnTo>
                    <a:lnTo>
                      <a:pt x="270" y="230"/>
                    </a:lnTo>
                    <a:lnTo>
                      <a:pt x="271" y="231"/>
                    </a:lnTo>
                    <a:lnTo>
                      <a:pt x="270" y="231"/>
                    </a:lnTo>
                    <a:lnTo>
                      <a:pt x="270" y="232"/>
                    </a:lnTo>
                    <a:lnTo>
                      <a:pt x="270" y="234"/>
                    </a:lnTo>
                    <a:lnTo>
                      <a:pt x="270" y="235"/>
                    </a:lnTo>
                    <a:lnTo>
                      <a:pt x="271" y="236"/>
                    </a:lnTo>
                    <a:lnTo>
                      <a:pt x="270" y="239"/>
                    </a:lnTo>
                    <a:lnTo>
                      <a:pt x="266" y="241"/>
                    </a:lnTo>
                    <a:lnTo>
                      <a:pt x="264" y="243"/>
                    </a:lnTo>
                    <a:lnTo>
                      <a:pt x="267" y="244"/>
                    </a:lnTo>
                    <a:lnTo>
                      <a:pt x="270" y="244"/>
                    </a:lnTo>
                    <a:lnTo>
                      <a:pt x="268" y="247"/>
                    </a:lnTo>
                    <a:lnTo>
                      <a:pt x="267" y="248"/>
                    </a:lnTo>
                    <a:lnTo>
                      <a:pt x="267" y="249"/>
                    </a:lnTo>
                    <a:lnTo>
                      <a:pt x="266" y="252"/>
                    </a:lnTo>
                    <a:lnTo>
                      <a:pt x="264" y="253"/>
                    </a:lnTo>
                    <a:lnTo>
                      <a:pt x="264" y="254"/>
                    </a:lnTo>
                    <a:lnTo>
                      <a:pt x="263" y="254"/>
                    </a:lnTo>
                    <a:lnTo>
                      <a:pt x="262" y="254"/>
                    </a:lnTo>
                    <a:lnTo>
                      <a:pt x="261" y="255"/>
                    </a:lnTo>
                    <a:lnTo>
                      <a:pt x="261" y="257"/>
                    </a:lnTo>
                    <a:lnTo>
                      <a:pt x="261" y="259"/>
                    </a:lnTo>
                    <a:lnTo>
                      <a:pt x="262" y="259"/>
                    </a:lnTo>
                    <a:lnTo>
                      <a:pt x="264" y="259"/>
                    </a:lnTo>
                    <a:lnTo>
                      <a:pt x="266" y="262"/>
                    </a:lnTo>
                    <a:lnTo>
                      <a:pt x="264" y="269"/>
                    </a:lnTo>
                    <a:lnTo>
                      <a:pt x="264" y="271"/>
                    </a:lnTo>
                    <a:lnTo>
                      <a:pt x="261" y="271"/>
                    </a:lnTo>
                    <a:lnTo>
                      <a:pt x="261" y="272"/>
                    </a:lnTo>
                    <a:lnTo>
                      <a:pt x="261" y="273"/>
                    </a:lnTo>
                    <a:lnTo>
                      <a:pt x="261" y="275"/>
                    </a:lnTo>
                    <a:lnTo>
                      <a:pt x="262" y="276"/>
                    </a:lnTo>
                    <a:lnTo>
                      <a:pt x="262" y="280"/>
                    </a:lnTo>
                    <a:lnTo>
                      <a:pt x="261" y="283"/>
                    </a:lnTo>
                    <a:lnTo>
                      <a:pt x="261" y="285"/>
                    </a:lnTo>
                    <a:lnTo>
                      <a:pt x="261" y="286"/>
                    </a:lnTo>
                    <a:lnTo>
                      <a:pt x="263" y="290"/>
                    </a:lnTo>
                    <a:lnTo>
                      <a:pt x="262" y="291"/>
                    </a:lnTo>
                    <a:lnTo>
                      <a:pt x="261" y="291"/>
                    </a:lnTo>
                    <a:lnTo>
                      <a:pt x="259" y="292"/>
                    </a:lnTo>
                    <a:lnTo>
                      <a:pt x="257" y="292"/>
                    </a:lnTo>
                    <a:lnTo>
                      <a:pt x="254" y="295"/>
                    </a:lnTo>
                    <a:lnTo>
                      <a:pt x="254" y="296"/>
                    </a:lnTo>
                    <a:lnTo>
                      <a:pt x="254" y="298"/>
                    </a:lnTo>
                    <a:lnTo>
                      <a:pt x="252" y="300"/>
                    </a:lnTo>
                    <a:lnTo>
                      <a:pt x="250" y="301"/>
                    </a:lnTo>
                    <a:lnTo>
                      <a:pt x="252" y="303"/>
                    </a:lnTo>
                    <a:lnTo>
                      <a:pt x="249" y="303"/>
                    </a:lnTo>
                    <a:lnTo>
                      <a:pt x="245" y="303"/>
                    </a:lnTo>
                    <a:lnTo>
                      <a:pt x="243" y="303"/>
                    </a:lnTo>
                    <a:lnTo>
                      <a:pt x="239" y="303"/>
                    </a:lnTo>
                    <a:lnTo>
                      <a:pt x="235" y="303"/>
                    </a:lnTo>
                    <a:lnTo>
                      <a:pt x="233" y="303"/>
                    </a:lnTo>
                    <a:lnTo>
                      <a:pt x="229" y="303"/>
                    </a:lnTo>
                    <a:lnTo>
                      <a:pt x="225" y="303"/>
                    </a:lnTo>
                    <a:lnTo>
                      <a:pt x="222" y="303"/>
                    </a:lnTo>
                    <a:lnTo>
                      <a:pt x="218" y="303"/>
                    </a:lnTo>
                    <a:lnTo>
                      <a:pt x="215" y="303"/>
                    </a:lnTo>
                    <a:lnTo>
                      <a:pt x="211" y="303"/>
                    </a:lnTo>
                    <a:lnTo>
                      <a:pt x="208" y="303"/>
                    </a:lnTo>
                    <a:lnTo>
                      <a:pt x="204" y="301"/>
                    </a:lnTo>
                    <a:lnTo>
                      <a:pt x="201" y="301"/>
                    </a:lnTo>
                    <a:lnTo>
                      <a:pt x="198" y="303"/>
                    </a:lnTo>
                    <a:lnTo>
                      <a:pt x="194" y="301"/>
                    </a:lnTo>
                    <a:lnTo>
                      <a:pt x="190" y="301"/>
                    </a:lnTo>
                    <a:lnTo>
                      <a:pt x="188" y="301"/>
                    </a:lnTo>
                    <a:lnTo>
                      <a:pt x="183" y="301"/>
                    </a:lnTo>
                    <a:lnTo>
                      <a:pt x="180" y="301"/>
                    </a:lnTo>
                    <a:lnTo>
                      <a:pt x="178" y="301"/>
                    </a:lnTo>
                    <a:lnTo>
                      <a:pt x="172" y="301"/>
                    </a:lnTo>
                    <a:lnTo>
                      <a:pt x="170" y="301"/>
                    </a:lnTo>
                    <a:lnTo>
                      <a:pt x="166" y="301"/>
                    </a:lnTo>
                    <a:lnTo>
                      <a:pt x="162" y="301"/>
                    </a:lnTo>
                    <a:lnTo>
                      <a:pt x="160" y="301"/>
                    </a:lnTo>
                    <a:lnTo>
                      <a:pt x="156" y="301"/>
                    </a:lnTo>
                    <a:lnTo>
                      <a:pt x="152" y="301"/>
                    </a:lnTo>
                    <a:lnTo>
                      <a:pt x="148" y="301"/>
                    </a:lnTo>
                    <a:lnTo>
                      <a:pt x="146" y="301"/>
                    </a:lnTo>
                    <a:lnTo>
                      <a:pt x="142" y="301"/>
                    </a:lnTo>
                    <a:lnTo>
                      <a:pt x="138" y="301"/>
                    </a:lnTo>
                    <a:lnTo>
                      <a:pt x="135" y="301"/>
                    </a:lnTo>
                    <a:lnTo>
                      <a:pt x="132" y="301"/>
                    </a:lnTo>
                    <a:lnTo>
                      <a:pt x="128" y="301"/>
                    </a:lnTo>
                    <a:lnTo>
                      <a:pt x="125" y="301"/>
                    </a:lnTo>
                    <a:lnTo>
                      <a:pt x="121" y="301"/>
                    </a:lnTo>
                    <a:lnTo>
                      <a:pt x="117" y="301"/>
                    </a:lnTo>
                    <a:lnTo>
                      <a:pt x="114" y="301"/>
                    </a:lnTo>
                    <a:lnTo>
                      <a:pt x="111" y="301"/>
                    </a:lnTo>
                    <a:lnTo>
                      <a:pt x="107" y="301"/>
                    </a:lnTo>
                    <a:lnTo>
                      <a:pt x="103" y="301"/>
                    </a:lnTo>
                    <a:lnTo>
                      <a:pt x="101" y="301"/>
                    </a:lnTo>
                    <a:lnTo>
                      <a:pt x="97" y="300"/>
                    </a:lnTo>
                    <a:lnTo>
                      <a:pt x="93" y="301"/>
                    </a:lnTo>
                    <a:lnTo>
                      <a:pt x="91" y="301"/>
                    </a:lnTo>
                    <a:lnTo>
                      <a:pt x="86" y="300"/>
                    </a:lnTo>
                    <a:lnTo>
                      <a:pt x="83" y="300"/>
                    </a:lnTo>
                    <a:lnTo>
                      <a:pt x="79" y="300"/>
                    </a:lnTo>
                    <a:lnTo>
                      <a:pt x="75" y="300"/>
                    </a:lnTo>
                    <a:lnTo>
                      <a:pt x="74" y="30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ZS: BS"/>
              <p:cNvSpPr/>
              <p:nvPr/>
            </p:nvSpPr>
            <p:spPr bwMode="auto">
              <a:xfrm>
                <a:off x="1302650" y="1771575"/>
                <a:ext cx="1034746" cy="645958"/>
              </a:xfrm>
              <a:custGeom>
                <a:avLst/>
                <a:gdLst>
                  <a:gd name="T0" fmla="*/ 1134869 w 343"/>
                  <a:gd name="T1" fmla="*/ 468630 h 220"/>
                  <a:gd name="T2" fmla="*/ 1035520 w 343"/>
                  <a:gd name="T3" fmla="*/ 518160 h 220"/>
                  <a:gd name="T4" fmla="*/ 955277 w 343"/>
                  <a:gd name="T5" fmla="*/ 541020 h 220"/>
                  <a:gd name="T6" fmla="*/ 939993 w 343"/>
                  <a:gd name="T7" fmla="*/ 624840 h 220"/>
                  <a:gd name="T8" fmla="*/ 982025 w 343"/>
                  <a:gd name="T9" fmla="*/ 670560 h 220"/>
                  <a:gd name="T10" fmla="*/ 978204 w 343"/>
                  <a:gd name="T11" fmla="*/ 765810 h 220"/>
                  <a:gd name="T12" fmla="*/ 905603 w 343"/>
                  <a:gd name="T13" fmla="*/ 803910 h 220"/>
                  <a:gd name="T14" fmla="*/ 821538 w 343"/>
                  <a:gd name="T15" fmla="*/ 826770 h 220"/>
                  <a:gd name="T16" fmla="*/ 718368 w 343"/>
                  <a:gd name="T17" fmla="*/ 819150 h 220"/>
                  <a:gd name="T18" fmla="*/ 645767 w 343"/>
                  <a:gd name="T19" fmla="*/ 788670 h 220"/>
                  <a:gd name="T20" fmla="*/ 554061 w 343"/>
                  <a:gd name="T21" fmla="*/ 735330 h 220"/>
                  <a:gd name="T22" fmla="*/ 447070 w 343"/>
                  <a:gd name="T23" fmla="*/ 720090 h 220"/>
                  <a:gd name="T24" fmla="*/ 382111 w 343"/>
                  <a:gd name="T25" fmla="*/ 784860 h 220"/>
                  <a:gd name="T26" fmla="*/ 294225 w 343"/>
                  <a:gd name="T27" fmla="*/ 777240 h 220"/>
                  <a:gd name="T28" fmla="*/ 198698 w 343"/>
                  <a:gd name="T29" fmla="*/ 750570 h 220"/>
                  <a:gd name="T30" fmla="*/ 99349 w 343"/>
                  <a:gd name="T31" fmla="*/ 739140 h 220"/>
                  <a:gd name="T32" fmla="*/ 0 w 343"/>
                  <a:gd name="T33" fmla="*/ 769620 h 220"/>
                  <a:gd name="T34" fmla="*/ 11463 w 343"/>
                  <a:gd name="T35" fmla="*/ 739140 h 220"/>
                  <a:gd name="T36" fmla="*/ 11463 w 343"/>
                  <a:gd name="T37" fmla="*/ 712470 h 220"/>
                  <a:gd name="T38" fmla="*/ 0 w 343"/>
                  <a:gd name="T39" fmla="*/ 681990 h 220"/>
                  <a:gd name="T40" fmla="*/ 0 w 343"/>
                  <a:gd name="T41" fmla="*/ 651510 h 220"/>
                  <a:gd name="T42" fmla="*/ 26748 w 343"/>
                  <a:gd name="T43" fmla="*/ 632460 h 220"/>
                  <a:gd name="T44" fmla="*/ 61138 w 343"/>
                  <a:gd name="T45" fmla="*/ 624840 h 220"/>
                  <a:gd name="T46" fmla="*/ 99349 w 343"/>
                  <a:gd name="T47" fmla="*/ 624840 h 220"/>
                  <a:gd name="T48" fmla="*/ 137560 w 343"/>
                  <a:gd name="T49" fmla="*/ 617220 h 220"/>
                  <a:gd name="T50" fmla="*/ 168129 w 343"/>
                  <a:gd name="T51" fmla="*/ 609600 h 220"/>
                  <a:gd name="T52" fmla="*/ 198698 w 343"/>
                  <a:gd name="T53" fmla="*/ 594360 h 220"/>
                  <a:gd name="T54" fmla="*/ 221624 w 343"/>
                  <a:gd name="T55" fmla="*/ 575310 h 220"/>
                  <a:gd name="T56" fmla="*/ 236909 w 343"/>
                  <a:gd name="T57" fmla="*/ 544830 h 220"/>
                  <a:gd name="T58" fmla="*/ 236909 w 343"/>
                  <a:gd name="T59" fmla="*/ 506730 h 220"/>
                  <a:gd name="T60" fmla="*/ 233088 w 343"/>
                  <a:gd name="T61" fmla="*/ 468630 h 220"/>
                  <a:gd name="T62" fmla="*/ 221624 w 343"/>
                  <a:gd name="T63" fmla="*/ 438150 h 220"/>
                  <a:gd name="T64" fmla="*/ 210161 w 343"/>
                  <a:gd name="T65" fmla="*/ 407670 h 220"/>
                  <a:gd name="T66" fmla="*/ 202519 w 343"/>
                  <a:gd name="T67" fmla="*/ 369570 h 220"/>
                  <a:gd name="T68" fmla="*/ 191055 w 343"/>
                  <a:gd name="T69" fmla="*/ 342900 h 220"/>
                  <a:gd name="T70" fmla="*/ 179592 w 343"/>
                  <a:gd name="T71" fmla="*/ 312420 h 220"/>
                  <a:gd name="T72" fmla="*/ 156665 w 343"/>
                  <a:gd name="T73" fmla="*/ 289560 h 220"/>
                  <a:gd name="T74" fmla="*/ 137560 w 343"/>
                  <a:gd name="T75" fmla="*/ 266700 h 220"/>
                  <a:gd name="T76" fmla="*/ 118454 w 343"/>
                  <a:gd name="T77" fmla="*/ 243840 h 220"/>
                  <a:gd name="T78" fmla="*/ 118454 w 343"/>
                  <a:gd name="T79" fmla="*/ 205740 h 220"/>
                  <a:gd name="T80" fmla="*/ 133739 w 343"/>
                  <a:gd name="T81" fmla="*/ 171450 h 220"/>
                  <a:gd name="T82" fmla="*/ 149023 w 343"/>
                  <a:gd name="T83" fmla="*/ 140970 h 220"/>
                  <a:gd name="T84" fmla="*/ 171950 w 343"/>
                  <a:gd name="T85" fmla="*/ 118110 h 220"/>
                  <a:gd name="T86" fmla="*/ 225445 w 343"/>
                  <a:gd name="T87" fmla="*/ 68580 h 220"/>
                  <a:gd name="T88" fmla="*/ 324794 w 343"/>
                  <a:gd name="T89" fmla="*/ 34290 h 220"/>
                  <a:gd name="T90" fmla="*/ 435606 w 343"/>
                  <a:gd name="T91" fmla="*/ 15240 h 220"/>
                  <a:gd name="T92" fmla="*/ 519671 w 343"/>
                  <a:gd name="T93" fmla="*/ 19050 h 220"/>
                  <a:gd name="T94" fmla="*/ 603735 w 343"/>
                  <a:gd name="T95" fmla="*/ 60960 h 220"/>
                  <a:gd name="T96" fmla="*/ 771864 w 343"/>
                  <a:gd name="T97" fmla="*/ 41910 h 220"/>
                  <a:gd name="T98" fmla="*/ 882676 w 343"/>
                  <a:gd name="T99" fmla="*/ 0 h 220"/>
                  <a:gd name="T100" fmla="*/ 1004951 w 343"/>
                  <a:gd name="T101" fmla="*/ 53340 h 220"/>
                  <a:gd name="T102" fmla="*/ 1165438 w 343"/>
                  <a:gd name="T103" fmla="*/ 53340 h 220"/>
                  <a:gd name="T104" fmla="*/ 1302998 w 343"/>
                  <a:gd name="T105" fmla="*/ 80010 h 220"/>
                  <a:gd name="T106" fmla="*/ 1276250 w 343"/>
                  <a:gd name="T107" fmla="*/ 156210 h 220"/>
                  <a:gd name="T108" fmla="*/ 1188365 w 343"/>
                  <a:gd name="T109" fmla="*/ 190500 h 220"/>
                  <a:gd name="T110" fmla="*/ 1184543 w 343"/>
                  <a:gd name="T111" fmla="*/ 243840 h 220"/>
                  <a:gd name="T112" fmla="*/ 1234218 w 343"/>
                  <a:gd name="T113" fmla="*/ 316230 h 2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43" h="220">
                    <a:moveTo>
                      <a:pt x="316" y="105"/>
                    </a:moveTo>
                    <a:lnTo>
                      <a:pt x="312" y="110"/>
                    </a:lnTo>
                    <a:lnTo>
                      <a:pt x="306" y="115"/>
                    </a:lnTo>
                    <a:lnTo>
                      <a:pt x="300" y="120"/>
                    </a:lnTo>
                    <a:lnTo>
                      <a:pt x="297" y="123"/>
                    </a:lnTo>
                    <a:lnTo>
                      <a:pt x="288" y="130"/>
                    </a:lnTo>
                    <a:lnTo>
                      <a:pt x="283" y="136"/>
                    </a:lnTo>
                    <a:lnTo>
                      <a:pt x="279" y="138"/>
                    </a:lnTo>
                    <a:lnTo>
                      <a:pt x="275" y="137"/>
                    </a:lnTo>
                    <a:lnTo>
                      <a:pt x="271" y="136"/>
                    </a:lnTo>
                    <a:lnTo>
                      <a:pt x="268" y="136"/>
                    </a:lnTo>
                    <a:lnTo>
                      <a:pt x="264" y="138"/>
                    </a:lnTo>
                    <a:lnTo>
                      <a:pt x="259" y="141"/>
                    </a:lnTo>
                    <a:lnTo>
                      <a:pt x="255" y="142"/>
                    </a:lnTo>
                    <a:lnTo>
                      <a:pt x="250" y="142"/>
                    </a:lnTo>
                    <a:lnTo>
                      <a:pt x="246" y="143"/>
                    </a:lnTo>
                    <a:lnTo>
                      <a:pt x="245" y="146"/>
                    </a:lnTo>
                    <a:lnTo>
                      <a:pt x="246" y="152"/>
                    </a:lnTo>
                    <a:lnTo>
                      <a:pt x="246" y="157"/>
                    </a:lnTo>
                    <a:lnTo>
                      <a:pt x="246" y="164"/>
                    </a:lnTo>
                    <a:lnTo>
                      <a:pt x="245" y="167"/>
                    </a:lnTo>
                    <a:lnTo>
                      <a:pt x="246" y="170"/>
                    </a:lnTo>
                    <a:lnTo>
                      <a:pt x="250" y="172"/>
                    </a:lnTo>
                    <a:lnTo>
                      <a:pt x="254" y="174"/>
                    </a:lnTo>
                    <a:lnTo>
                      <a:pt x="257" y="176"/>
                    </a:lnTo>
                    <a:lnTo>
                      <a:pt x="259" y="180"/>
                    </a:lnTo>
                    <a:lnTo>
                      <a:pt x="257" y="185"/>
                    </a:lnTo>
                    <a:lnTo>
                      <a:pt x="256" y="192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4" y="204"/>
                    </a:lnTo>
                    <a:lnTo>
                      <a:pt x="251" y="209"/>
                    </a:lnTo>
                    <a:lnTo>
                      <a:pt x="247" y="211"/>
                    </a:lnTo>
                    <a:lnTo>
                      <a:pt x="241" y="211"/>
                    </a:lnTo>
                    <a:lnTo>
                      <a:pt x="237" y="211"/>
                    </a:lnTo>
                    <a:lnTo>
                      <a:pt x="234" y="211"/>
                    </a:lnTo>
                    <a:lnTo>
                      <a:pt x="231" y="212"/>
                    </a:lnTo>
                    <a:lnTo>
                      <a:pt x="231" y="215"/>
                    </a:lnTo>
                    <a:lnTo>
                      <a:pt x="222" y="216"/>
                    </a:lnTo>
                    <a:lnTo>
                      <a:pt x="215" y="217"/>
                    </a:lnTo>
                    <a:lnTo>
                      <a:pt x="211" y="220"/>
                    </a:lnTo>
                    <a:lnTo>
                      <a:pt x="206" y="220"/>
                    </a:lnTo>
                    <a:lnTo>
                      <a:pt x="200" y="218"/>
                    </a:lnTo>
                    <a:lnTo>
                      <a:pt x="196" y="217"/>
                    </a:lnTo>
                    <a:lnTo>
                      <a:pt x="188" y="215"/>
                    </a:lnTo>
                    <a:lnTo>
                      <a:pt x="182" y="212"/>
                    </a:lnTo>
                    <a:lnTo>
                      <a:pt x="179" y="209"/>
                    </a:lnTo>
                    <a:lnTo>
                      <a:pt x="178" y="207"/>
                    </a:lnTo>
                    <a:lnTo>
                      <a:pt x="174" y="207"/>
                    </a:lnTo>
                    <a:lnTo>
                      <a:pt x="169" y="207"/>
                    </a:lnTo>
                    <a:lnTo>
                      <a:pt x="164" y="204"/>
                    </a:lnTo>
                    <a:lnTo>
                      <a:pt x="160" y="201"/>
                    </a:lnTo>
                    <a:lnTo>
                      <a:pt x="155" y="198"/>
                    </a:lnTo>
                    <a:lnTo>
                      <a:pt x="150" y="194"/>
                    </a:lnTo>
                    <a:lnTo>
                      <a:pt x="145" y="193"/>
                    </a:lnTo>
                    <a:lnTo>
                      <a:pt x="142" y="189"/>
                    </a:lnTo>
                    <a:lnTo>
                      <a:pt x="135" y="189"/>
                    </a:lnTo>
                    <a:lnTo>
                      <a:pt x="128" y="188"/>
                    </a:lnTo>
                    <a:lnTo>
                      <a:pt x="123" y="188"/>
                    </a:lnTo>
                    <a:lnTo>
                      <a:pt x="117" y="189"/>
                    </a:lnTo>
                    <a:lnTo>
                      <a:pt x="110" y="189"/>
                    </a:lnTo>
                    <a:lnTo>
                      <a:pt x="108" y="194"/>
                    </a:lnTo>
                    <a:lnTo>
                      <a:pt x="104" y="199"/>
                    </a:lnTo>
                    <a:lnTo>
                      <a:pt x="101" y="201"/>
                    </a:lnTo>
                    <a:lnTo>
                      <a:pt x="100" y="206"/>
                    </a:lnTo>
                    <a:lnTo>
                      <a:pt x="98" y="209"/>
                    </a:lnTo>
                    <a:lnTo>
                      <a:pt x="93" y="208"/>
                    </a:lnTo>
                    <a:lnTo>
                      <a:pt x="87" y="204"/>
                    </a:lnTo>
                    <a:lnTo>
                      <a:pt x="84" y="204"/>
                    </a:lnTo>
                    <a:lnTo>
                      <a:pt x="77" y="204"/>
                    </a:lnTo>
                    <a:lnTo>
                      <a:pt x="73" y="203"/>
                    </a:lnTo>
                    <a:lnTo>
                      <a:pt x="67" y="199"/>
                    </a:lnTo>
                    <a:lnTo>
                      <a:pt x="62" y="197"/>
                    </a:lnTo>
                    <a:lnTo>
                      <a:pt x="57" y="197"/>
                    </a:lnTo>
                    <a:lnTo>
                      <a:pt x="52" y="197"/>
                    </a:lnTo>
                    <a:lnTo>
                      <a:pt x="48" y="194"/>
                    </a:lnTo>
                    <a:lnTo>
                      <a:pt x="45" y="197"/>
                    </a:lnTo>
                    <a:lnTo>
                      <a:pt x="39" y="199"/>
                    </a:lnTo>
                    <a:lnTo>
                      <a:pt x="32" y="195"/>
                    </a:lnTo>
                    <a:lnTo>
                      <a:pt x="26" y="194"/>
                    </a:lnTo>
                    <a:lnTo>
                      <a:pt x="21" y="192"/>
                    </a:lnTo>
                    <a:lnTo>
                      <a:pt x="16" y="190"/>
                    </a:lnTo>
                    <a:lnTo>
                      <a:pt x="9" y="194"/>
                    </a:lnTo>
                    <a:lnTo>
                      <a:pt x="0" y="204"/>
                    </a:lnTo>
                    <a:lnTo>
                      <a:pt x="0" y="202"/>
                    </a:lnTo>
                    <a:lnTo>
                      <a:pt x="0" y="199"/>
                    </a:lnTo>
                    <a:lnTo>
                      <a:pt x="0" y="198"/>
                    </a:lnTo>
                    <a:lnTo>
                      <a:pt x="0" y="195"/>
                    </a:lnTo>
                    <a:lnTo>
                      <a:pt x="2" y="194"/>
                    </a:lnTo>
                    <a:lnTo>
                      <a:pt x="3" y="194"/>
                    </a:lnTo>
                    <a:lnTo>
                      <a:pt x="4" y="193"/>
                    </a:lnTo>
                    <a:lnTo>
                      <a:pt x="6" y="190"/>
                    </a:lnTo>
                    <a:lnTo>
                      <a:pt x="6" y="189"/>
                    </a:lnTo>
                    <a:lnTo>
                      <a:pt x="4" y="188"/>
                    </a:lnTo>
                    <a:lnTo>
                      <a:pt x="3" y="187"/>
                    </a:lnTo>
                    <a:lnTo>
                      <a:pt x="2" y="184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79"/>
                    </a:lnTo>
                    <a:lnTo>
                      <a:pt x="0" y="176"/>
                    </a:lnTo>
                    <a:lnTo>
                      <a:pt x="0" y="174"/>
                    </a:lnTo>
                    <a:lnTo>
                      <a:pt x="0" y="172"/>
                    </a:lnTo>
                    <a:lnTo>
                      <a:pt x="0" y="171"/>
                    </a:lnTo>
                    <a:lnTo>
                      <a:pt x="2" y="169"/>
                    </a:lnTo>
                    <a:lnTo>
                      <a:pt x="3" y="169"/>
                    </a:lnTo>
                    <a:lnTo>
                      <a:pt x="6" y="167"/>
                    </a:lnTo>
                    <a:lnTo>
                      <a:pt x="6" y="166"/>
                    </a:lnTo>
                    <a:lnTo>
                      <a:pt x="7" y="166"/>
                    </a:lnTo>
                    <a:lnTo>
                      <a:pt x="9" y="165"/>
                    </a:lnTo>
                    <a:lnTo>
                      <a:pt x="11" y="164"/>
                    </a:lnTo>
                    <a:lnTo>
                      <a:pt x="12" y="164"/>
                    </a:lnTo>
                    <a:lnTo>
                      <a:pt x="15" y="164"/>
                    </a:lnTo>
                    <a:lnTo>
                      <a:pt x="16" y="164"/>
                    </a:lnTo>
                    <a:lnTo>
                      <a:pt x="18" y="164"/>
                    </a:lnTo>
                    <a:lnTo>
                      <a:pt x="21" y="164"/>
                    </a:lnTo>
                    <a:lnTo>
                      <a:pt x="22" y="164"/>
                    </a:lnTo>
                    <a:lnTo>
                      <a:pt x="25" y="164"/>
                    </a:lnTo>
                    <a:lnTo>
                      <a:pt x="26" y="164"/>
                    </a:lnTo>
                    <a:lnTo>
                      <a:pt x="29" y="164"/>
                    </a:lnTo>
                    <a:lnTo>
                      <a:pt x="31" y="164"/>
                    </a:lnTo>
                    <a:lnTo>
                      <a:pt x="32" y="164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2"/>
                    </a:lnTo>
                    <a:lnTo>
                      <a:pt x="39" y="161"/>
                    </a:lnTo>
                    <a:lnTo>
                      <a:pt x="41" y="161"/>
                    </a:lnTo>
                    <a:lnTo>
                      <a:pt x="43" y="160"/>
                    </a:lnTo>
                    <a:lnTo>
                      <a:pt x="44" y="160"/>
                    </a:lnTo>
                    <a:lnTo>
                      <a:pt x="47" y="158"/>
                    </a:lnTo>
                    <a:lnTo>
                      <a:pt x="48" y="158"/>
                    </a:lnTo>
                    <a:lnTo>
                      <a:pt x="49" y="158"/>
                    </a:lnTo>
                    <a:lnTo>
                      <a:pt x="52" y="157"/>
                    </a:lnTo>
                    <a:lnTo>
                      <a:pt x="52" y="156"/>
                    </a:lnTo>
                    <a:lnTo>
                      <a:pt x="54" y="155"/>
                    </a:lnTo>
                    <a:lnTo>
                      <a:pt x="55" y="155"/>
                    </a:lnTo>
                    <a:lnTo>
                      <a:pt x="57" y="153"/>
                    </a:lnTo>
                    <a:lnTo>
                      <a:pt x="57" y="152"/>
                    </a:lnTo>
                    <a:lnTo>
                      <a:pt x="58" y="151"/>
                    </a:lnTo>
                    <a:lnTo>
                      <a:pt x="59" y="150"/>
                    </a:lnTo>
                    <a:lnTo>
                      <a:pt x="61" y="148"/>
                    </a:lnTo>
                    <a:lnTo>
                      <a:pt x="62" y="147"/>
                    </a:lnTo>
                    <a:lnTo>
                      <a:pt x="62" y="144"/>
                    </a:lnTo>
                    <a:lnTo>
                      <a:pt x="62" y="143"/>
                    </a:lnTo>
                    <a:lnTo>
                      <a:pt x="62" y="141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2" y="134"/>
                    </a:lnTo>
                    <a:lnTo>
                      <a:pt x="62" y="133"/>
                    </a:lnTo>
                    <a:lnTo>
                      <a:pt x="62" y="130"/>
                    </a:lnTo>
                    <a:lnTo>
                      <a:pt x="62" y="128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9" y="123"/>
                    </a:lnTo>
                    <a:lnTo>
                      <a:pt x="59" y="120"/>
                    </a:lnTo>
                    <a:lnTo>
                      <a:pt x="58" y="118"/>
                    </a:lnTo>
                    <a:lnTo>
                      <a:pt x="58" y="115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7" y="110"/>
                    </a:lnTo>
                    <a:lnTo>
                      <a:pt x="57" y="109"/>
                    </a:lnTo>
                    <a:lnTo>
                      <a:pt x="55" y="107"/>
                    </a:lnTo>
                    <a:lnTo>
                      <a:pt x="55" y="105"/>
                    </a:lnTo>
                    <a:lnTo>
                      <a:pt x="54" y="102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2" y="95"/>
                    </a:lnTo>
                    <a:lnTo>
                      <a:pt x="52" y="93"/>
                    </a:lnTo>
                    <a:lnTo>
                      <a:pt x="52" y="92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49" y="87"/>
                    </a:lnTo>
                    <a:lnTo>
                      <a:pt x="48" y="85"/>
                    </a:lnTo>
                    <a:lnTo>
                      <a:pt x="48" y="83"/>
                    </a:lnTo>
                    <a:lnTo>
                      <a:pt x="47" y="82"/>
                    </a:lnTo>
                    <a:lnTo>
                      <a:pt x="47" y="81"/>
                    </a:lnTo>
                    <a:lnTo>
                      <a:pt x="47" y="79"/>
                    </a:lnTo>
                    <a:lnTo>
                      <a:pt x="45" y="78"/>
                    </a:lnTo>
                    <a:lnTo>
                      <a:pt x="44" y="77"/>
                    </a:lnTo>
                    <a:lnTo>
                      <a:pt x="41" y="76"/>
                    </a:lnTo>
                    <a:lnTo>
                      <a:pt x="40" y="74"/>
                    </a:lnTo>
                    <a:lnTo>
                      <a:pt x="39" y="72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5" y="69"/>
                    </a:lnTo>
                    <a:lnTo>
                      <a:pt x="34" y="68"/>
                    </a:lnTo>
                    <a:lnTo>
                      <a:pt x="32" y="67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1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4" y="46"/>
                    </a:lnTo>
                    <a:lnTo>
                      <a:pt x="35" y="45"/>
                    </a:lnTo>
                    <a:lnTo>
                      <a:pt x="36" y="44"/>
                    </a:lnTo>
                    <a:lnTo>
                      <a:pt x="36" y="41"/>
                    </a:lnTo>
                    <a:lnTo>
                      <a:pt x="38" y="39"/>
                    </a:lnTo>
                    <a:lnTo>
                      <a:pt x="39" y="37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3" y="34"/>
                    </a:lnTo>
                    <a:lnTo>
                      <a:pt x="44" y="32"/>
                    </a:lnTo>
                    <a:lnTo>
                      <a:pt x="45" y="31"/>
                    </a:lnTo>
                    <a:lnTo>
                      <a:pt x="47" y="27"/>
                    </a:lnTo>
                    <a:lnTo>
                      <a:pt x="53" y="25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63" y="12"/>
                    </a:lnTo>
                    <a:lnTo>
                      <a:pt x="71" y="12"/>
                    </a:lnTo>
                    <a:lnTo>
                      <a:pt x="77" y="11"/>
                    </a:lnTo>
                    <a:lnTo>
                      <a:pt x="85" y="9"/>
                    </a:lnTo>
                    <a:lnTo>
                      <a:pt x="93" y="8"/>
                    </a:lnTo>
                    <a:lnTo>
                      <a:pt x="105" y="11"/>
                    </a:lnTo>
                    <a:lnTo>
                      <a:pt x="109" y="11"/>
                    </a:lnTo>
                    <a:lnTo>
                      <a:pt x="113" y="8"/>
                    </a:lnTo>
                    <a:lnTo>
                      <a:pt x="114" y="4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8" y="2"/>
                    </a:lnTo>
                    <a:lnTo>
                      <a:pt x="133" y="0"/>
                    </a:lnTo>
                    <a:lnTo>
                      <a:pt x="136" y="5"/>
                    </a:lnTo>
                    <a:lnTo>
                      <a:pt x="141" y="5"/>
                    </a:lnTo>
                    <a:lnTo>
                      <a:pt x="144" y="9"/>
                    </a:lnTo>
                    <a:lnTo>
                      <a:pt x="149" y="11"/>
                    </a:lnTo>
                    <a:lnTo>
                      <a:pt x="153" y="14"/>
                    </a:lnTo>
                    <a:lnTo>
                      <a:pt x="158" y="16"/>
                    </a:lnTo>
                    <a:lnTo>
                      <a:pt x="167" y="16"/>
                    </a:lnTo>
                    <a:lnTo>
                      <a:pt x="173" y="16"/>
                    </a:lnTo>
                    <a:lnTo>
                      <a:pt x="185" y="13"/>
                    </a:lnTo>
                    <a:lnTo>
                      <a:pt x="199" y="13"/>
                    </a:lnTo>
                    <a:lnTo>
                      <a:pt x="202" y="11"/>
                    </a:lnTo>
                    <a:lnTo>
                      <a:pt x="208" y="5"/>
                    </a:lnTo>
                    <a:lnTo>
                      <a:pt x="211" y="2"/>
                    </a:lnTo>
                    <a:lnTo>
                      <a:pt x="215" y="2"/>
                    </a:lnTo>
                    <a:lnTo>
                      <a:pt x="223" y="0"/>
                    </a:lnTo>
                    <a:lnTo>
                      <a:pt x="231" y="0"/>
                    </a:lnTo>
                    <a:lnTo>
                      <a:pt x="237" y="0"/>
                    </a:lnTo>
                    <a:lnTo>
                      <a:pt x="246" y="0"/>
                    </a:lnTo>
                    <a:lnTo>
                      <a:pt x="254" y="7"/>
                    </a:lnTo>
                    <a:lnTo>
                      <a:pt x="257" y="9"/>
                    </a:lnTo>
                    <a:lnTo>
                      <a:pt x="263" y="14"/>
                    </a:lnTo>
                    <a:lnTo>
                      <a:pt x="266" y="16"/>
                    </a:lnTo>
                    <a:lnTo>
                      <a:pt x="273" y="17"/>
                    </a:lnTo>
                    <a:lnTo>
                      <a:pt x="282" y="17"/>
                    </a:lnTo>
                    <a:lnTo>
                      <a:pt x="296" y="16"/>
                    </a:lnTo>
                    <a:lnTo>
                      <a:pt x="305" y="14"/>
                    </a:lnTo>
                    <a:lnTo>
                      <a:pt x="316" y="13"/>
                    </a:lnTo>
                    <a:lnTo>
                      <a:pt x="324" y="13"/>
                    </a:lnTo>
                    <a:lnTo>
                      <a:pt x="334" y="13"/>
                    </a:lnTo>
                    <a:lnTo>
                      <a:pt x="343" y="12"/>
                    </a:lnTo>
                    <a:lnTo>
                      <a:pt x="341" y="21"/>
                    </a:lnTo>
                    <a:lnTo>
                      <a:pt x="339" y="25"/>
                    </a:lnTo>
                    <a:lnTo>
                      <a:pt x="339" y="27"/>
                    </a:lnTo>
                    <a:lnTo>
                      <a:pt x="341" y="32"/>
                    </a:lnTo>
                    <a:lnTo>
                      <a:pt x="338" y="36"/>
                    </a:lnTo>
                    <a:lnTo>
                      <a:pt x="334" y="41"/>
                    </a:lnTo>
                    <a:lnTo>
                      <a:pt x="329" y="42"/>
                    </a:lnTo>
                    <a:lnTo>
                      <a:pt x="324" y="44"/>
                    </a:lnTo>
                    <a:lnTo>
                      <a:pt x="320" y="45"/>
                    </a:lnTo>
                    <a:lnTo>
                      <a:pt x="318" y="46"/>
                    </a:lnTo>
                    <a:lnTo>
                      <a:pt x="311" y="50"/>
                    </a:lnTo>
                    <a:lnTo>
                      <a:pt x="307" y="51"/>
                    </a:lnTo>
                    <a:lnTo>
                      <a:pt x="305" y="55"/>
                    </a:lnTo>
                    <a:lnTo>
                      <a:pt x="303" y="59"/>
                    </a:lnTo>
                    <a:lnTo>
                      <a:pt x="306" y="62"/>
                    </a:lnTo>
                    <a:lnTo>
                      <a:pt x="310" y="64"/>
                    </a:lnTo>
                    <a:lnTo>
                      <a:pt x="314" y="67"/>
                    </a:lnTo>
                    <a:lnTo>
                      <a:pt x="318" y="72"/>
                    </a:lnTo>
                    <a:lnTo>
                      <a:pt x="319" y="74"/>
                    </a:lnTo>
                    <a:lnTo>
                      <a:pt x="320" y="78"/>
                    </a:lnTo>
                    <a:lnTo>
                      <a:pt x="323" y="83"/>
                    </a:lnTo>
                    <a:lnTo>
                      <a:pt x="323" y="87"/>
                    </a:lnTo>
                    <a:lnTo>
                      <a:pt x="321" y="92"/>
                    </a:lnTo>
                    <a:lnTo>
                      <a:pt x="320" y="97"/>
                    </a:lnTo>
                    <a:lnTo>
                      <a:pt x="316" y="105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ZS: NKP"/>
              <p:cNvSpPr/>
              <p:nvPr/>
            </p:nvSpPr>
            <p:spPr bwMode="auto">
              <a:xfrm>
                <a:off x="1979321" y="1710294"/>
                <a:ext cx="1092125" cy="1265577"/>
              </a:xfrm>
              <a:custGeom>
                <a:avLst/>
                <a:gdLst>
                  <a:gd name="T0" fmla="*/ 1131570 w 358"/>
                  <a:gd name="T1" fmla="*/ 666750 h 430"/>
                  <a:gd name="T2" fmla="*/ 1120140 w 358"/>
                  <a:gd name="T3" fmla="*/ 685800 h 430"/>
                  <a:gd name="T4" fmla="*/ 1089660 w 358"/>
                  <a:gd name="T5" fmla="*/ 701040 h 430"/>
                  <a:gd name="T6" fmla="*/ 1062990 w 358"/>
                  <a:gd name="T7" fmla="*/ 739140 h 430"/>
                  <a:gd name="T8" fmla="*/ 1062990 w 358"/>
                  <a:gd name="T9" fmla="*/ 792480 h 430"/>
                  <a:gd name="T10" fmla="*/ 1062990 w 358"/>
                  <a:gd name="T11" fmla="*/ 819150 h 430"/>
                  <a:gd name="T12" fmla="*/ 1028700 w 358"/>
                  <a:gd name="T13" fmla="*/ 895350 h 430"/>
                  <a:gd name="T14" fmla="*/ 986790 w 358"/>
                  <a:gd name="T15" fmla="*/ 960120 h 430"/>
                  <a:gd name="T16" fmla="*/ 956310 w 358"/>
                  <a:gd name="T17" fmla="*/ 990600 h 430"/>
                  <a:gd name="T18" fmla="*/ 922020 w 358"/>
                  <a:gd name="T19" fmla="*/ 990600 h 430"/>
                  <a:gd name="T20" fmla="*/ 838200 w 358"/>
                  <a:gd name="T21" fmla="*/ 994410 h 430"/>
                  <a:gd name="T22" fmla="*/ 762000 w 358"/>
                  <a:gd name="T23" fmla="*/ 1028700 h 430"/>
                  <a:gd name="T24" fmla="*/ 723900 w 358"/>
                  <a:gd name="T25" fmla="*/ 1055370 h 430"/>
                  <a:gd name="T26" fmla="*/ 723900 w 358"/>
                  <a:gd name="T27" fmla="*/ 1162050 h 430"/>
                  <a:gd name="T28" fmla="*/ 731520 w 358"/>
                  <a:gd name="T29" fmla="*/ 1203960 h 430"/>
                  <a:gd name="T30" fmla="*/ 716280 w 358"/>
                  <a:gd name="T31" fmla="*/ 1223010 h 430"/>
                  <a:gd name="T32" fmla="*/ 689610 w 358"/>
                  <a:gd name="T33" fmla="*/ 1242060 h 430"/>
                  <a:gd name="T34" fmla="*/ 643890 w 358"/>
                  <a:gd name="T35" fmla="*/ 1242060 h 430"/>
                  <a:gd name="T36" fmla="*/ 624840 w 358"/>
                  <a:gd name="T37" fmla="*/ 1253490 h 430"/>
                  <a:gd name="T38" fmla="*/ 609600 w 358"/>
                  <a:gd name="T39" fmla="*/ 1306830 h 430"/>
                  <a:gd name="T40" fmla="*/ 586740 w 358"/>
                  <a:gd name="T41" fmla="*/ 1344930 h 430"/>
                  <a:gd name="T42" fmla="*/ 552450 w 358"/>
                  <a:gd name="T43" fmla="*/ 1390650 h 430"/>
                  <a:gd name="T44" fmla="*/ 521970 w 358"/>
                  <a:gd name="T45" fmla="*/ 1436370 h 430"/>
                  <a:gd name="T46" fmla="*/ 487680 w 358"/>
                  <a:gd name="T47" fmla="*/ 1451610 h 430"/>
                  <a:gd name="T48" fmla="*/ 461010 w 358"/>
                  <a:gd name="T49" fmla="*/ 1516380 h 430"/>
                  <a:gd name="T50" fmla="*/ 487680 w 358"/>
                  <a:gd name="T51" fmla="*/ 1623060 h 430"/>
                  <a:gd name="T52" fmla="*/ 320040 w 358"/>
                  <a:gd name="T53" fmla="*/ 1630680 h 430"/>
                  <a:gd name="T54" fmla="*/ 186690 w 358"/>
                  <a:gd name="T55" fmla="*/ 1592580 h 430"/>
                  <a:gd name="T56" fmla="*/ 118110 w 358"/>
                  <a:gd name="T57" fmla="*/ 1516380 h 430"/>
                  <a:gd name="T58" fmla="*/ 80010 w 358"/>
                  <a:gd name="T59" fmla="*/ 1371600 h 430"/>
                  <a:gd name="T60" fmla="*/ 22860 w 358"/>
                  <a:gd name="T61" fmla="*/ 1261110 h 430"/>
                  <a:gd name="T62" fmla="*/ 0 w 358"/>
                  <a:gd name="T63" fmla="*/ 1150620 h 430"/>
                  <a:gd name="T64" fmla="*/ 15240 w 358"/>
                  <a:gd name="T65" fmla="*/ 1066800 h 430"/>
                  <a:gd name="T66" fmla="*/ 45720 w 358"/>
                  <a:gd name="T67" fmla="*/ 948690 h 430"/>
                  <a:gd name="T68" fmla="*/ 34290 w 358"/>
                  <a:gd name="T69" fmla="*/ 880110 h 430"/>
                  <a:gd name="T70" fmla="*/ 118110 w 358"/>
                  <a:gd name="T71" fmla="*/ 842010 h 430"/>
                  <a:gd name="T72" fmla="*/ 110490 w 358"/>
                  <a:gd name="T73" fmla="*/ 739140 h 430"/>
                  <a:gd name="T74" fmla="*/ 80010 w 358"/>
                  <a:gd name="T75" fmla="*/ 655320 h 430"/>
                  <a:gd name="T76" fmla="*/ 148590 w 358"/>
                  <a:gd name="T77" fmla="*/ 601980 h 430"/>
                  <a:gd name="T78" fmla="*/ 240030 w 358"/>
                  <a:gd name="T79" fmla="*/ 571500 h 430"/>
                  <a:gd name="T80" fmla="*/ 361950 w 358"/>
                  <a:gd name="T81" fmla="*/ 445770 h 430"/>
                  <a:gd name="T82" fmla="*/ 354330 w 358"/>
                  <a:gd name="T83" fmla="*/ 350520 h 430"/>
                  <a:gd name="T84" fmla="*/ 312420 w 358"/>
                  <a:gd name="T85" fmla="*/ 270510 h 430"/>
                  <a:gd name="T86" fmla="*/ 415290 w 358"/>
                  <a:gd name="T87" fmla="*/ 232410 h 430"/>
                  <a:gd name="T88" fmla="*/ 449580 w 358"/>
                  <a:gd name="T89" fmla="*/ 121920 h 430"/>
                  <a:gd name="T90" fmla="*/ 712470 w 358"/>
                  <a:gd name="T91" fmla="*/ 83820 h 430"/>
                  <a:gd name="T92" fmla="*/ 944880 w 358"/>
                  <a:gd name="T93" fmla="*/ 30480 h 430"/>
                  <a:gd name="T94" fmla="*/ 1169670 w 358"/>
                  <a:gd name="T95" fmla="*/ 15240 h 430"/>
                  <a:gd name="T96" fmla="*/ 1363980 w 358"/>
                  <a:gd name="T97" fmla="*/ 3810 h 430"/>
                  <a:gd name="T98" fmla="*/ 1363980 w 358"/>
                  <a:gd name="T99" fmla="*/ 57150 h 430"/>
                  <a:gd name="T100" fmla="*/ 1325880 w 358"/>
                  <a:gd name="T101" fmla="*/ 137160 h 430"/>
                  <a:gd name="T102" fmla="*/ 1303020 w 358"/>
                  <a:gd name="T103" fmla="*/ 205740 h 430"/>
                  <a:gd name="T104" fmla="*/ 1268730 w 358"/>
                  <a:gd name="T105" fmla="*/ 297180 h 430"/>
                  <a:gd name="T106" fmla="*/ 1169670 w 358"/>
                  <a:gd name="T107" fmla="*/ 243840 h 430"/>
                  <a:gd name="T108" fmla="*/ 1108710 w 358"/>
                  <a:gd name="T109" fmla="*/ 266700 h 430"/>
                  <a:gd name="T110" fmla="*/ 1093470 w 358"/>
                  <a:gd name="T111" fmla="*/ 316230 h 430"/>
                  <a:gd name="T112" fmla="*/ 1078230 w 358"/>
                  <a:gd name="T113" fmla="*/ 350520 h 430"/>
                  <a:gd name="T114" fmla="*/ 1028700 w 358"/>
                  <a:gd name="T115" fmla="*/ 464820 h 430"/>
                  <a:gd name="T116" fmla="*/ 1078230 w 358"/>
                  <a:gd name="T117" fmla="*/ 544830 h 430"/>
                  <a:gd name="T118" fmla="*/ 1146810 w 358"/>
                  <a:gd name="T119" fmla="*/ 621030 h 4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58" h="430">
                    <a:moveTo>
                      <a:pt x="298" y="171"/>
                    </a:moveTo>
                    <a:lnTo>
                      <a:pt x="298" y="171"/>
                    </a:lnTo>
                    <a:lnTo>
                      <a:pt x="298" y="172"/>
                    </a:lnTo>
                    <a:lnTo>
                      <a:pt x="298" y="173"/>
                    </a:lnTo>
                    <a:lnTo>
                      <a:pt x="297" y="173"/>
                    </a:lnTo>
                    <a:lnTo>
                      <a:pt x="297" y="175"/>
                    </a:lnTo>
                    <a:lnTo>
                      <a:pt x="297" y="178"/>
                    </a:lnTo>
                    <a:lnTo>
                      <a:pt x="296" y="178"/>
                    </a:lnTo>
                    <a:lnTo>
                      <a:pt x="294" y="180"/>
                    </a:lnTo>
                    <a:lnTo>
                      <a:pt x="291" y="180"/>
                    </a:lnTo>
                    <a:lnTo>
                      <a:pt x="288" y="182"/>
                    </a:lnTo>
                    <a:lnTo>
                      <a:pt x="287" y="182"/>
                    </a:lnTo>
                    <a:lnTo>
                      <a:pt x="286" y="184"/>
                    </a:lnTo>
                    <a:lnTo>
                      <a:pt x="284" y="184"/>
                    </a:lnTo>
                    <a:lnTo>
                      <a:pt x="283" y="185"/>
                    </a:lnTo>
                    <a:lnTo>
                      <a:pt x="282" y="187"/>
                    </a:lnTo>
                    <a:lnTo>
                      <a:pt x="280" y="189"/>
                    </a:lnTo>
                    <a:lnTo>
                      <a:pt x="279" y="194"/>
                    </a:lnTo>
                    <a:lnTo>
                      <a:pt x="279" y="196"/>
                    </a:lnTo>
                    <a:lnTo>
                      <a:pt x="279" y="199"/>
                    </a:lnTo>
                    <a:lnTo>
                      <a:pt x="279" y="204"/>
                    </a:lnTo>
                    <a:lnTo>
                      <a:pt x="279" y="207"/>
                    </a:lnTo>
                    <a:lnTo>
                      <a:pt x="279" y="208"/>
                    </a:lnTo>
                    <a:lnTo>
                      <a:pt x="279" y="209"/>
                    </a:lnTo>
                    <a:lnTo>
                      <a:pt x="279" y="210"/>
                    </a:lnTo>
                    <a:lnTo>
                      <a:pt x="279" y="214"/>
                    </a:lnTo>
                    <a:lnTo>
                      <a:pt x="279" y="215"/>
                    </a:lnTo>
                    <a:lnTo>
                      <a:pt x="278" y="221"/>
                    </a:lnTo>
                    <a:lnTo>
                      <a:pt x="277" y="228"/>
                    </a:lnTo>
                    <a:lnTo>
                      <a:pt x="274" y="232"/>
                    </a:lnTo>
                    <a:lnTo>
                      <a:pt x="270" y="235"/>
                    </a:lnTo>
                    <a:lnTo>
                      <a:pt x="266" y="238"/>
                    </a:lnTo>
                    <a:lnTo>
                      <a:pt x="264" y="241"/>
                    </a:lnTo>
                    <a:lnTo>
                      <a:pt x="264" y="247"/>
                    </a:lnTo>
                    <a:lnTo>
                      <a:pt x="263" y="249"/>
                    </a:lnTo>
                    <a:lnTo>
                      <a:pt x="259" y="252"/>
                    </a:lnTo>
                    <a:lnTo>
                      <a:pt x="257" y="254"/>
                    </a:lnTo>
                    <a:lnTo>
                      <a:pt x="256" y="258"/>
                    </a:lnTo>
                    <a:lnTo>
                      <a:pt x="255" y="258"/>
                    </a:lnTo>
                    <a:lnTo>
                      <a:pt x="254" y="259"/>
                    </a:lnTo>
                    <a:lnTo>
                      <a:pt x="251" y="260"/>
                    </a:lnTo>
                    <a:lnTo>
                      <a:pt x="250" y="260"/>
                    </a:lnTo>
                    <a:lnTo>
                      <a:pt x="247" y="260"/>
                    </a:lnTo>
                    <a:lnTo>
                      <a:pt x="246" y="260"/>
                    </a:lnTo>
                    <a:lnTo>
                      <a:pt x="242" y="260"/>
                    </a:lnTo>
                    <a:lnTo>
                      <a:pt x="241" y="260"/>
                    </a:lnTo>
                    <a:lnTo>
                      <a:pt x="236" y="260"/>
                    </a:lnTo>
                    <a:lnTo>
                      <a:pt x="234" y="259"/>
                    </a:lnTo>
                    <a:lnTo>
                      <a:pt x="228" y="260"/>
                    </a:lnTo>
                    <a:lnTo>
                      <a:pt x="225" y="260"/>
                    </a:lnTo>
                    <a:lnTo>
                      <a:pt x="220" y="261"/>
                    </a:lnTo>
                    <a:lnTo>
                      <a:pt x="217" y="264"/>
                    </a:lnTo>
                    <a:lnTo>
                      <a:pt x="211" y="265"/>
                    </a:lnTo>
                    <a:lnTo>
                      <a:pt x="206" y="266"/>
                    </a:lnTo>
                    <a:lnTo>
                      <a:pt x="205" y="268"/>
                    </a:lnTo>
                    <a:lnTo>
                      <a:pt x="202" y="269"/>
                    </a:lnTo>
                    <a:lnTo>
                      <a:pt x="200" y="270"/>
                    </a:lnTo>
                    <a:lnTo>
                      <a:pt x="197" y="270"/>
                    </a:lnTo>
                    <a:lnTo>
                      <a:pt x="195" y="272"/>
                    </a:lnTo>
                    <a:lnTo>
                      <a:pt x="192" y="274"/>
                    </a:lnTo>
                    <a:lnTo>
                      <a:pt x="191" y="274"/>
                    </a:lnTo>
                    <a:lnTo>
                      <a:pt x="190" y="277"/>
                    </a:lnTo>
                    <a:lnTo>
                      <a:pt x="186" y="280"/>
                    </a:lnTo>
                    <a:lnTo>
                      <a:pt x="185" y="287"/>
                    </a:lnTo>
                    <a:lnTo>
                      <a:pt x="185" y="292"/>
                    </a:lnTo>
                    <a:lnTo>
                      <a:pt x="185" y="297"/>
                    </a:lnTo>
                    <a:lnTo>
                      <a:pt x="190" y="305"/>
                    </a:lnTo>
                    <a:lnTo>
                      <a:pt x="190" y="306"/>
                    </a:lnTo>
                    <a:lnTo>
                      <a:pt x="192" y="311"/>
                    </a:lnTo>
                    <a:lnTo>
                      <a:pt x="194" y="314"/>
                    </a:lnTo>
                    <a:lnTo>
                      <a:pt x="192" y="316"/>
                    </a:lnTo>
                    <a:lnTo>
                      <a:pt x="192" y="317"/>
                    </a:lnTo>
                    <a:lnTo>
                      <a:pt x="190" y="319"/>
                    </a:lnTo>
                    <a:lnTo>
                      <a:pt x="188" y="321"/>
                    </a:lnTo>
                    <a:lnTo>
                      <a:pt x="186" y="323"/>
                    </a:lnTo>
                    <a:lnTo>
                      <a:pt x="185" y="324"/>
                    </a:lnTo>
                    <a:lnTo>
                      <a:pt x="183" y="325"/>
                    </a:lnTo>
                    <a:lnTo>
                      <a:pt x="182" y="326"/>
                    </a:lnTo>
                    <a:lnTo>
                      <a:pt x="181" y="326"/>
                    </a:lnTo>
                    <a:lnTo>
                      <a:pt x="179" y="326"/>
                    </a:lnTo>
                    <a:lnTo>
                      <a:pt x="176" y="326"/>
                    </a:lnTo>
                    <a:lnTo>
                      <a:pt x="174" y="326"/>
                    </a:lnTo>
                    <a:lnTo>
                      <a:pt x="169" y="326"/>
                    </a:lnTo>
                    <a:lnTo>
                      <a:pt x="168" y="326"/>
                    </a:lnTo>
                    <a:lnTo>
                      <a:pt x="167" y="326"/>
                    </a:lnTo>
                    <a:lnTo>
                      <a:pt x="164" y="328"/>
                    </a:lnTo>
                    <a:lnTo>
                      <a:pt x="164" y="329"/>
                    </a:lnTo>
                    <a:lnTo>
                      <a:pt x="164" y="330"/>
                    </a:lnTo>
                    <a:lnTo>
                      <a:pt x="162" y="333"/>
                    </a:lnTo>
                    <a:lnTo>
                      <a:pt x="162" y="335"/>
                    </a:lnTo>
                    <a:lnTo>
                      <a:pt x="162" y="337"/>
                    </a:lnTo>
                    <a:lnTo>
                      <a:pt x="160" y="342"/>
                    </a:lnTo>
                    <a:lnTo>
                      <a:pt x="160" y="343"/>
                    </a:lnTo>
                    <a:lnTo>
                      <a:pt x="159" y="345"/>
                    </a:lnTo>
                    <a:lnTo>
                      <a:pt x="156" y="349"/>
                    </a:lnTo>
                    <a:lnTo>
                      <a:pt x="154" y="353"/>
                    </a:lnTo>
                    <a:lnTo>
                      <a:pt x="153" y="356"/>
                    </a:lnTo>
                    <a:lnTo>
                      <a:pt x="151" y="356"/>
                    </a:lnTo>
                    <a:lnTo>
                      <a:pt x="150" y="358"/>
                    </a:lnTo>
                    <a:lnTo>
                      <a:pt x="149" y="361"/>
                    </a:lnTo>
                    <a:lnTo>
                      <a:pt x="149" y="362"/>
                    </a:lnTo>
                    <a:lnTo>
                      <a:pt x="145" y="365"/>
                    </a:lnTo>
                    <a:lnTo>
                      <a:pt x="144" y="367"/>
                    </a:lnTo>
                    <a:lnTo>
                      <a:pt x="141" y="374"/>
                    </a:lnTo>
                    <a:lnTo>
                      <a:pt x="139" y="377"/>
                    </a:lnTo>
                    <a:lnTo>
                      <a:pt x="137" y="377"/>
                    </a:lnTo>
                    <a:lnTo>
                      <a:pt x="135" y="377"/>
                    </a:lnTo>
                    <a:lnTo>
                      <a:pt x="131" y="380"/>
                    </a:lnTo>
                    <a:lnTo>
                      <a:pt x="128" y="381"/>
                    </a:lnTo>
                    <a:lnTo>
                      <a:pt x="127" y="382"/>
                    </a:lnTo>
                    <a:lnTo>
                      <a:pt x="126" y="384"/>
                    </a:lnTo>
                    <a:lnTo>
                      <a:pt x="122" y="391"/>
                    </a:lnTo>
                    <a:lnTo>
                      <a:pt x="121" y="398"/>
                    </a:lnTo>
                    <a:lnTo>
                      <a:pt x="121" y="403"/>
                    </a:lnTo>
                    <a:lnTo>
                      <a:pt x="127" y="419"/>
                    </a:lnTo>
                    <a:lnTo>
                      <a:pt x="128" y="423"/>
                    </a:lnTo>
                    <a:lnTo>
                      <a:pt x="128" y="426"/>
                    </a:lnTo>
                    <a:lnTo>
                      <a:pt x="127" y="426"/>
                    </a:lnTo>
                    <a:lnTo>
                      <a:pt x="118" y="426"/>
                    </a:lnTo>
                    <a:lnTo>
                      <a:pt x="108" y="426"/>
                    </a:lnTo>
                    <a:lnTo>
                      <a:pt x="101" y="426"/>
                    </a:lnTo>
                    <a:lnTo>
                      <a:pt x="91" y="427"/>
                    </a:lnTo>
                    <a:lnTo>
                      <a:pt x="84" y="428"/>
                    </a:lnTo>
                    <a:lnTo>
                      <a:pt x="77" y="428"/>
                    </a:lnTo>
                    <a:lnTo>
                      <a:pt x="68" y="430"/>
                    </a:lnTo>
                    <a:lnTo>
                      <a:pt x="62" y="428"/>
                    </a:lnTo>
                    <a:lnTo>
                      <a:pt x="57" y="426"/>
                    </a:lnTo>
                    <a:lnTo>
                      <a:pt x="54" y="421"/>
                    </a:lnTo>
                    <a:lnTo>
                      <a:pt x="49" y="418"/>
                    </a:lnTo>
                    <a:lnTo>
                      <a:pt x="46" y="417"/>
                    </a:lnTo>
                    <a:lnTo>
                      <a:pt x="41" y="414"/>
                    </a:lnTo>
                    <a:lnTo>
                      <a:pt x="39" y="413"/>
                    </a:lnTo>
                    <a:lnTo>
                      <a:pt x="36" y="409"/>
                    </a:lnTo>
                    <a:lnTo>
                      <a:pt x="34" y="405"/>
                    </a:lnTo>
                    <a:lnTo>
                      <a:pt x="31" y="398"/>
                    </a:lnTo>
                    <a:lnTo>
                      <a:pt x="29" y="389"/>
                    </a:lnTo>
                    <a:lnTo>
                      <a:pt x="26" y="382"/>
                    </a:lnTo>
                    <a:lnTo>
                      <a:pt x="25" y="375"/>
                    </a:lnTo>
                    <a:lnTo>
                      <a:pt x="23" y="370"/>
                    </a:lnTo>
                    <a:lnTo>
                      <a:pt x="22" y="366"/>
                    </a:lnTo>
                    <a:lnTo>
                      <a:pt x="21" y="360"/>
                    </a:lnTo>
                    <a:lnTo>
                      <a:pt x="20" y="356"/>
                    </a:lnTo>
                    <a:lnTo>
                      <a:pt x="18" y="352"/>
                    </a:lnTo>
                    <a:lnTo>
                      <a:pt x="16" y="347"/>
                    </a:lnTo>
                    <a:lnTo>
                      <a:pt x="12" y="342"/>
                    </a:lnTo>
                    <a:lnTo>
                      <a:pt x="9" y="337"/>
                    </a:lnTo>
                    <a:lnTo>
                      <a:pt x="6" y="331"/>
                    </a:lnTo>
                    <a:lnTo>
                      <a:pt x="3" y="328"/>
                    </a:lnTo>
                    <a:lnTo>
                      <a:pt x="2" y="321"/>
                    </a:lnTo>
                    <a:lnTo>
                      <a:pt x="0" y="317"/>
                    </a:lnTo>
                    <a:lnTo>
                      <a:pt x="0" y="312"/>
                    </a:lnTo>
                    <a:lnTo>
                      <a:pt x="0" y="307"/>
                    </a:lnTo>
                    <a:lnTo>
                      <a:pt x="0" y="302"/>
                    </a:lnTo>
                    <a:lnTo>
                      <a:pt x="2" y="297"/>
                    </a:lnTo>
                    <a:lnTo>
                      <a:pt x="2" y="294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80"/>
                    </a:lnTo>
                    <a:lnTo>
                      <a:pt x="6" y="275"/>
                    </a:lnTo>
                    <a:lnTo>
                      <a:pt x="6" y="270"/>
                    </a:lnTo>
                    <a:lnTo>
                      <a:pt x="9" y="264"/>
                    </a:lnTo>
                    <a:lnTo>
                      <a:pt x="12" y="259"/>
                    </a:lnTo>
                    <a:lnTo>
                      <a:pt x="13" y="252"/>
                    </a:lnTo>
                    <a:lnTo>
                      <a:pt x="12" y="249"/>
                    </a:lnTo>
                    <a:lnTo>
                      <a:pt x="9" y="245"/>
                    </a:lnTo>
                    <a:lnTo>
                      <a:pt x="8" y="240"/>
                    </a:lnTo>
                    <a:lnTo>
                      <a:pt x="6" y="238"/>
                    </a:lnTo>
                    <a:lnTo>
                      <a:pt x="6" y="235"/>
                    </a:lnTo>
                    <a:lnTo>
                      <a:pt x="6" y="232"/>
                    </a:lnTo>
                    <a:lnTo>
                      <a:pt x="9" y="231"/>
                    </a:lnTo>
                    <a:lnTo>
                      <a:pt x="12" y="231"/>
                    </a:lnTo>
                    <a:lnTo>
                      <a:pt x="16" y="231"/>
                    </a:lnTo>
                    <a:lnTo>
                      <a:pt x="22" y="231"/>
                    </a:lnTo>
                    <a:lnTo>
                      <a:pt x="26" y="229"/>
                    </a:lnTo>
                    <a:lnTo>
                      <a:pt x="29" y="224"/>
                    </a:lnTo>
                    <a:lnTo>
                      <a:pt x="31" y="221"/>
                    </a:lnTo>
                    <a:lnTo>
                      <a:pt x="32" y="215"/>
                    </a:lnTo>
                    <a:lnTo>
                      <a:pt x="31" y="212"/>
                    </a:lnTo>
                    <a:lnTo>
                      <a:pt x="32" y="205"/>
                    </a:lnTo>
                    <a:lnTo>
                      <a:pt x="34" y="200"/>
                    </a:lnTo>
                    <a:lnTo>
                      <a:pt x="32" y="196"/>
                    </a:lnTo>
                    <a:lnTo>
                      <a:pt x="29" y="194"/>
                    </a:lnTo>
                    <a:lnTo>
                      <a:pt x="25" y="192"/>
                    </a:lnTo>
                    <a:lnTo>
                      <a:pt x="21" y="190"/>
                    </a:lnTo>
                    <a:lnTo>
                      <a:pt x="20" y="187"/>
                    </a:lnTo>
                    <a:lnTo>
                      <a:pt x="21" y="184"/>
                    </a:lnTo>
                    <a:lnTo>
                      <a:pt x="21" y="177"/>
                    </a:lnTo>
                    <a:lnTo>
                      <a:pt x="21" y="172"/>
                    </a:lnTo>
                    <a:lnTo>
                      <a:pt x="20" y="166"/>
                    </a:lnTo>
                    <a:lnTo>
                      <a:pt x="21" y="163"/>
                    </a:lnTo>
                    <a:lnTo>
                      <a:pt x="25" y="162"/>
                    </a:lnTo>
                    <a:lnTo>
                      <a:pt x="30" y="162"/>
                    </a:lnTo>
                    <a:lnTo>
                      <a:pt x="34" y="161"/>
                    </a:lnTo>
                    <a:lnTo>
                      <a:pt x="39" y="158"/>
                    </a:lnTo>
                    <a:lnTo>
                      <a:pt x="43" y="156"/>
                    </a:lnTo>
                    <a:lnTo>
                      <a:pt x="46" y="156"/>
                    </a:lnTo>
                    <a:lnTo>
                      <a:pt x="50" y="157"/>
                    </a:lnTo>
                    <a:lnTo>
                      <a:pt x="54" y="158"/>
                    </a:lnTo>
                    <a:lnTo>
                      <a:pt x="58" y="156"/>
                    </a:lnTo>
                    <a:lnTo>
                      <a:pt x="63" y="150"/>
                    </a:lnTo>
                    <a:lnTo>
                      <a:pt x="72" y="143"/>
                    </a:lnTo>
                    <a:lnTo>
                      <a:pt x="75" y="140"/>
                    </a:lnTo>
                    <a:lnTo>
                      <a:pt x="81" y="135"/>
                    </a:lnTo>
                    <a:lnTo>
                      <a:pt x="87" y="130"/>
                    </a:lnTo>
                    <a:lnTo>
                      <a:pt x="91" y="125"/>
                    </a:lnTo>
                    <a:lnTo>
                      <a:pt x="95" y="117"/>
                    </a:lnTo>
                    <a:lnTo>
                      <a:pt x="96" y="112"/>
                    </a:lnTo>
                    <a:lnTo>
                      <a:pt x="98" y="107"/>
                    </a:lnTo>
                    <a:lnTo>
                      <a:pt x="98" y="103"/>
                    </a:lnTo>
                    <a:lnTo>
                      <a:pt x="95" y="98"/>
                    </a:lnTo>
                    <a:lnTo>
                      <a:pt x="94" y="94"/>
                    </a:lnTo>
                    <a:lnTo>
                      <a:pt x="93" y="92"/>
                    </a:lnTo>
                    <a:lnTo>
                      <a:pt x="89" y="87"/>
                    </a:lnTo>
                    <a:lnTo>
                      <a:pt x="85" y="84"/>
                    </a:lnTo>
                    <a:lnTo>
                      <a:pt x="81" y="82"/>
                    </a:lnTo>
                    <a:lnTo>
                      <a:pt x="78" y="79"/>
                    </a:lnTo>
                    <a:lnTo>
                      <a:pt x="80" y="75"/>
                    </a:lnTo>
                    <a:lnTo>
                      <a:pt x="82" y="71"/>
                    </a:lnTo>
                    <a:lnTo>
                      <a:pt x="86" y="70"/>
                    </a:lnTo>
                    <a:lnTo>
                      <a:pt x="93" y="66"/>
                    </a:lnTo>
                    <a:lnTo>
                      <a:pt x="95" y="65"/>
                    </a:lnTo>
                    <a:lnTo>
                      <a:pt x="99" y="64"/>
                    </a:lnTo>
                    <a:lnTo>
                      <a:pt x="104" y="62"/>
                    </a:lnTo>
                    <a:lnTo>
                      <a:pt x="109" y="61"/>
                    </a:lnTo>
                    <a:lnTo>
                      <a:pt x="113" y="56"/>
                    </a:lnTo>
                    <a:lnTo>
                      <a:pt x="116" y="52"/>
                    </a:lnTo>
                    <a:lnTo>
                      <a:pt x="114" y="47"/>
                    </a:lnTo>
                    <a:lnTo>
                      <a:pt x="114" y="45"/>
                    </a:lnTo>
                    <a:lnTo>
                      <a:pt x="116" y="41"/>
                    </a:lnTo>
                    <a:lnTo>
                      <a:pt x="118" y="32"/>
                    </a:lnTo>
                    <a:lnTo>
                      <a:pt x="136" y="33"/>
                    </a:lnTo>
                    <a:lnTo>
                      <a:pt x="144" y="33"/>
                    </a:lnTo>
                    <a:lnTo>
                      <a:pt x="156" y="31"/>
                    </a:lnTo>
                    <a:lnTo>
                      <a:pt x="167" y="31"/>
                    </a:lnTo>
                    <a:lnTo>
                      <a:pt x="174" y="27"/>
                    </a:lnTo>
                    <a:lnTo>
                      <a:pt x="187" y="22"/>
                    </a:lnTo>
                    <a:lnTo>
                      <a:pt x="199" y="19"/>
                    </a:lnTo>
                    <a:lnTo>
                      <a:pt x="206" y="17"/>
                    </a:lnTo>
                    <a:lnTo>
                      <a:pt x="215" y="15"/>
                    </a:lnTo>
                    <a:lnTo>
                      <a:pt x="232" y="11"/>
                    </a:lnTo>
                    <a:lnTo>
                      <a:pt x="242" y="9"/>
                    </a:lnTo>
                    <a:lnTo>
                      <a:pt x="248" y="8"/>
                    </a:lnTo>
                    <a:lnTo>
                      <a:pt x="257" y="8"/>
                    </a:lnTo>
                    <a:lnTo>
                      <a:pt x="266" y="6"/>
                    </a:lnTo>
                    <a:lnTo>
                      <a:pt x="280" y="5"/>
                    </a:lnTo>
                    <a:lnTo>
                      <a:pt x="287" y="5"/>
                    </a:lnTo>
                    <a:lnTo>
                      <a:pt x="297" y="5"/>
                    </a:lnTo>
                    <a:lnTo>
                      <a:pt x="307" y="4"/>
                    </a:lnTo>
                    <a:lnTo>
                      <a:pt x="317" y="3"/>
                    </a:lnTo>
                    <a:lnTo>
                      <a:pt x="328" y="3"/>
                    </a:lnTo>
                    <a:lnTo>
                      <a:pt x="334" y="1"/>
                    </a:lnTo>
                    <a:lnTo>
                      <a:pt x="346" y="0"/>
                    </a:lnTo>
                    <a:lnTo>
                      <a:pt x="358" y="0"/>
                    </a:lnTo>
                    <a:lnTo>
                      <a:pt x="358" y="1"/>
                    </a:lnTo>
                    <a:lnTo>
                      <a:pt x="358" y="9"/>
                    </a:lnTo>
                    <a:lnTo>
                      <a:pt x="358" y="11"/>
                    </a:lnTo>
                    <a:lnTo>
                      <a:pt x="358" y="14"/>
                    </a:lnTo>
                    <a:lnTo>
                      <a:pt x="358" y="15"/>
                    </a:lnTo>
                    <a:lnTo>
                      <a:pt x="358" y="20"/>
                    </a:lnTo>
                    <a:lnTo>
                      <a:pt x="352" y="25"/>
                    </a:lnTo>
                    <a:lnTo>
                      <a:pt x="349" y="31"/>
                    </a:lnTo>
                    <a:lnTo>
                      <a:pt x="348" y="33"/>
                    </a:lnTo>
                    <a:lnTo>
                      <a:pt x="348" y="36"/>
                    </a:lnTo>
                    <a:lnTo>
                      <a:pt x="347" y="41"/>
                    </a:lnTo>
                    <a:lnTo>
                      <a:pt x="343" y="48"/>
                    </a:lnTo>
                    <a:lnTo>
                      <a:pt x="342" y="52"/>
                    </a:lnTo>
                    <a:lnTo>
                      <a:pt x="342" y="54"/>
                    </a:lnTo>
                    <a:lnTo>
                      <a:pt x="343" y="64"/>
                    </a:lnTo>
                    <a:lnTo>
                      <a:pt x="342" y="66"/>
                    </a:lnTo>
                    <a:lnTo>
                      <a:pt x="341" y="69"/>
                    </a:lnTo>
                    <a:lnTo>
                      <a:pt x="337" y="80"/>
                    </a:lnTo>
                    <a:lnTo>
                      <a:pt x="333" y="78"/>
                    </a:lnTo>
                    <a:lnTo>
                      <a:pt x="332" y="76"/>
                    </a:lnTo>
                    <a:lnTo>
                      <a:pt x="328" y="76"/>
                    </a:lnTo>
                    <a:lnTo>
                      <a:pt x="325" y="74"/>
                    </a:lnTo>
                    <a:lnTo>
                      <a:pt x="317" y="71"/>
                    </a:lnTo>
                    <a:lnTo>
                      <a:pt x="314" y="68"/>
                    </a:lnTo>
                    <a:lnTo>
                      <a:pt x="307" y="64"/>
                    </a:lnTo>
                    <a:lnTo>
                      <a:pt x="306" y="64"/>
                    </a:lnTo>
                    <a:lnTo>
                      <a:pt x="305" y="64"/>
                    </a:lnTo>
                    <a:lnTo>
                      <a:pt x="303" y="64"/>
                    </a:lnTo>
                    <a:lnTo>
                      <a:pt x="297" y="68"/>
                    </a:lnTo>
                    <a:lnTo>
                      <a:pt x="294" y="69"/>
                    </a:lnTo>
                    <a:lnTo>
                      <a:pt x="291" y="70"/>
                    </a:lnTo>
                    <a:lnTo>
                      <a:pt x="287" y="73"/>
                    </a:lnTo>
                    <a:lnTo>
                      <a:pt x="287" y="76"/>
                    </a:lnTo>
                    <a:lnTo>
                      <a:pt x="286" y="76"/>
                    </a:lnTo>
                    <a:lnTo>
                      <a:pt x="287" y="76"/>
                    </a:lnTo>
                    <a:lnTo>
                      <a:pt x="287" y="83"/>
                    </a:lnTo>
                    <a:lnTo>
                      <a:pt x="287" y="85"/>
                    </a:lnTo>
                    <a:lnTo>
                      <a:pt x="286" y="88"/>
                    </a:lnTo>
                    <a:lnTo>
                      <a:pt x="284" y="90"/>
                    </a:lnTo>
                    <a:lnTo>
                      <a:pt x="283" y="92"/>
                    </a:lnTo>
                    <a:lnTo>
                      <a:pt x="282" y="94"/>
                    </a:lnTo>
                    <a:lnTo>
                      <a:pt x="280" y="97"/>
                    </a:lnTo>
                    <a:lnTo>
                      <a:pt x="277" y="106"/>
                    </a:lnTo>
                    <a:lnTo>
                      <a:pt x="274" y="112"/>
                    </a:lnTo>
                    <a:lnTo>
                      <a:pt x="270" y="122"/>
                    </a:lnTo>
                    <a:lnTo>
                      <a:pt x="273" y="130"/>
                    </a:lnTo>
                    <a:lnTo>
                      <a:pt x="275" y="134"/>
                    </a:lnTo>
                    <a:lnTo>
                      <a:pt x="279" y="141"/>
                    </a:lnTo>
                    <a:lnTo>
                      <a:pt x="282" y="143"/>
                    </a:lnTo>
                    <a:lnTo>
                      <a:pt x="283" y="143"/>
                    </a:lnTo>
                    <a:lnTo>
                      <a:pt x="291" y="152"/>
                    </a:lnTo>
                    <a:lnTo>
                      <a:pt x="293" y="153"/>
                    </a:lnTo>
                    <a:lnTo>
                      <a:pt x="300" y="153"/>
                    </a:lnTo>
                    <a:lnTo>
                      <a:pt x="301" y="156"/>
                    </a:lnTo>
                    <a:lnTo>
                      <a:pt x="302" y="158"/>
                    </a:lnTo>
                    <a:lnTo>
                      <a:pt x="301" y="163"/>
                    </a:lnTo>
                    <a:lnTo>
                      <a:pt x="301" y="164"/>
                    </a:lnTo>
                    <a:lnTo>
                      <a:pt x="300" y="167"/>
                    </a:lnTo>
                    <a:lnTo>
                      <a:pt x="298" y="17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ZS: PN"/>
              <p:cNvSpPr/>
              <p:nvPr/>
            </p:nvSpPr>
            <p:spPr bwMode="auto">
              <a:xfrm>
                <a:off x="1285623" y="2322845"/>
                <a:ext cx="761693" cy="750468"/>
              </a:xfrm>
              <a:custGeom>
                <a:avLst/>
                <a:gdLst>
                  <a:gd name="T0" fmla="*/ 548640 w 252"/>
                  <a:gd name="T1" fmla="*/ 671725 h 255"/>
                  <a:gd name="T2" fmla="*/ 468630 w 252"/>
                  <a:gd name="T3" fmla="*/ 629980 h 255"/>
                  <a:gd name="T4" fmla="*/ 361950 w 252"/>
                  <a:gd name="T5" fmla="*/ 614800 h 255"/>
                  <a:gd name="T6" fmla="*/ 285750 w 252"/>
                  <a:gd name="T7" fmla="*/ 580644 h 255"/>
                  <a:gd name="T8" fmla="*/ 240030 w 252"/>
                  <a:gd name="T9" fmla="*/ 531308 h 255"/>
                  <a:gd name="T10" fmla="*/ 201930 w 252"/>
                  <a:gd name="T11" fmla="*/ 497153 h 255"/>
                  <a:gd name="T12" fmla="*/ 156210 w 252"/>
                  <a:gd name="T13" fmla="*/ 459202 h 255"/>
                  <a:gd name="T14" fmla="*/ 137160 w 252"/>
                  <a:gd name="T15" fmla="*/ 413661 h 255"/>
                  <a:gd name="T16" fmla="*/ 102870 w 252"/>
                  <a:gd name="T17" fmla="*/ 421252 h 255"/>
                  <a:gd name="T18" fmla="*/ 87630 w 252"/>
                  <a:gd name="T19" fmla="*/ 402276 h 255"/>
                  <a:gd name="T20" fmla="*/ 68580 w 252"/>
                  <a:gd name="T21" fmla="*/ 387096 h 255"/>
                  <a:gd name="T22" fmla="*/ 53340 w 252"/>
                  <a:gd name="T23" fmla="*/ 368121 h 255"/>
                  <a:gd name="T24" fmla="*/ 41910 w 252"/>
                  <a:gd name="T25" fmla="*/ 349145 h 255"/>
                  <a:gd name="T26" fmla="*/ 30480 w 252"/>
                  <a:gd name="T27" fmla="*/ 322580 h 255"/>
                  <a:gd name="T28" fmla="*/ 19050 w 252"/>
                  <a:gd name="T29" fmla="*/ 296015 h 255"/>
                  <a:gd name="T30" fmla="*/ 15240 w 252"/>
                  <a:gd name="T31" fmla="*/ 273244 h 255"/>
                  <a:gd name="T32" fmla="*/ 0 w 252"/>
                  <a:gd name="T33" fmla="*/ 250474 h 255"/>
                  <a:gd name="T34" fmla="*/ 0 w 252"/>
                  <a:gd name="T35" fmla="*/ 216318 h 255"/>
                  <a:gd name="T36" fmla="*/ 7620 w 252"/>
                  <a:gd name="T37" fmla="*/ 189753 h 255"/>
                  <a:gd name="T38" fmla="*/ 19050 w 252"/>
                  <a:gd name="T39" fmla="*/ 159392 h 255"/>
                  <a:gd name="T40" fmla="*/ 30480 w 252"/>
                  <a:gd name="T41" fmla="*/ 132827 h 255"/>
                  <a:gd name="T42" fmla="*/ 30480 w 252"/>
                  <a:gd name="T43" fmla="*/ 102467 h 255"/>
                  <a:gd name="T44" fmla="*/ 19050 w 252"/>
                  <a:gd name="T45" fmla="*/ 79696 h 255"/>
                  <a:gd name="T46" fmla="*/ 19050 w 252"/>
                  <a:gd name="T47" fmla="*/ 60721 h 255"/>
                  <a:gd name="T48" fmla="*/ 118110 w 252"/>
                  <a:gd name="T49" fmla="*/ 22770 h 255"/>
                  <a:gd name="T50" fmla="*/ 201930 w 252"/>
                  <a:gd name="T51" fmla="*/ 22770 h 255"/>
                  <a:gd name="T52" fmla="*/ 274320 w 252"/>
                  <a:gd name="T53" fmla="*/ 41746 h 255"/>
                  <a:gd name="T54" fmla="*/ 350520 w 252"/>
                  <a:gd name="T55" fmla="*/ 60721 h 255"/>
                  <a:gd name="T56" fmla="*/ 403860 w 252"/>
                  <a:gd name="T57" fmla="*/ 49336 h 255"/>
                  <a:gd name="T58" fmla="*/ 464820 w 252"/>
                  <a:gd name="T59" fmla="*/ 3795 h 255"/>
                  <a:gd name="T60" fmla="*/ 560070 w 252"/>
                  <a:gd name="T61" fmla="*/ 3795 h 255"/>
                  <a:gd name="T62" fmla="*/ 628650 w 252"/>
                  <a:gd name="T63" fmla="*/ 49336 h 255"/>
                  <a:gd name="T64" fmla="*/ 697230 w 252"/>
                  <a:gd name="T65" fmla="*/ 72106 h 255"/>
                  <a:gd name="T66" fmla="*/ 765810 w 252"/>
                  <a:gd name="T67" fmla="*/ 110057 h 255"/>
                  <a:gd name="T68" fmla="*/ 838200 w 252"/>
                  <a:gd name="T69" fmla="*/ 110057 h 255"/>
                  <a:gd name="T70" fmla="*/ 906780 w 252"/>
                  <a:gd name="T71" fmla="*/ 121442 h 255"/>
                  <a:gd name="T72" fmla="*/ 922020 w 252"/>
                  <a:gd name="T73" fmla="*/ 193548 h 255"/>
                  <a:gd name="T74" fmla="*/ 891540 w 252"/>
                  <a:gd name="T75" fmla="*/ 273244 h 255"/>
                  <a:gd name="T76" fmla="*/ 883920 w 252"/>
                  <a:gd name="T77" fmla="*/ 326375 h 255"/>
                  <a:gd name="T78" fmla="*/ 876300 w 252"/>
                  <a:gd name="T79" fmla="*/ 394686 h 255"/>
                  <a:gd name="T80" fmla="*/ 899160 w 252"/>
                  <a:gd name="T81" fmla="*/ 466792 h 255"/>
                  <a:gd name="T82" fmla="*/ 944880 w 252"/>
                  <a:gd name="T83" fmla="*/ 546488 h 255"/>
                  <a:gd name="T84" fmla="*/ 941070 w 252"/>
                  <a:gd name="T85" fmla="*/ 603414 h 255"/>
                  <a:gd name="T86" fmla="*/ 918210 w 252"/>
                  <a:gd name="T87" fmla="*/ 675520 h 255"/>
                  <a:gd name="T88" fmla="*/ 899160 w 252"/>
                  <a:gd name="T89" fmla="*/ 724856 h 255"/>
                  <a:gd name="T90" fmla="*/ 872490 w 252"/>
                  <a:gd name="T91" fmla="*/ 759012 h 255"/>
                  <a:gd name="T92" fmla="*/ 868680 w 252"/>
                  <a:gd name="T93" fmla="*/ 834913 h 255"/>
                  <a:gd name="T94" fmla="*/ 853440 w 252"/>
                  <a:gd name="T95" fmla="*/ 903224 h 255"/>
                  <a:gd name="T96" fmla="*/ 803910 w 252"/>
                  <a:gd name="T97" fmla="*/ 914609 h 255"/>
                  <a:gd name="T98" fmla="*/ 742950 w 252"/>
                  <a:gd name="T99" fmla="*/ 933584 h 255"/>
                  <a:gd name="T100" fmla="*/ 693420 w 252"/>
                  <a:gd name="T101" fmla="*/ 967740 h 255"/>
                  <a:gd name="T102" fmla="*/ 609600 w 252"/>
                  <a:gd name="T103" fmla="*/ 922199 h 255"/>
                  <a:gd name="T104" fmla="*/ 525780 w 252"/>
                  <a:gd name="T105" fmla="*/ 861478 h 255"/>
                  <a:gd name="T106" fmla="*/ 518160 w 252"/>
                  <a:gd name="T107" fmla="*/ 781782 h 255"/>
                  <a:gd name="T108" fmla="*/ 586740 w 252"/>
                  <a:gd name="T109" fmla="*/ 724856 h 2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2" h="255">
                    <a:moveTo>
                      <a:pt x="158" y="186"/>
                    </a:moveTo>
                    <a:lnTo>
                      <a:pt x="154" y="185"/>
                    </a:lnTo>
                    <a:lnTo>
                      <a:pt x="150" y="182"/>
                    </a:lnTo>
                    <a:lnTo>
                      <a:pt x="144" y="177"/>
                    </a:lnTo>
                    <a:lnTo>
                      <a:pt x="138" y="172"/>
                    </a:lnTo>
                    <a:lnTo>
                      <a:pt x="135" y="168"/>
                    </a:lnTo>
                    <a:lnTo>
                      <a:pt x="128" y="168"/>
                    </a:lnTo>
                    <a:lnTo>
                      <a:pt x="123" y="166"/>
                    </a:lnTo>
                    <a:lnTo>
                      <a:pt x="114" y="166"/>
                    </a:lnTo>
                    <a:lnTo>
                      <a:pt x="109" y="164"/>
                    </a:lnTo>
                    <a:lnTo>
                      <a:pt x="103" y="160"/>
                    </a:lnTo>
                    <a:lnTo>
                      <a:pt x="95" y="162"/>
                    </a:lnTo>
                    <a:lnTo>
                      <a:pt x="89" y="160"/>
                    </a:lnTo>
                    <a:lnTo>
                      <a:pt x="81" y="163"/>
                    </a:lnTo>
                    <a:lnTo>
                      <a:pt x="77" y="159"/>
                    </a:lnTo>
                    <a:lnTo>
                      <a:pt x="75" y="153"/>
                    </a:lnTo>
                    <a:lnTo>
                      <a:pt x="71" y="149"/>
                    </a:lnTo>
                    <a:lnTo>
                      <a:pt x="68" y="149"/>
                    </a:lnTo>
                    <a:lnTo>
                      <a:pt x="64" y="144"/>
                    </a:lnTo>
                    <a:lnTo>
                      <a:pt x="63" y="140"/>
                    </a:lnTo>
                    <a:lnTo>
                      <a:pt x="62" y="136"/>
                    </a:lnTo>
                    <a:lnTo>
                      <a:pt x="59" y="135"/>
                    </a:lnTo>
                    <a:lnTo>
                      <a:pt x="57" y="131"/>
                    </a:lnTo>
                    <a:lnTo>
                      <a:pt x="53" y="131"/>
                    </a:lnTo>
                    <a:lnTo>
                      <a:pt x="52" y="129"/>
                    </a:lnTo>
                    <a:lnTo>
                      <a:pt x="49" y="123"/>
                    </a:lnTo>
                    <a:lnTo>
                      <a:pt x="45" y="122"/>
                    </a:lnTo>
                    <a:lnTo>
                      <a:pt x="41" y="121"/>
                    </a:lnTo>
                    <a:lnTo>
                      <a:pt x="41" y="118"/>
                    </a:lnTo>
                    <a:lnTo>
                      <a:pt x="40" y="115"/>
                    </a:lnTo>
                    <a:lnTo>
                      <a:pt x="39" y="111"/>
                    </a:lnTo>
                    <a:lnTo>
                      <a:pt x="36" y="109"/>
                    </a:lnTo>
                    <a:lnTo>
                      <a:pt x="30" y="113"/>
                    </a:lnTo>
                    <a:lnTo>
                      <a:pt x="29" y="112"/>
                    </a:lnTo>
                    <a:lnTo>
                      <a:pt x="27" y="111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3" y="106"/>
                    </a:lnTo>
                    <a:lnTo>
                      <a:pt x="22" y="104"/>
                    </a:lnTo>
                    <a:lnTo>
                      <a:pt x="21" y="103"/>
                    </a:lnTo>
                    <a:lnTo>
                      <a:pt x="20" y="103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6" y="99"/>
                    </a:lnTo>
                    <a:lnTo>
                      <a:pt x="16" y="98"/>
                    </a:lnTo>
                    <a:lnTo>
                      <a:pt x="14" y="97"/>
                    </a:lnTo>
                    <a:lnTo>
                      <a:pt x="13" y="95"/>
                    </a:lnTo>
                    <a:lnTo>
                      <a:pt x="12" y="94"/>
                    </a:lnTo>
                    <a:lnTo>
                      <a:pt x="11" y="93"/>
                    </a:lnTo>
                    <a:lnTo>
                      <a:pt x="11" y="92"/>
                    </a:lnTo>
                    <a:lnTo>
                      <a:pt x="11" y="90"/>
                    </a:lnTo>
                    <a:lnTo>
                      <a:pt x="9" y="88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7" y="83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5" y="75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2" y="67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3" y="48"/>
                    </a:lnTo>
                    <a:lnTo>
                      <a:pt x="4" y="47"/>
                    </a:lnTo>
                    <a:lnTo>
                      <a:pt x="4" y="44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7" y="37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9" y="29"/>
                    </a:lnTo>
                    <a:lnTo>
                      <a:pt x="8" y="27"/>
                    </a:lnTo>
                    <a:lnTo>
                      <a:pt x="8" y="24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14" y="6"/>
                    </a:lnTo>
                    <a:lnTo>
                      <a:pt x="21" y="2"/>
                    </a:lnTo>
                    <a:lnTo>
                      <a:pt x="26" y="4"/>
                    </a:lnTo>
                    <a:lnTo>
                      <a:pt x="31" y="6"/>
                    </a:lnTo>
                    <a:lnTo>
                      <a:pt x="37" y="7"/>
                    </a:lnTo>
                    <a:lnTo>
                      <a:pt x="44" y="11"/>
                    </a:lnTo>
                    <a:lnTo>
                      <a:pt x="50" y="9"/>
                    </a:lnTo>
                    <a:lnTo>
                      <a:pt x="53" y="6"/>
                    </a:lnTo>
                    <a:lnTo>
                      <a:pt x="57" y="9"/>
                    </a:lnTo>
                    <a:lnTo>
                      <a:pt x="62" y="9"/>
                    </a:lnTo>
                    <a:lnTo>
                      <a:pt x="67" y="9"/>
                    </a:lnTo>
                    <a:lnTo>
                      <a:pt x="72" y="11"/>
                    </a:lnTo>
                    <a:lnTo>
                      <a:pt x="78" y="15"/>
                    </a:lnTo>
                    <a:lnTo>
                      <a:pt x="82" y="16"/>
                    </a:lnTo>
                    <a:lnTo>
                      <a:pt x="89" y="16"/>
                    </a:lnTo>
                    <a:lnTo>
                      <a:pt x="92" y="16"/>
                    </a:lnTo>
                    <a:lnTo>
                      <a:pt x="98" y="20"/>
                    </a:lnTo>
                    <a:lnTo>
                      <a:pt x="103" y="21"/>
                    </a:lnTo>
                    <a:lnTo>
                      <a:pt x="105" y="18"/>
                    </a:lnTo>
                    <a:lnTo>
                      <a:pt x="106" y="13"/>
                    </a:lnTo>
                    <a:lnTo>
                      <a:pt x="109" y="11"/>
                    </a:lnTo>
                    <a:lnTo>
                      <a:pt x="113" y="6"/>
                    </a:lnTo>
                    <a:lnTo>
                      <a:pt x="115" y="1"/>
                    </a:lnTo>
                    <a:lnTo>
                      <a:pt x="122" y="1"/>
                    </a:lnTo>
                    <a:lnTo>
                      <a:pt x="128" y="0"/>
                    </a:lnTo>
                    <a:lnTo>
                      <a:pt x="133" y="0"/>
                    </a:lnTo>
                    <a:lnTo>
                      <a:pt x="140" y="1"/>
                    </a:lnTo>
                    <a:lnTo>
                      <a:pt x="147" y="1"/>
                    </a:lnTo>
                    <a:lnTo>
                      <a:pt x="150" y="5"/>
                    </a:lnTo>
                    <a:lnTo>
                      <a:pt x="155" y="6"/>
                    </a:lnTo>
                    <a:lnTo>
                      <a:pt x="160" y="10"/>
                    </a:lnTo>
                    <a:lnTo>
                      <a:pt x="165" y="13"/>
                    </a:lnTo>
                    <a:lnTo>
                      <a:pt x="169" y="16"/>
                    </a:lnTo>
                    <a:lnTo>
                      <a:pt x="174" y="19"/>
                    </a:lnTo>
                    <a:lnTo>
                      <a:pt x="179" y="19"/>
                    </a:lnTo>
                    <a:lnTo>
                      <a:pt x="183" y="19"/>
                    </a:lnTo>
                    <a:lnTo>
                      <a:pt x="184" y="21"/>
                    </a:lnTo>
                    <a:lnTo>
                      <a:pt x="187" y="24"/>
                    </a:lnTo>
                    <a:lnTo>
                      <a:pt x="193" y="27"/>
                    </a:lnTo>
                    <a:lnTo>
                      <a:pt x="201" y="29"/>
                    </a:lnTo>
                    <a:lnTo>
                      <a:pt x="205" y="30"/>
                    </a:lnTo>
                    <a:lnTo>
                      <a:pt x="211" y="32"/>
                    </a:lnTo>
                    <a:lnTo>
                      <a:pt x="216" y="32"/>
                    </a:lnTo>
                    <a:lnTo>
                      <a:pt x="220" y="29"/>
                    </a:lnTo>
                    <a:lnTo>
                      <a:pt x="227" y="28"/>
                    </a:lnTo>
                    <a:lnTo>
                      <a:pt x="236" y="27"/>
                    </a:lnTo>
                    <a:lnTo>
                      <a:pt x="236" y="30"/>
                    </a:lnTo>
                    <a:lnTo>
                      <a:pt x="238" y="32"/>
                    </a:lnTo>
                    <a:lnTo>
                      <a:pt x="239" y="37"/>
                    </a:lnTo>
                    <a:lnTo>
                      <a:pt x="242" y="41"/>
                    </a:lnTo>
                    <a:lnTo>
                      <a:pt x="243" y="44"/>
                    </a:lnTo>
                    <a:lnTo>
                      <a:pt x="242" y="51"/>
                    </a:lnTo>
                    <a:lnTo>
                      <a:pt x="239" y="56"/>
                    </a:lnTo>
                    <a:lnTo>
                      <a:pt x="236" y="62"/>
                    </a:lnTo>
                    <a:lnTo>
                      <a:pt x="236" y="67"/>
                    </a:lnTo>
                    <a:lnTo>
                      <a:pt x="234" y="72"/>
                    </a:lnTo>
                    <a:lnTo>
                      <a:pt x="234" y="76"/>
                    </a:lnTo>
                    <a:lnTo>
                      <a:pt x="234" y="78"/>
                    </a:lnTo>
                    <a:lnTo>
                      <a:pt x="232" y="86"/>
                    </a:lnTo>
                    <a:lnTo>
                      <a:pt x="232" y="89"/>
                    </a:lnTo>
                    <a:lnTo>
                      <a:pt x="230" y="94"/>
                    </a:lnTo>
                    <a:lnTo>
                      <a:pt x="230" y="99"/>
                    </a:lnTo>
                    <a:lnTo>
                      <a:pt x="230" y="104"/>
                    </a:lnTo>
                    <a:lnTo>
                      <a:pt x="230" y="109"/>
                    </a:lnTo>
                    <a:lnTo>
                      <a:pt x="232" y="113"/>
                    </a:lnTo>
                    <a:lnTo>
                      <a:pt x="233" y="120"/>
                    </a:lnTo>
                    <a:lnTo>
                      <a:pt x="236" y="123"/>
                    </a:lnTo>
                    <a:lnTo>
                      <a:pt x="239" y="129"/>
                    </a:lnTo>
                    <a:lnTo>
                      <a:pt x="242" y="134"/>
                    </a:lnTo>
                    <a:lnTo>
                      <a:pt x="246" y="139"/>
                    </a:lnTo>
                    <a:lnTo>
                      <a:pt x="248" y="144"/>
                    </a:lnTo>
                    <a:lnTo>
                      <a:pt x="250" y="148"/>
                    </a:lnTo>
                    <a:lnTo>
                      <a:pt x="251" y="152"/>
                    </a:lnTo>
                    <a:lnTo>
                      <a:pt x="252" y="158"/>
                    </a:lnTo>
                    <a:lnTo>
                      <a:pt x="247" y="159"/>
                    </a:lnTo>
                    <a:lnTo>
                      <a:pt x="246" y="164"/>
                    </a:lnTo>
                    <a:lnTo>
                      <a:pt x="243" y="168"/>
                    </a:lnTo>
                    <a:lnTo>
                      <a:pt x="242" y="173"/>
                    </a:lnTo>
                    <a:lnTo>
                      <a:pt x="241" y="178"/>
                    </a:lnTo>
                    <a:lnTo>
                      <a:pt x="241" y="181"/>
                    </a:lnTo>
                    <a:lnTo>
                      <a:pt x="241" y="185"/>
                    </a:lnTo>
                    <a:lnTo>
                      <a:pt x="241" y="187"/>
                    </a:lnTo>
                    <a:lnTo>
                      <a:pt x="236" y="191"/>
                    </a:lnTo>
                    <a:lnTo>
                      <a:pt x="230" y="194"/>
                    </a:lnTo>
                    <a:lnTo>
                      <a:pt x="229" y="195"/>
                    </a:lnTo>
                    <a:lnTo>
                      <a:pt x="229" y="197"/>
                    </a:lnTo>
                    <a:lnTo>
                      <a:pt x="229" y="200"/>
                    </a:lnTo>
                    <a:lnTo>
                      <a:pt x="229" y="205"/>
                    </a:lnTo>
                    <a:lnTo>
                      <a:pt x="227" y="209"/>
                    </a:lnTo>
                    <a:lnTo>
                      <a:pt x="228" y="213"/>
                    </a:lnTo>
                    <a:lnTo>
                      <a:pt x="228" y="220"/>
                    </a:lnTo>
                    <a:lnTo>
                      <a:pt x="227" y="225"/>
                    </a:lnTo>
                    <a:lnTo>
                      <a:pt x="225" y="232"/>
                    </a:lnTo>
                    <a:lnTo>
                      <a:pt x="225" y="236"/>
                    </a:lnTo>
                    <a:lnTo>
                      <a:pt x="224" y="238"/>
                    </a:lnTo>
                    <a:lnTo>
                      <a:pt x="223" y="241"/>
                    </a:lnTo>
                    <a:lnTo>
                      <a:pt x="220" y="242"/>
                    </a:lnTo>
                    <a:lnTo>
                      <a:pt x="218" y="242"/>
                    </a:lnTo>
                    <a:lnTo>
                      <a:pt x="211" y="241"/>
                    </a:lnTo>
                    <a:lnTo>
                      <a:pt x="205" y="241"/>
                    </a:lnTo>
                    <a:lnTo>
                      <a:pt x="204" y="245"/>
                    </a:lnTo>
                    <a:lnTo>
                      <a:pt x="200" y="246"/>
                    </a:lnTo>
                    <a:lnTo>
                      <a:pt x="195" y="246"/>
                    </a:lnTo>
                    <a:lnTo>
                      <a:pt x="190" y="247"/>
                    </a:lnTo>
                    <a:lnTo>
                      <a:pt x="187" y="248"/>
                    </a:lnTo>
                    <a:lnTo>
                      <a:pt x="184" y="251"/>
                    </a:lnTo>
                    <a:lnTo>
                      <a:pt x="182" y="255"/>
                    </a:lnTo>
                    <a:lnTo>
                      <a:pt x="176" y="255"/>
                    </a:lnTo>
                    <a:lnTo>
                      <a:pt x="172" y="251"/>
                    </a:lnTo>
                    <a:lnTo>
                      <a:pt x="165" y="247"/>
                    </a:lnTo>
                    <a:lnTo>
                      <a:pt x="160" y="243"/>
                    </a:lnTo>
                    <a:lnTo>
                      <a:pt x="153" y="237"/>
                    </a:lnTo>
                    <a:lnTo>
                      <a:pt x="149" y="233"/>
                    </a:lnTo>
                    <a:lnTo>
                      <a:pt x="142" y="229"/>
                    </a:lnTo>
                    <a:lnTo>
                      <a:pt x="138" y="227"/>
                    </a:lnTo>
                    <a:lnTo>
                      <a:pt x="135" y="220"/>
                    </a:lnTo>
                    <a:lnTo>
                      <a:pt x="133" y="215"/>
                    </a:lnTo>
                    <a:lnTo>
                      <a:pt x="133" y="211"/>
                    </a:lnTo>
                    <a:lnTo>
                      <a:pt x="136" y="206"/>
                    </a:lnTo>
                    <a:lnTo>
                      <a:pt x="138" y="203"/>
                    </a:lnTo>
                    <a:lnTo>
                      <a:pt x="144" y="197"/>
                    </a:lnTo>
                    <a:lnTo>
                      <a:pt x="147" y="195"/>
                    </a:lnTo>
                    <a:lnTo>
                      <a:pt x="154" y="191"/>
                    </a:lnTo>
                    <a:lnTo>
                      <a:pt x="155" y="188"/>
                    </a:lnTo>
                    <a:lnTo>
                      <a:pt x="158" y="186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ZS: SABA"/>
              <p:cNvSpPr/>
              <p:nvPr/>
            </p:nvSpPr>
            <p:spPr bwMode="auto">
              <a:xfrm>
                <a:off x="849830" y="3676127"/>
                <a:ext cx="509036" cy="1030703"/>
              </a:xfrm>
              <a:custGeom>
                <a:avLst/>
                <a:gdLst>
                  <a:gd name="T0" fmla="*/ 582930 w 170"/>
                  <a:gd name="T1" fmla="*/ 1348697 h 354"/>
                  <a:gd name="T2" fmla="*/ 499110 w 170"/>
                  <a:gd name="T3" fmla="*/ 1337202 h 354"/>
                  <a:gd name="T4" fmla="*/ 441960 w 170"/>
                  <a:gd name="T5" fmla="*/ 1302719 h 354"/>
                  <a:gd name="T6" fmla="*/ 365760 w 170"/>
                  <a:gd name="T7" fmla="*/ 1233751 h 354"/>
                  <a:gd name="T8" fmla="*/ 232410 w 170"/>
                  <a:gd name="T9" fmla="*/ 1226088 h 354"/>
                  <a:gd name="T10" fmla="*/ 95250 w 170"/>
                  <a:gd name="T11" fmla="*/ 1233751 h 354"/>
                  <a:gd name="T12" fmla="*/ 15240 w 170"/>
                  <a:gd name="T13" fmla="*/ 1206931 h 354"/>
                  <a:gd name="T14" fmla="*/ 19050 w 170"/>
                  <a:gd name="T15" fmla="*/ 1015354 h 354"/>
                  <a:gd name="T16" fmla="*/ 15240 w 170"/>
                  <a:gd name="T17" fmla="*/ 911903 h 354"/>
                  <a:gd name="T18" fmla="*/ 19050 w 170"/>
                  <a:gd name="T19" fmla="*/ 789294 h 354"/>
                  <a:gd name="T20" fmla="*/ 15240 w 170"/>
                  <a:gd name="T21" fmla="*/ 574729 h 354"/>
                  <a:gd name="T22" fmla="*/ 15240 w 170"/>
                  <a:gd name="T23" fmla="*/ 375489 h 354"/>
                  <a:gd name="T24" fmla="*/ 0 w 170"/>
                  <a:gd name="T25" fmla="*/ 302691 h 354"/>
                  <a:gd name="T26" fmla="*/ 3810 w 170"/>
                  <a:gd name="T27" fmla="*/ 252881 h 354"/>
                  <a:gd name="T28" fmla="*/ 7620 w 170"/>
                  <a:gd name="T29" fmla="*/ 206902 h 354"/>
                  <a:gd name="T30" fmla="*/ 22860 w 170"/>
                  <a:gd name="T31" fmla="*/ 141766 h 354"/>
                  <a:gd name="T32" fmla="*/ 15240 w 170"/>
                  <a:gd name="T33" fmla="*/ 34484 h 354"/>
                  <a:gd name="T34" fmla="*/ 49530 w 170"/>
                  <a:gd name="T35" fmla="*/ 38315 h 354"/>
                  <a:gd name="T36" fmla="*/ 83820 w 170"/>
                  <a:gd name="T37" fmla="*/ 38315 h 354"/>
                  <a:gd name="T38" fmla="*/ 106680 w 170"/>
                  <a:gd name="T39" fmla="*/ 34484 h 354"/>
                  <a:gd name="T40" fmla="*/ 140970 w 170"/>
                  <a:gd name="T41" fmla="*/ 26821 h 354"/>
                  <a:gd name="T42" fmla="*/ 160020 w 170"/>
                  <a:gd name="T43" fmla="*/ 22989 h 354"/>
                  <a:gd name="T44" fmla="*/ 182880 w 170"/>
                  <a:gd name="T45" fmla="*/ 7663 h 354"/>
                  <a:gd name="T46" fmla="*/ 209550 w 170"/>
                  <a:gd name="T47" fmla="*/ 3832 h 354"/>
                  <a:gd name="T48" fmla="*/ 236220 w 170"/>
                  <a:gd name="T49" fmla="*/ 0 h 354"/>
                  <a:gd name="T50" fmla="*/ 270510 w 170"/>
                  <a:gd name="T51" fmla="*/ 3832 h 354"/>
                  <a:gd name="T52" fmla="*/ 297180 w 170"/>
                  <a:gd name="T53" fmla="*/ 11495 h 354"/>
                  <a:gd name="T54" fmla="*/ 316230 w 170"/>
                  <a:gd name="T55" fmla="*/ 26821 h 354"/>
                  <a:gd name="T56" fmla="*/ 331470 w 170"/>
                  <a:gd name="T57" fmla="*/ 45978 h 354"/>
                  <a:gd name="T58" fmla="*/ 350520 w 170"/>
                  <a:gd name="T59" fmla="*/ 65136 h 354"/>
                  <a:gd name="T60" fmla="*/ 373380 w 170"/>
                  <a:gd name="T61" fmla="*/ 72799 h 354"/>
                  <a:gd name="T62" fmla="*/ 407670 w 170"/>
                  <a:gd name="T63" fmla="*/ 65136 h 354"/>
                  <a:gd name="T64" fmla="*/ 434340 w 170"/>
                  <a:gd name="T65" fmla="*/ 80462 h 354"/>
                  <a:gd name="T66" fmla="*/ 445770 w 170"/>
                  <a:gd name="T67" fmla="*/ 99620 h 354"/>
                  <a:gd name="T68" fmla="*/ 468630 w 170"/>
                  <a:gd name="T69" fmla="*/ 118777 h 354"/>
                  <a:gd name="T70" fmla="*/ 491490 w 170"/>
                  <a:gd name="T71" fmla="*/ 130272 h 354"/>
                  <a:gd name="T72" fmla="*/ 521970 w 170"/>
                  <a:gd name="T73" fmla="*/ 141766 h 354"/>
                  <a:gd name="T74" fmla="*/ 541020 w 170"/>
                  <a:gd name="T75" fmla="*/ 153261 h 354"/>
                  <a:gd name="T76" fmla="*/ 567690 w 170"/>
                  <a:gd name="T77" fmla="*/ 160924 h 354"/>
                  <a:gd name="T78" fmla="*/ 598170 w 170"/>
                  <a:gd name="T79" fmla="*/ 160924 h 354"/>
                  <a:gd name="T80" fmla="*/ 628650 w 170"/>
                  <a:gd name="T81" fmla="*/ 168587 h 354"/>
                  <a:gd name="T82" fmla="*/ 617220 w 170"/>
                  <a:gd name="T83" fmla="*/ 272038 h 354"/>
                  <a:gd name="T84" fmla="*/ 594360 w 170"/>
                  <a:gd name="T85" fmla="*/ 348669 h 354"/>
                  <a:gd name="T86" fmla="*/ 582930 w 170"/>
                  <a:gd name="T87" fmla="*/ 452120 h 354"/>
                  <a:gd name="T88" fmla="*/ 586740 w 170"/>
                  <a:gd name="T89" fmla="*/ 555571 h 354"/>
                  <a:gd name="T90" fmla="*/ 628650 w 170"/>
                  <a:gd name="T91" fmla="*/ 643696 h 354"/>
                  <a:gd name="T92" fmla="*/ 613410 w 170"/>
                  <a:gd name="T93" fmla="*/ 720327 h 354"/>
                  <a:gd name="T94" fmla="*/ 609600 w 170"/>
                  <a:gd name="T95" fmla="*/ 819946 h 354"/>
                  <a:gd name="T96" fmla="*/ 613410 w 170"/>
                  <a:gd name="T97" fmla="*/ 888914 h 354"/>
                  <a:gd name="T98" fmla="*/ 579120 w 170"/>
                  <a:gd name="T99" fmla="*/ 946387 h 354"/>
                  <a:gd name="T100" fmla="*/ 544830 w 170"/>
                  <a:gd name="T101" fmla="*/ 1042175 h 354"/>
                  <a:gd name="T102" fmla="*/ 544830 w 170"/>
                  <a:gd name="T103" fmla="*/ 1122637 h 354"/>
                  <a:gd name="T104" fmla="*/ 541020 w 170"/>
                  <a:gd name="T105" fmla="*/ 1214594 h 354"/>
                  <a:gd name="T106" fmla="*/ 586740 w 170"/>
                  <a:gd name="T107" fmla="*/ 1291224 h 354"/>
                  <a:gd name="T108" fmla="*/ 647700 w 170"/>
                  <a:gd name="T109" fmla="*/ 1337202 h 3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0" h="354">
                    <a:moveTo>
                      <a:pt x="170" y="349"/>
                    </a:moveTo>
                    <a:lnTo>
                      <a:pt x="165" y="349"/>
                    </a:lnTo>
                    <a:lnTo>
                      <a:pt x="158" y="352"/>
                    </a:lnTo>
                    <a:lnTo>
                      <a:pt x="153" y="352"/>
                    </a:lnTo>
                    <a:lnTo>
                      <a:pt x="144" y="354"/>
                    </a:lnTo>
                    <a:lnTo>
                      <a:pt x="140" y="354"/>
                    </a:lnTo>
                    <a:lnTo>
                      <a:pt x="134" y="350"/>
                    </a:lnTo>
                    <a:lnTo>
                      <a:pt x="131" y="349"/>
                    </a:lnTo>
                    <a:lnTo>
                      <a:pt x="128" y="350"/>
                    </a:lnTo>
                    <a:lnTo>
                      <a:pt x="123" y="349"/>
                    </a:lnTo>
                    <a:lnTo>
                      <a:pt x="119" y="343"/>
                    </a:lnTo>
                    <a:lnTo>
                      <a:pt x="116" y="340"/>
                    </a:lnTo>
                    <a:lnTo>
                      <a:pt x="114" y="336"/>
                    </a:lnTo>
                    <a:lnTo>
                      <a:pt x="114" y="331"/>
                    </a:lnTo>
                    <a:lnTo>
                      <a:pt x="103" y="325"/>
                    </a:lnTo>
                    <a:lnTo>
                      <a:pt x="96" y="322"/>
                    </a:lnTo>
                    <a:lnTo>
                      <a:pt x="89" y="321"/>
                    </a:lnTo>
                    <a:lnTo>
                      <a:pt x="79" y="322"/>
                    </a:lnTo>
                    <a:lnTo>
                      <a:pt x="70" y="320"/>
                    </a:lnTo>
                    <a:lnTo>
                      <a:pt x="61" y="320"/>
                    </a:lnTo>
                    <a:lnTo>
                      <a:pt x="54" y="320"/>
                    </a:lnTo>
                    <a:lnTo>
                      <a:pt x="46" y="321"/>
                    </a:lnTo>
                    <a:lnTo>
                      <a:pt x="37" y="321"/>
                    </a:lnTo>
                    <a:lnTo>
                      <a:pt x="25" y="322"/>
                    </a:lnTo>
                    <a:lnTo>
                      <a:pt x="16" y="323"/>
                    </a:lnTo>
                    <a:lnTo>
                      <a:pt x="6" y="323"/>
                    </a:lnTo>
                    <a:lnTo>
                      <a:pt x="5" y="321"/>
                    </a:lnTo>
                    <a:lnTo>
                      <a:pt x="4" y="315"/>
                    </a:lnTo>
                    <a:lnTo>
                      <a:pt x="2" y="304"/>
                    </a:lnTo>
                    <a:lnTo>
                      <a:pt x="4" y="293"/>
                    </a:lnTo>
                    <a:lnTo>
                      <a:pt x="5" y="267"/>
                    </a:lnTo>
                    <a:lnTo>
                      <a:pt x="5" y="265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2"/>
                    </a:lnTo>
                    <a:lnTo>
                      <a:pt x="4" y="238"/>
                    </a:lnTo>
                    <a:lnTo>
                      <a:pt x="4" y="235"/>
                    </a:lnTo>
                    <a:lnTo>
                      <a:pt x="4" y="232"/>
                    </a:lnTo>
                    <a:lnTo>
                      <a:pt x="5" y="211"/>
                    </a:lnTo>
                    <a:lnTo>
                      <a:pt x="5" y="206"/>
                    </a:lnTo>
                    <a:lnTo>
                      <a:pt x="5" y="202"/>
                    </a:lnTo>
                    <a:lnTo>
                      <a:pt x="5" y="179"/>
                    </a:lnTo>
                    <a:lnTo>
                      <a:pt x="5" y="164"/>
                    </a:lnTo>
                    <a:lnTo>
                      <a:pt x="4" y="150"/>
                    </a:lnTo>
                    <a:lnTo>
                      <a:pt x="4" y="145"/>
                    </a:lnTo>
                    <a:lnTo>
                      <a:pt x="4" y="140"/>
                    </a:lnTo>
                    <a:lnTo>
                      <a:pt x="4" y="133"/>
                    </a:lnTo>
                    <a:lnTo>
                      <a:pt x="4" y="98"/>
                    </a:lnTo>
                    <a:lnTo>
                      <a:pt x="4" y="90"/>
                    </a:lnTo>
                    <a:lnTo>
                      <a:pt x="1" y="86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0" y="46"/>
                    </a:lnTo>
                    <a:lnTo>
                      <a:pt x="9" y="40"/>
                    </a:lnTo>
                    <a:lnTo>
                      <a:pt x="6" y="37"/>
                    </a:lnTo>
                    <a:lnTo>
                      <a:pt x="2" y="31"/>
                    </a:lnTo>
                    <a:lnTo>
                      <a:pt x="2" y="24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2" y="6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3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2"/>
                    </a:lnTo>
                    <a:lnTo>
                      <a:pt x="77" y="2"/>
                    </a:lnTo>
                    <a:lnTo>
                      <a:pt x="78" y="3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4" y="11"/>
                    </a:lnTo>
                    <a:lnTo>
                      <a:pt x="85" y="12"/>
                    </a:lnTo>
                    <a:lnTo>
                      <a:pt x="87" y="12"/>
                    </a:lnTo>
                    <a:lnTo>
                      <a:pt x="88" y="14"/>
                    </a:lnTo>
                    <a:lnTo>
                      <a:pt x="88" y="15"/>
                    </a:lnTo>
                    <a:lnTo>
                      <a:pt x="89" y="16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4" y="17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101" y="19"/>
                    </a:lnTo>
                    <a:lnTo>
                      <a:pt x="103" y="19"/>
                    </a:lnTo>
                    <a:lnTo>
                      <a:pt x="105" y="17"/>
                    </a:lnTo>
                    <a:lnTo>
                      <a:pt x="107" y="17"/>
                    </a:lnTo>
                    <a:lnTo>
                      <a:pt x="108" y="19"/>
                    </a:lnTo>
                    <a:lnTo>
                      <a:pt x="111" y="19"/>
                    </a:lnTo>
                    <a:lnTo>
                      <a:pt x="112" y="20"/>
                    </a:lnTo>
                    <a:lnTo>
                      <a:pt x="114" y="21"/>
                    </a:lnTo>
                    <a:lnTo>
                      <a:pt x="114" y="23"/>
                    </a:lnTo>
                    <a:lnTo>
                      <a:pt x="115" y="24"/>
                    </a:lnTo>
                    <a:lnTo>
                      <a:pt x="116" y="25"/>
                    </a:lnTo>
                    <a:lnTo>
                      <a:pt x="117" y="26"/>
                    </a:lnTo>
                    <a:lnTo>
                      <a:pt x="119" y="28"/>
                    </a:lnTo>
                    <a:lnTo>
                      <a:pt x="119" y="29"/>
                    </a:lnTo>
                    <a:lnTo>
                      <a:pt x="120" y="30"/>
                    </a:lnTo>
                    <a:lnTo>
                      <a:pt x="123" y="31"/>
                    </a:lnTo>
                    <a:lnTo>
                      <a:pt x="124" y="33"/>
                    </a:lnTo>
                    <a:lnTo>
                      <a:pt x="125" y="33"/>
                    </a:lnTo>
                    <a:lnTo>
                      <a:pt x="126" y="33"/>
                    </a:lnTo>
                    <a:lnTo>
                      <a:pt x="129" y="34"/>
                    </a:lnTo>
                    <a:lnTo>
                      <a:pt x="130" y="34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7" y="37"/>
                    </a:lnTo>
                    <a:lnTo>
                      <a:pt x="138" y="38"/>
                    </a:lnTo>
                    <a:lnTo>
                      <a:pt x="139" y="38"/>
                    </a:lnTo>
                    <a:lnTo>
                      <a:pt x="139" y="39"/>
                    </a:lnTo>
                    <a:lnTo>
                      <a:pt x="142" y="40"/>
                    </a:lnTo>
                    <a:lnTo>
                      <a:pt x="143" y="42"/>
                    </a:lnTo>
                    <a:lnTo>
                      <a:pt x="144" y="42"/>
                    </a:lnTo>
                    <a:lnTo>
                      <a:pt x="147" y="42"/>
                    </a:lnTo>
                    <a:lnTo>
                      <a:pt x="149" y="42"/>
                    </a:lnTo>
                    <a:lnTo>
                      <a:pt x="151" y="42"/>
                    </a:lnTo>
                    <a:lnTo>
                      <a:pt x="153" y="42"/>
                    </a:lnTo>
                    <a:lnTo>
                      <a:pt x="154" y="42"/>
                    </a:lnTo>
                    <a:lnTo>
                      <a:pt x="157" y="42"/>
                    </a:lnTo>
                    <a:lnTo>
                      <a:pt x="160" y="43"/>
                    </a:lnTo>
                    <a:lnTo>
                      <a:pt x="161" y="43"/>
                    </a:lnTo>
                    <a:lnTo>
                      <a:pt x="162" y="44"/>
                    </a:lnTo>
                    <a:lnTo>
                      <a:pt x="165" y="44"/>
                    </a:lnTo>
                    <a:lnTo>
                      <a:pt x="165" y="46"/>
                    </a:lnTo>
                    <a:lnTo>
                      <a:pt x="162" y="57"/>
                    </a:lnTo>
                    <a:lnTo>
                      <a:pt x="162" y="65"/>
                    </a:lnTo>
                    <a:lnTo>
                      <a:pt x="162" y="71"/>
                    </a:lnTo>
                    <a:lnTo>
                      <a:pt x="163" y="77"/>
                    </a:lnTo>
                    <a:lnTo>
                      <a:pt x="161" y="82"/>
                    </a:lnTo>
                    <a:lnTo>
                      <a:pt x="157" y="88"/>
                    </a:lnTo>
                    <a:lnTo>
                      <a:pt x="156" y="91"/>
                    </a:lnTo>
                    <a:lnTo>
                      <a:pt x="157" y="98"/>
                    </a:lnTo>
                    <a:lnTo>
                      <a:pt x="157" y="104"/>
                    </a:lnTo>
                    <a:lnTo>
                      <a:pt x="154" y="111"/>
                    </a:lnTo>
                    <a:lnTo>
                      <a:pt x="153" y="118"/>
                    </a:lnTo>
                    <a:lnTo>
                      <a:pt x="153" y="126"/>
                    </a:lnTo>
                    <a:lnTo>
                      <a:pt x="153" y="135"/>
                    </a:lnTo>
                    <a:lnTo>
                      <a:pt x="153" y="139"/>
                    </a:lnTo>
                    <a:lnTo>
                      <a:pt x="154" y="145"/>
                    </a:lnTo>
                    <a:lnTo>
                      <a:pt x="154" y="150"/>
                    </a:lnTo>
                    <a:lnTo>
                      <a:pt x="160" y="158"/>
                    </a:lnTo>
                    <a:lnTo>
                      <a:pt x="161" y="163"/>
                    </a:lnTo>
                    <a:lnTo>
                      <a:pt x="165" y="168"/>
                    </a:lnTo>
                    <a:lnTo>
                      <a:pt x="165" y="172"/>
                    </a:lnTo>
                    <a:lnTo>
                      <a:pt x="165" y="177"/>
                    </a:lnTo>
                    <a:lnTo>
                      <a:pt x="163" y="182"/>
                    </a:lnTo>
                    <a:lnTo>
                      <a:pt x="161" y="188"/>
                    </a:lnTo>
                    <a:lnTo>
                      <a:pt x="160" y="195"/>
                    </a:lnTo>
                    <a:lnTo>
                      <a:pt x="160" y="201"/>
                    </a:lnTo>
                    <a:lnTo>
                      <a:pt x="160" y="210"/>
                    </a:lnTo>
                    <a:lnTo>
                      <a:pt x="160" y="214"/>
                    </a:lnTo>
                    <a:lnTo>
                      <a:pt x="161" y="221"/>
                    </a:lnTo>
                    <a:lnTo>
                      <a:pt x="162" y="224"/>
                    </a:lnTo>
                    <a:lnTo>
                      <a:pt x="161" y="228"/>
                    </a:lnTo>
                    <a:lnTo>
                      <a:pt x="161" y="232"/>
                    </a:lnTo>
                    <a:lnTo>
                      <a:pt x="162" y="239"/>
                    </a:lnTo>
                    <a:lnTo>
                      <a:pt x="160" y="242"/>
                    </a:lnTo>
                    <a:lnTo>
                      <a:pt x="154" y="246"/>
                    </a:lnTo>
                    <a:lnTo>
                      <a:pt x="152" y="247"/>
                    </a:lnTo>
                    <a:lnTo>
                      <a:pt x="149" y="252"/>
                    </a:lnTo>
                    <a:lnTo>
                      <a:pt x="148" y="257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4" y="278"/>
                    </a:lnTo>
                    <a:lnTo>
                      <a:pt x="142" y="286"/>
                    </a:lnTo>
                    <a:lnTo>
                      <a:pt x="140" y="289"/>
                    </a:lnTo>
                    <a:lnTo>
                      <a:pt x="143" y="293"/>
                    </a:lnTo>
                    <a:lnTo>
                      <a:pt x="140" y="301"/>
                    </a:lnTo>
                    <a:lnTo>
                      <a:pt x="139" y="304"/>
                    </a:lnTo>
                    <a:lnTo>
                      <a:pt x="138" y="309"/>
                    </a:lnTo>
                    <a:lnTo>
                      <a:pt x="142" y="317"/>
                    </a:lnTo>
                    <a:lnTo>
                      <a:pt x="144" y="321"/>
                    </a:lnTo>
                    <a:lnTo>
                      <a:pt x="149" y="327"/>
                    </a:lnTo>
                    <a:lnTo>
                      <a:pt x="153" y="331"/>
                    </a:lnTo>
                    <a:lnTo>
                      <a:pt x="154" y="337"/>
                    </a:lnTo>
                    <a:lnTo>
                      <a:pt x="158" y="341"/>
                    </a:lnTo>
                    <a:lnTo>
                      <a:pt x="165" y="343"/>
                    </a:lnTo>
                    <a:lnTo>
                      <a:pt x="167" y="344"/>
                    </a:lnTo>
                    <a:lnTo>
                      <a:pt x="170" y="349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ZS: DAGLA"/>
              <p:cNvSpPr/>
              <p:nvPr/>
            </p:nvSpPr>
            <p:spPr bwMode="auto">
              <a:xfrm>
                <a:off x="1254431" y="3781473"/>
                <a:ext cx="459007" cy="1027643"/>
              </a:xfrm>
              <a:custGeom>
                <a:avLst/>
                <a:gdLst>
                  <a:gd name="T0" fmla="*/ 259080 w 152"/>
                  <a:gd name="T1" fmla="*/ 1226820 h 352"/>
                  <a:gd name="T2" fmla="*/ 182880 w 152"/>
                  <a:gd name="T3" fmla="*/ 1207770 h 352"/>
                  <a:gd name="T4" fmla="*/ 121920 w 152"/>
                  <a:gd name="T5" fmla="*/ 1196340 h 352"/>
                  <a:gd name="T6" fmla="*/ 60960 w 152"/>
                  <a:gd name="T7" fmla="*/ 1150620 h 352"/>
                  <a:gd name="T8" fmla="*/ 15240 w 152"/>
                  <a:gd name="T9" fmla="*/ 1074420 h 352"/>
                  <a:gd name="T10" fmla="*/ 19050 w 152"/>
                  <a:gd name="T11" fmla="*/ 982980 h 352"/>
                  <a:gd name="T12" fmla="*/ 19050 w 152"/>
                  <a:gd name="T13" fmla="*/ 902970 h 352"/>
                  <a:gd name="T14" fmla="*/ 53340 w 152"/>
                  <a:gd name="T15" fmla="*/ 807720 h 352"/>
                  <a:gd name="T16" fmla="*/ 87630 w 152"/>
                  <a:gd name="T17" fmla="*/ 750570 h 352"/>
                  <a:gd name="T18" fmla="*/ 83820 w 152"/>
                  <a:gd name="T19" fmla="*/ 681990 h 352"/>
                  <a:gd name="T20" fmla="*/ 87630 w 152"/>
                  <a:gd name="T21" fmla="*/ 582930 h 352"/>
                  <a:gd name="T22" fmla="*/ 102870 w 152"/>
                  <a:gd name="T23" fmla="*/ 506730 h 352"/>
                  <a:gd name="T24" fmla="*/ 60960 w 152"/>
                  <a:gd name="T25" fmla="*/ 419100 h 352"/>
                  <a:gd name="T26" fmla="*/ 57150 w 152"/>
                  <a:gd name="T27" fmla="*/ 316230 h 352"/>
                  <a:gd name="T28" fmla="*/ 68580 w 152"/>
                  <a:gd name="T29" fmla="*/ 213360 h 352"/>
                  <a:gd name="T30" fmla="*/ 91440 w 152"/>
                  <a:gd name="T31" fmla="*/ 137160 h 352"/>
                  <a:gd name="T32" fmla="*/ 106680 w 152"/>
                  <a:gd name="T33" fmla="*/ 41910 h 352"/>
                  <a:gd name="T34" fmla="*/ 140970 w 152"/>
                  <a:gd name="T35" fmla="*/ 41910 h 352"/>
                  <a:gd name="T36" fmla="*/ 163830 w 152"/>
                  <a:gd name="T37" fmla="*/ 34290 h 352"/>
                  <a:gd name="T38" fmla="*/ 190500 w 152"/>
                  <a:gd name="T39" fmla="*/ 30480 h 352"/>
                  <a:gd name="T40" fmla="*/ 209550 w 152"/>
                  <a:gd name="T41" fmla="*/ 11430 h 352"/>
                  <a:gd name="T42" fmla="*/ 243840 w 152"/>
                  <a:gd name="T43" fmla="*/ 11430 h 352"/>
                  <a:gd name="T44" fmla="*/ 316230 w 152"/>
                  <a:gd name="T45" fmla="*/ 64770 h 352"/>
                  <a:gd name="T46" fmla="*/ 381000 w 152"/>
                  <a:gd name="T47" fmla="*/ 125730 h 352"/>
                  <a:gd name="T48" fmla="*/ 358140 w 152"/>
                  <a:gd name="T49" fmla="*/ 228600 h 352"/>
                  <a:gd name="T50" fmla="*/ 358140 w 152"/>
                  <a:gd name="T51" fmla="*/ 316230 h 352"/>
                  <a:gd name="T52" fmla="*/ 388620 w 152"/>
                  <a:gd name="T53" fmla="*/ 381000 h 352"/>
                  <a:gd name="T54" fmla="*/ 422910 w 152"/>
                  <a:gd name="T55" fmla="*/ 461010 h 352"/>
                  <a:gd name="T56" fmla="*/ 373380 w 152"/>
                  <a:gd name="T57" fmla="*/ 495300 h 352"/>
                  <a:gd name="T58" fmla="*/ 392430 w 152"/>
                  <a:gd name="T59" fmla="*/ 544830 h 352"/>
                  <a:gd name="T60" fmla="*/ 422910 w 152"/>
                  <a:gd name="T61" fmla="*/ 594360 h 352"/>
                  <a:gd name="T62" fmla="*/ 403860 w 152"/>
                  <a:gd name="T63" fmla="*/ 636270 h 352"/>
                  <a:gd name="T64" fmla="*/ 407670 w 152"/>
                  <a:gd name="T65" fmla="*/ 685800 h 352"/>
                  <a:gd name="T66" fmla="*/ 419100 w 152"/>
                  <a:gd name="T67" fmla="*/ 754380 h 352"/>
                  <a:gd name="T68" fmla="*/ 453390 w 152"/>
                  <a:gd name="T69" fmla="*/ 864870 h 352"/>
                  <a:gd name="T70" fmla="*/ 529590 w 152"/>
                  <a:gd name="T71" fmla="*/ 933450 h 352"/>
                  <a:gd name="T72" fmla="*/ 544830 w 152"/>
                  <a:gd name="T73" fmla="*/ 1005840 h 352"/>
                  <a:gd name="T74" fmla="*/ 575310 w 152"/>
                  <a:gd name="T75" fmla="*/ 1078230 h 352"/>
                  <a:gd name="T76" fmla="*/ 560070 w 152"/>
                  <a:gd name="T77" fmla="*/ 1097280 h 352"/>
                  <a:gd name="T78" fmla="*/ 548640 w 152"/>
                  <a:gd name="T79" fmla="*/ 1127760 h 352"/>
                  <a:gd name="T80" fmla="*/ 556260 w 152"/>
                  <a:gd name="T81" fmla="*/ 1158240 h 352"/>
                  <a:gd name="T82" fmla="*/ 563880 w 152"/>
                  <a:gd name="T83" fmla="*/ 1181100 h 352"/>
                  <a:gd name="T84" fmla="*/ 556260 w 152"/>
                  <a:gd name="T85" fmla="*/ 1207770 h 352"/>
                  <a:gd name="T86" fmla="*/ 529590 w 152"/>
                  <a:gd name="T87" fmla="*/ 1215390 h 352"/>
                  <a:gd name="T88" fmla="*/ 521970 w 152"/>
                  <a:gd name="T89" fmla="*/ 1238250 h 352"/>
                  <a:gd name="T90" fmla="*/ 506730 w 152"/>
                  <a:gd name="T91" fmla="*/ 1261110 h 352"/>
                  <a:gd name="T92" fmla="*/ 491490 w 152"/>
                  <a:gd name="T93" fmla="*/ 1280160 h 352"/>
                  <a:gd name="T94" fmla="*/ 476250 w 152"/>
                  <a:gd name="T95" fmla="*/ 1303020 h 352"/>
                  <a:gd name="T96" fmla="*/ 472440 w 152"/>
                  <a:gd name="T97" fmla="*/ 1333500 h 352"/>
                  <a:gd name="T98" fmla="*/ 407670 w 152"/>
                  <a:gd name="T99" fmla="*/ 1333500 h 352"/>
                  <a:gd name="T100" fmla="*/ 350520 w 152"/>
                  <a:gd name="T101" fmla="*/ 1283970 h 3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2" h="352">
                    <a:moveTo>
                      <a:pt x="83" y="331"/>
                    </a:moveTo>
                    <a:lnTo>
                      <a:pt x="78" y="328"/>
                    </a:lnTo>
                    <a:lnTo>
                      <a:pt x="73" y="324"/>
                    </a:lnTo>
                    <a:lnTo>
                      <a:pt x="68" y="322"/>
                    </a:lnTo>
                    <a:lnTo>
                      <a:pt x="64" y="319"/>
                    </a:lnTo>
                    <a:lnTo>
                      <a:pt x="59" y="319"/>
                    </a:lnTo>
                    <a:lnTo>
                      <a:pt x="56" y="318"/>
                    </a:lnTo>
                    <a:lnTo>
                      <a:pt x="48" y="317"/>
                    </a:lnTo>
                    <a:lnTo>
                      <a:pt x="45" y="315"/>
                    </a:lnTo>
                    <a:lnTo>
                      <a:pt x="41" y="314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29" y="309"/>
                    </a:lnTo>
                    <a:lnTo>
                      <a:pt x="27" y="308"/>
                    </a:lnTo>
                    <a:lnTo>
                      <a:pt x="20" y="306"/>
                    </a:lnTo>
                    <a:lnTo>
                      <a:pt x="16" y="302"/>
                    </a:lnTo>
                    <a:lnTo>
                      <a:pt x="15" y="296"/>
                    </a:lnTo>
                    <a:lnTo>
                      <a:pt x="11" y="292"/>
                    </a:lnTo>
                    <a:lnTo>
                      <a:pt x="6" y="286"/>
                    </a:lnTo>
                    <a:lnTo>
                      <a:pt x="4" y="282"/>
                    </a:lnTo>
                    <a:lnTo>
                      <a:pt x="0" y="274"/>
                    </a:lnTo>
                    <a:lnTo>
                      <a:pt x="1" y="269"/>
                    </a:lnTo>
                    <a:lnTo>
                      <a:pt x="2" y="266"/>
                    </a:lnTo>
                    <a:lnTo>
                      <a:pt x="5" y="258"/>
                    </a:lnTo>
                    <a:lnTo>
                      <a:pt x="2" y="254"/>
                    </a:lnTo>
                    <a:lnTo>
                      <a:pt x="4" y="251"/>
                    </a:lnTo>
                    <a:lnTo>
                      <a:pt x="6" y="243"/>
                    </a:lnTo>
                    <a:lnTo>
                      <a:pt x="5" y="237"/>
                    </a:lnTo>
                    <a:lnTo>
                      <a:pt x="6" y="231"/>
                    </a:lnTo>
                    <a:lnTo>
                      <a:pt x="10" y="222"/>
                    </a:lnTo>
                    <a:lnTo>
                      <a:pt x="11" y="217"/>
                    </a:lnTo>
                    <a:lnTo>
                      <a:pt x="14" y="212"/>
                    </a:lnTo>
                    <a:lnTo>
                      <a:pt x="16" y="211"/>
                    </a:lnTo>
                    <a:lnTo>
                      <a:pt x="22" y="207"/>
                    </a:lnTo>
                    <a:lnTo>
                      <a:pt x="24" y="204"/>
                    </a:lnTo>
                    <a:lnTo>
                      <a:pt x="23" y="197"/>
                    </a:lnTo>
                    <a:lnTo>
                      <a:pt x="23" y="193"/>
                    </a:lnTo>
                    <a:lnTo>
                      <a:pt x="24" y="189"/>
                    </a:lnTo>
                    <a:lnTo>
                      <a:pt x="23" y="186"/>
                    </a:lnTo>
                    <a:lnTo>
                      <a:pt x="22" y="179"/>
                    </a:lnTo>
                    <a:lnTo>
                      <a:pt x="22" y="175"/>
                    </a:lnTo>
                    <a:lnTo>
                      <a:pt x="22" y="166"/>
                    </a:lnTo>
                    <a:lnTo>
                      <a:pt x="22" y="160"/>
                    </a:lnTo>
                    <a:lnTo>
                      <a:pt x="23" y="153"/>
                    </a:lnTo>
                    <a:lnTo>
                      <a:pt x="25" y="147"/>
                    </a:lnTo>
                    <a:lnTo>
                      <a:pt x="27" y="142"/>
                    </a:lnTo>
                    <a:lnTo>
                      <a:pt x="27" y="137"/>
                    </a:lnTo>
                    <a:lnTo>
                      <a:pt x="27" y="133"/>
                    </a:lnTo>
                    <a:lnTo>
                      <a:pt x="23" y="128"/>
                    </a:lnTo>
                    <a:lnTo>
                      <a:pt x="22" y="123"/>
                    </a:lnTo>
                    <a:lnTo>
                      <a:pt x="16" y="115"/>
                    </a:lnTo>
                    <a:lnTo>
                      <a:pt x="16" y="110"/>
                    </a:lnTo>
                    <a:lnTo>
                      <a:pt x="15" y="104"/>
                    </a:lnTo>
                    <a:lnTo>
                      <a:pt x="15" y="100"/>
                    </a:lnTo>
                    <a:lnTo>
                      <a:pt x="15" y="91"/>
                    </a:lnTo>
                    <a:lnTo>
                      <a:pt x="15" y="83"/>
                    </a:lnTo>
                    <a:lnTo>
                      <a:pt x="16" y="76"/>
                    </a:lnTo>
                    <a:lnTo>
                      <a:pt x="19" y="69"/>
                    </a:lnTo>
                    <a:lnTo>
                      <a:pt x="19" y="63"/>
                    </a:lnTo>
                    <a:lnTo>
                      <a:pt x="18" y="56"/>
                    </a:lnTo>
                    <a:lnTo>
                      <a:pt x="19" y="53"/>
                    </a:lnTo>
                    <a:lnTo>
                      <a:pt x="23" y="47"/>
                    </a:lnTo>
                    <a:lnTo>
                      <a:pt x="25" y="42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24" y="22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3" y="9"/>
                    </a:lnTo>
                    <a:lnTo>
                      <a:pt x="46" y="9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4" y="4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2"/>
                    </a:lnTo>
                    <a:lnTo>
                      <a:pt x="59" y="0"/>
                    </a:lnTo>
                    <a:lnTo>
                      <a:pt x="64" y="3"/>
                    </a:lnTo>
                    <a:lnTo>
                      <a:pt x="68" y="8"/>
                    </a:lnTo>
                    <a:lnTo>
                      <a:pt x="73" y="11"/>
                    </a:lnTo>
                    <a:lnTo>
                      <a:pt x="77" y="13"/>
                    </a:lnTo>
                    <a:lnTo>
                      <a:pt x="83" y="17"/>
                    </a:lnTo>
                    <a:lnTo>
                      <a:pt x="88" y="18"/>
                    </a:lnTo>
                    <a:lnTo>
                      <a:pt x="93" y="22"/>
                    </a:lnTo>
                    <a:lnTo>
                      <a:pt x="98" y="27"/>
                    </a:lnTo>
                    <a:lnTo>
                      <a:pt x="100" y="33"/>
                    </a:lnTo>
                    <a:lnTo>
                      <a:pt x="100" y="40"/>
                    </a:lnTo>
                    <a:lnTo>
                      <a:pt x="97" y="46"/>
                    </a:lnTo>
                    <a:lnTo>
                      <a:pt x="96" y="54"/>
                    </a:lnTo>
                    <a:lnTo>
                      <a:pt x="94" y="60"/>
                    </a:lnTo>
                    <a:lnTo>
                      <a:pt x="94" y="67"/>
                    </a:lnTo>
                    <a:lnTo>
                      <a:pt x="96" y="74"/>
                    </a:lnTo>
                    <a:lnTo>
                      <a:pt x="97" y="79"/>
                    </a:lnTo>
                    <a:lnTo>
                      <a:pt x="94" y="83"/>
                    </a:lnTo>
                    <a:lnTo>
                      <a:pt x="93" y="90"/>
                    </a:lnTo>
                    <a:lnTo>
                      <a:pt x="96" y="92"/>
                    </a:lnTo>
                    <a:lnTo>
                      <a:pt x="100" y="95"/>
                    </a:lnTo>
                    <a:lnTo>
                      <a:pt x="102" y="100"/>
                    </a:lnTo>
                    <a:lnTo>
                      <a:pt x="103" y="105"/>
                    </a:lnTo>
                    <a:lnTo>
                      <a:pt x="105" y="110"/>
                    </a:lnTo>
                    <a:lnTo>
                      <a:pt x="106" y="115"/>
                    </a:lnTo>
                    <a:lnTo>
                      <a:pt x="111" y="121"/>
                    </a:lnTo>
                    <a:lnTo>
                      <a:pt x="109" y="125"/>
                    </a:lnTo>
                    <a:lnTo>
                      <a:pt x="107" y="128"/>
                    </a:lnTo>
                    <a:lnTo>
                      <a:pt x="103" y="129"/>
                    </a:lnTo>
                    <a:lnTo>
                      <a:pt x="98" y="130"/>
                    </a:lnTo>
                    <a:lnTo>
                      <a:pt x="98" y="135"/>
                    </a:lnTo>
                    <a:lnTo>
                      <a:pt x="100" y="137"/>
                    </a:lnTo>
                    <a:lnTo>
                      <a:pt x="102" y="139"/>
                    </a:lnTo>
                    <a:lnTo>
                      <a:pt x="103" y="143"/>
                    </a:lnTo>
                    <a:lnTo>
                      <a:pt x="105" y="146"/>
                    </a:lnTo>
                    <a:lnTo>
                      <a:pt x="109" y="147"/>
                    </a:lnTo>
                    <a:lnTo>
                      <a:pt x="111" y="152"/>
                    </a:lnTo>
                    <a:lnTo>
                      <a:pt x="111" y="156"/>
                    </a:lnTo>
                    <a:lnTo>
                      <a:pt x="109" y="157"/>
                    </a:lnTo>
                    <a:lnTo>
                      <a:pt x="103" y="161"/>
                    </a:lnTo>
                    <a:lnTo>
                      <a:pt x="103" y="165"/>
                    </a:lnTo>
                    <a:lnTo>
                      <a:pt x="106" y="167"/>
                    </a:lnTo>
                    <a:lnTo>
                      <a:pt x="109" y="169"/>
                    </a:lnTo>
                    <a:lnTo>
                      <a:pt x="110" y="171"/>
                    </a:lnTo>
                    <a:lnTo>
                      <a:pt x="109" y="176"/>
                    </a:lnTo>
                    <a:lnTo>
                      <a:pt x="107" y="180"/>
                    </a:lnTo>
                    <a:lnTo>
                      <a:pt x="109" y="184"/>
                    </a:lnTo>
                    <a:lnTo>
                      <a:pt x="110" y="188"/>
                    </a:lnTo>
                    <a:lnTo>
                      <a:pt x="112" y="193"/>
                    </a:lnTo>
                    <a:lnTo>
                      <a:pt x="110" y="198"/>
                    </a:lnTo>
                    <a:lnTo>
                      <a:pt x="114" y="206"/>
                    </a:lnTo>
                    <a:lnTo>
                      <a:pt x="114" y="212"/>
                    </a:lnTo>
                    <a:lnTo>
                      <a:pt x="117" y="220"/>
                    </a:lnTo>
                    <a:lnTo>
                      <a:pt x="119" y="227"/>
                    </a:lnTo>
                    <a:lnTo>
                      <a:pt x="121" y="232"/>
                    </a:lnTo>
                    <a:lnTo>
                      <a:pt x="129" y="237"/>
                    </a:lnTo>
                    <a:lnTo>
                      <a:pt x="135" y="240"/>
                    </a:lnTo>
                    <a:lnTo>
                      <a:pt x="139" y="245"/>
                    </a:lnTo>
                    <a:lnTo>
                      <a:pt x="142" y="250"/>
                    </a:lnTo>
                    <a:lnTo>
                      <a:pt x="142" y="253"/>
                    </a:lnTo>
                    <a:lnTo>
                      <a:pt x="142" y="259"/>
                    </a:lnTo>
                    <a:lnTo>
                      <a:pt x="143" y="264"/>
                    </a:lnTo>
                    <a:lnTo>
                      <a:pt x="148" y="268"/>
                    </a:lnTo>
                    <a:lnTo>
                      <a:pt x="152" y="281"/>
                    </a:lnTo>
                    <a:lnTo>
                      <a:pt x="151" y="282"/>
                    </a:lnTo>
                    <a:lnTo>
                      <a:pt x="151" y="283"/>
                    </a:lnTo>
                    <a:lnTo>
                      <a:pt x="149" y="285"/>
                    </a:lnTo>
                    <a:lnTo>
                      <a:pt x="149" y="286"/>
                    </a:lnTo>
                    <a:lnTo>
                      <a:pt x="148" y="288"/>
                    </a:lnTo>
                    <a:lnTo>
                      <a:pt x="147" y="288"/>
                    </a:lnTo>
                    <a:lnTo>
                      <a:pt x="147" y="291"/>
                    </a:lnTo>
                    <a:lnTo>
                      <a:pt x="146" y="294"/>
                    </a:lnTo>
                    <a:lnTo>
                      <a:pt x="144" y="296"/>
                    </a:lnTo>
                    <a:lnTo>
                      <a:pt x="146" y="299"/>
                    </a:lnTo>
                    <a:lnTo>
                      <a:pt x="146" y="300"/>
                    </a:lnTo>
                    <a:lnTo>
                      <a:pt x="146" y="302"/>
                    </a:lnTo>
                    <a:lnTo>
                      <a:pt x="146" y="304"/>
                    </a:lnTo>
                    <a:lnTo>
                      <a:pt x="147" y="306"/>
                    </a:lnTo>
                    <a:lnTo>
                      <a:pt x="147" y="309"/>
                    </a:lnTo>
                    <a:lnTo>
                      <a:pt x="148" y="310"/>
                    </a:lnTo>
                    <a:lnTo>
                      <a:pt x="148" y="313"/>
                    </a:lnTo>
                    <a:lnTo>
                      <a:pt x="148" y="314"/>
                    </a:lnTo>
                    <a:lnTo>
                      <a:pt x="147" y="315"/>
                    </a:lnTo>
                    <a:lnTo>
                      <a:pt x="146" y="317"/>
                    </a:lnTo>
                    <a:lnTo>
                      <a:pt x="144" y="318"/>
                    </a:lnTo>
                    <a:lnTo>
                      <a:pt x="143" y="318"/>
                    </a:lnTo>
                    <a:lnTo>
                      <a:pt x="140" y="319"/>
                    </a:lnTo>
                    <a:lnTo>
                      <a:pt x="139" y="319"/>
                    </a:lnTo>
                    <a:lnTo>
                      <a:pt x="139" y="320"/>
                    </a:lnTo>
                    <a:lnTo>
                      <a:pt x="138" y="323"/>
                    </a:lnTo>
                    <a:lnTo>
                      <a:pt x="138" y="324"/>
                    </a:lnTo>
                    <a:lnTo>
                      <a:pt x="137" y="325"/>
                    </a:lnTo>
                    <a:lnTo>
                      <a:pt x="135" y="327"/>
                    </a:lnTo>
                    <a:lnTo>
                      <a:pt x="134" y="328"/>
                    </a:lnTo>
                    <a:lnTo>
                      <a:pt x="134" y="329"/>
                    </a:lnTo>
                    <a:lnTo>
                      <a:pt x="133" y="331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9" y="334"/>
                    </a:lnTo>
                    <a:lnTo>
                      <a:pt x="129" y="336"/>
                    </a:lnTo>
                    <a:lnTo>
                      <a:pt x="128" y="338"/>
                    </a:lnTo>
                    <a:lnTo>
                      <a:pt x="128" y="339"/>
                    </a:lnTo>
                    <a:lnTo>
                      <a:pt x="126" y="341"/>
                    </a:lnTo>
                    <a:lnTo>
                      <a:pt x="125" y="342"/>
                    </a:lnTo>
                    <a:lnTo>
                      <a:pt x="125" y="345"/>
                    </a:lnTo>
                    <a:lnTo>
                      <a:pt x="125" y="346"/>
                    </a:lnTo>
                    <a:lnTo>
                      <a:pt x="124" y="348"/>
                    </a:lnTo>
                    <a:lnTo>
                      <a:pt x="124" y="350"/>
                    </a:lnTo>
                    <a:lnTo>
                      <a:pt x="125" y="352"/>
                    </a:lnTo>
                    <a:lnTo>
                      <a:pt x="112" y="351"/>
                    </a:lnTo>
                    <a:lnTo>
                      <a:pt x="107" y="350"/>
                    </a:lnTo>
                    <a:lnTo>
                      <a:pt x="102" y="346"/>
                    </a:lnTo>
                    <a:lnTo>
                      <a:pt x="98" y="343"/>
                    </a:lnTo>
                    <a:lnTo>
                      <a:pt x="94" y="339"/>
                    </a:lnTo>
                    <a:lnTo>
                      <a:pt x="92" y="337"/>
                    </a:lnTo>
                    <a:lnTo>
                      <a:pt x="88" y="334"/>
                    </a:lnTo>
                    <a:lnTo>
                      <a:pt x="83" y="33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ZS: SAO"/>
              <p:cNvSpPr/>
              <p:nvPr/>
            </p:nvSpPr>
            <p:spPr bwMode="auto">
              <a:xfrm>
                <a:off x="1398414" y="3515165"/>
                <a:ext cx="577574" cy="1085577"/>
              </a:xfrm>
              <a:custGeom>
                <a:avLst/>
                <a:gdLst>
                  <a:gd name="T0" fmla="*/ 667049 w 191"/>
                  <a:gd name="T1" fmla="*/ 435782 h 370"/>
                  <a:gd name="T2" fmla="*/ 655679 w 191"/>
                  <a:gd name="T3" fmla="*/ 515359 h 370"/>
                  <a:gd name="T4" fmla="*/ 640519 w 191"/>
                  <a:gd name="T5" fmla="*/ 564621 h 370"/>
                  <a:gd name="T6" fmla="*/ 667049 w 191"/>
                  <a:gd name="T7" fmla="*/ 647988 h 370"/>
                  <a:gd name="T8" fmla="*/ 689790 w 191"/>
                  <a:gd name="T9" fmla="*/ 678304 h 370"/>
                  <a:gd name="T10" fmla="*/ 712530 w 191"/>
                  <a:gd name="T11" fmla="*/ 708619 h 370"/>
                  <a:gd name="T12" fmla="*/ 701160 w 191"/>
                  <a:gd name="T13" fmla="*/ 776828 h 370"/>
                  <a:gd name="T14" fmla="*/ 674629 w 191"/>
                  <a:gd name="T15" fmla="*/ 856406 h 370"/>
                  <a:gd name="T16" fmla="*/ 655679 w 191"/>
                  <a:gd name="T17" fmla="*/ 970088 h 370"/>
                  <a:gd name="T18" fmla="*/ 640519 w 191"/>
                  <a:gd name="T19" fmla="*/ 1064823 h 370"/>
                  <a:gd name="T20" fmla="*/ 606408 w 191"/>
                  <a:gd name="T21" fmla="*/ 1110296 h 370"/>
                  <a:gd name="T22" fmla="*/ 659469 w 191"/>
                  <a:gd name="T23" fmla="*/ 1208820 h 370"/>
                  <a:gd name="T24" fmla="*/ 685999 w 191"/>
                  <a:gd name="T25" fmla="*/ 1318713 h 370"/>
                  <a:gd name="T26" fmla="*/ 636729 w 191"/>
                  <a:gd name="T27" fmla="*/ 1402080 h 370"/>
                  <a:gd name="T28" fmla="*/ 557138 w 191"/>
                  <a:gd name="T29" fmla="*/ 1402080 h 370"/>
                  <a:gd name="T30" fmla="*/ 477547 w 191"/>
                  <a:gd name="T31" fmla="*/ 1402080 h 370"/>
                  <a:gd name="T32" fmla="*/ 397955 w 191"/>
                  <a:gd name="T33" fmla="*/ 1398291 h 370"/>
                  <a:gd name="T34" fmla="*/ 356265 w 191"/>
                  <a:gd name="T35" fmla="*/ 1295977 h 370"/>
                  <a:gd name="T36" fmla="*/ 269094 w 191"/>
                  <a:gd name="T37" fmla="*/ 1197452 h 370"/>
                  <a:gd name="T38" fmla="*/ 234983 w 191"/>
                  <a:gd name="T39" fmla="*/ 1049665 h 370"/>
                  <a:gd name="T40" fmla="*/ 219823 w 191"/>
                  <a:gd name="T41" fmla="*/ 970088 h 370"/>
                  <a:gd name="T42" fmla="*/ 231193 w 191"/>
                  <a:gd name="T43" fmla="*/ 894300 h 370"/>
                  <a:gd name="T44" fmla="*/ 189503 w 191"/>
                  <a:gd name="T45" fmla="*/ 829880 h 370"/>
                  <a:gd name="T46" fmla="*/ 216033 w 191"/>
                  <a:gd name="T47" fmla="*/ 754092 h 370"/>
                  <a:gd name="T48" fmla="*/ 174342 w 191"/>
                  <a:gd name="T49" fmla="*/ 651778 h 370"/>
                  <a:gd name="T50" fmla="*/ 185713 w 191"/>
                  <a:gd name="T51" fmla="*/ 511570 h 370"/>
                  <a:gd name="T52" fmla="*/ 132652 w 191"/>
                  <a:gd name="T53" fmla="*/ 401677 h 370"/>
                  <a:gd name="T54" fmla="*/ 41691 w 191"/>
                  <a:gd name="T55" fmla="*/ 337257 h 370"/>
                  <a:gd name="T56" fmla="*/ 26530 w 191"/>
                  <a:gd name="T57" fmla="*/ 310731 h 370"/>
                  <a:gd name="T58" fmla="*/ 34110 w 191"/>
                  <a:gd name="T59" fmla="*/ 265258 h 370"/>
                  <a:gd name="T60" fmla="*/ 41691 w 191"/>
                  <a:gd name="T61" fmla="*/ 223575 h 370"/>
                  <a:gd name="T62" fmla="*/ 41691 w 191"/>
                  <a:gd name="T63" fmla="*/ 178102 h 370"/>
                  <a:gd name="T64" fmla="*/ 34110 w 191"/>
                  <a:gd name="T65" fmla="*/ 136419 h 370"/>
                  <a:gd name="T66" fmla="*/ 26530 w 191"/>
                  <a:gd name="T67" fmla="*/ 98525 h 370"/>
                  <a:gd name="T68" fmla="*/ 15160 w 191"/>
                  <a:gd name="T69" fmla="*/ 56841 h 370"/>
                  <a:gd name="T70" fmla="*/ 0 w 191"/>
                  <a:gd name="T71" fmla="*/ 18947 h 370"/>
                  <a:gd name="T72" fmla="*/ 45481 w 191"/>
                  <a:gd name="T73" fmla="*/ 0 h 370"/>
                  <a:gd name="T74" fmla="*/ 121282 w 191"/>
                  <a:gd name="T75" fmla="*/ 3789 h 370"/>
                  <a:gd name="T76" fmla="*/ 204663 w 191"/>
                  <a:gd name="T77" fmla="*/ 3789 h 370"/>
                  <a:gd name="T78" fmla="*/ 284254 w 191"/>
                  <a:gd name="T79" fmla="*/ 3789 h 370"/>
                  <a:gd name="T80" fmla="*/ 360055 w 191"/>
                  <a:gd name="T81" fmla="*/ 3789 h 370"/>
                  <a:gd name="T82" fmla="*/ 443436 w 191"/>
                  <a:gd name="T83" fmla="*/ 3789 h 370"/>
                  <a:gd name="T84" fmla="*/ 519237 w 191"/>
                  <a:gd name="T85" fmla="*/ 11368 h 370"/>
                  <a:gd name="T86" fmla="*/ 598828 w 191"/>
                  <a:gd name="T87" fmla="*/ 11368 h 370"/>
                  <a:gd name="T88" fmla="*/ 674629 w 191"/>
                  <a:gd name="T89" fmla="*/ 11368 h 370"/>
                  <a:gd name="T90" fmla="*/ 704950 w 191"/>
                  <a:gd name="T91" fmla="*/ 53052 h 370"/>
                  <a:gd name="T92" fmla="*/ 704950 w 191"/>
                  <a:gd name="T93" fmla="*/ 106103 h 370"/>
                  <a:gd name="T94" fmla="*/ 693580 w 191"/>
                  <a:gd name="T95" fmla="*/ 155366 h 370"/>
                  <a:gd name="T96" fmla="*/ 708740 w 191"/>
                  <a:gd name="T97" fmla="*/ 178102 h 370"/>
                  <a:gd name="T98" fmla="*/ 708740 w 191"/>
                  <a:gd name="T99" fmla="*/ 242522 h 370"/>
                  <a:gd name="T100" fmla="*/ 708740 w 191"/>
                  <a:gd name="T101" fmla="*/ 299363 h 370"/>
                  <a:gd name="T102" fmla="*/ 723900 w 191"/>
                  <a:gd name="T103" fmla="*/ 333468 h 370"/>
                  <a:gd name="T104" fmla="*/ 701160 w 191"/>
                  <a:gd name="T105" fmla="*/ 397888 h 3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91" h="370">
                    <a:moveTo>
                      <a:pt x="185" y="108"/>
                    </a:moveTo>
                    <a:lnTo>
                      <a:pt x="183" y="110"/>
                    </a:lnTo>
                    <a:lnTo>
                      <a:pt x="182" y="112"/>
                    </a:lnTo>
                    <a:lnTo>
                      <a:pt x="179" y="114"/>
                    </a:lnTo>
                    <a:lnTo>
                      <a:pt x="178" y="114"/>
                    </a:lnTo>
                    <a:lnTo>
                      <a:pt x="176" y="115"/>
                    </a:lnTo>
                    <a:lnTo>
                      <a:pt x="173" y="117"/>
                    </a:lnTo>
                    <a:lnTo>
                      <a:pt x="174" y="122"/>
                    </a:lnTo>
                    <a:lnTo>
                      <a:pt x="174" y="126"/>
                    </a:lnTo>
                    <a:lnTo>
                      <a:pt x="176" y="129"/>
                    </a:lnTo>
                    <a:lnTo>
                      <a:pt x="173" y="135"/>
                    </a:lnTo>
                    <a:lnTo>
                      <a:pt x="173" y="136"/>
                    </a:lnTo>
                    <a:lnTo>
                      <a:pt x="169" y="139"/>
                    </a:lnTo>
                    <a:lnTo>
                      <a:pt x="169" y="143"/>
                    </a:lnTo>
                    <a:lnTo>
                      <a:pt x="169" y="144"/>
                    </a:lnTo>
                    <a:lnTo>
                      <a:pt x="169" y="145"/>
                    </a:lnTo>
                    <a:lnTo>
                      <a:pt x="169" y="149"/>
                    </a:lnTo>
                    <a:lnTo>
                      <a:pt x="169" y="153"/>
                    </a:lnTo>
                    <a:lnTo>
                      <a:pt x="170" y="156"/>
                    </a:lnTo>
                    <a:lnTo>
                      <a:pt x="172" y="158"/>
                    </a:lnTo>
                    <a:lnTo>
                      <a:pt x="173" y="161"/>
                    </a:lnTo>
                    <a:lnTo>
                      <a:pt x="174" y="166"/>
                    </a:lnTo>
                    <a:lnTo>
                      <a:pt x="176" y="171"/>
                    </a:lnTo>
                    <a:lnTo>
                      <a:pt x="177" y="173"/>
                    </a:lnTo>
                    <a:lnTo>
                      <a:pt x="179" y="175"/>
                    </a:lnTo>
                    <a:lnTo>
                      <a:pt x="179" y="176"/>
                    </a:lnTo>
                    <a:lnTo>
                      <a:pt x="182" y="179"/>
                    </a:lnTo>
                    <a:lnTo>
                      <a:pt x="183" y="180"/>
                    </a:lnTo>
                    <a:lnTo>
                      <a:pt x="183" y="181"/>
                    </a:lnTo>
                    <a:lnTo>
                      <a:pt x="183" y="182"/>
                    </a:lnTo>
                    <a:lnTo>
                      <a:pt x="187" y="185"/>
                    </a:lnTo>
                    <a:lnTo>
                      <a:pt x="188" y="187"/>
                    </a:lnTo>
                    <a:lnTo>
                      <a:pt x="188" y="189"/>
                    </a:lnTo>
                    <a:lnTo>
                      <a:pt x="187" y="190"/>
                    </a:lnTo>
                    <a:lnTo>
                      <a:pt x="188" y="194"/>
                    </a:lnTo>
                    <a:lnTo>
                      <a:pt x="187" y="203"/>
                    </a:lnTo>
                    <a:lnTo>
                      <a:pt x="185" y="205"/>
                    </a:lnTo>
                    <a:lnTo>
                      <a:pt x="183" y="208"/>
                    </a:lnTo>
                    <a:lnTo>
                      <a:pt x="182" y="210"/>
                    </a:lnTo>
                    <a:lnTo>
                      <a:pt x="181" y="214"/>
                    </a:lnTo>
                    <a:lnTo>
                      <a:pt x="182" y="218"/>
                    </a:lnTo>
                    <a:lnTo>
                      <a:pt x="181" y="222"/>
                    </a:lnTo>
                    <a:lnTo>
                      <a:pt x="178" y="226"/>
                    </a:lnTo>
                    <a:lnTo>
                      <a:pt x="178" y="230"/>
                    </a:lnTo>
                    <a:lnTo>
                      <a:pt x="181" y="233"/>
                    </a:lnTo>
                    <a:lnTo>
                      <a:pt x="179" y="235"/>
                    </a:lnTo>
                    <a:lnTo>
                      <a:pt x="178" y="236"/>
                    </a:lnTo>
                    <a:lnTo>
                      <a:pt x="178" y="240"/>
                    </a:lnTo>
                    <a:lnTo>
                      <a:pt x="173" y="256"/>
                    </a:lnTo>
                    <a:lnTo>
                      <a:pt x="173" y="258"/>
                    </a:lnTo>
                    <a:lnTo>
                      <a:pt x="173" y="263"/>
                    </a:lnTo>
                    <a:lnTo>
                      <a:pt x="173" y="267"/>
                    </a:lnTo>
                    <a:lnTo>
                      <a:pt x="170" y="272"/>
                    </a:lnTo>
                    <a:lnTo>
                      <a:pt x="169" y="275"/>
                    </a:lnTo>
                    <a:lnTo>
                      <a:pt x="169" y="281"/>
                    </a:lnTo>
                    <a:lnTo>
                      <a:pt x="168" y="281"/>
                    </a:lnTo>
                    <a:lnTo>
                      <a:pt x="167" y="286"/>
                    </a:lnTo>
                    <a:lnTo>
                      <a:pt x="163" y="291"/>
                    </a:lnTo>
                    <a:lnTo>
                      <a:pt x="163" y="292"/>
                    </a:lnTo>
                    <a:lnTo>
                      <a:pt x="162" y="292"/>
                    </a:lnTo>
                    <a:lnTo>
                      <a:pt x="160" y="293"/>
                    </a:lnTo>
                    <a:lnTo>
                      <a:pt x="169" y="305"/>
                    </a:lnTo>
                    <a:lnTo>
                      <a:pt x="172" y="311"/>
                    </a:lnTo>
                    <a:lnTo>
                      <a:pt x="173" y="311"/>
                    </a:lnTo>
                    <a:lnTo>
                      <a:pt x="173" y="316"/>
                    </a:lnTo>
                    <a:lnTo>
                      <a:pt x="174" y="319"/>
                    </a:lnTo>
                    <a:lnTo>
                      <a:pt x="178" y="319"/>
                    </a:lnTo>
                    <a:lnTo>
                      <a:pt x="178" y="320"/>
                    </a:lnTo>
                    <a:lnTo>
                      <a:pt x="181" y="325"/>
                    </a:lnTo>
                    <a:lnTo>
                      <a:pt x="182" y="332"/>
                    </a:lnTo>
                    <a:lnTo>
                      <a:pt x="179" y="342"/>
                    </a:lnTo>
                    <a:lnTo>
                      <a:pt x="181" y="348"/>
                    </a:lnTo>
                    <a:lnTo>
                      <a:pt x="181" y="356"/>
                    </a:lnTo>
                    <a:lnTo>
                      <a:pt x="179" y="370"/>
                    </a:lnTo>
                    <a:lnTo>
                      <a:pt x="178" y="370"/>
                    </a:lnTo>
                    <a:lnTo>
                      <a:pt x="174" y="370"/>
                    </a:lnTo>
                    <a:lnTo>
                      <a:pt x="170" y="370"/>
                    </a:lnTo>
                    <a:lnTo>
                      <a:pt x="168" y="370"/>
                    </a:lnTo>
                    <a:lnTo>
                      <a:pt x="163" y="370"/>
                    </a:lnTo>
                    <a:lnTo>
                      <a:pt x="160" y="370"/>
                    </a:lnTo>
                    <a:lnTo>
                      <a:pt x="158" y="370"/>
                    </a:lnTo>
                    <a:lnTo>
                      <a:pt x="153" y="370"/>
                    </a:lnTo>
                    <a:lnTo>
                      <a:pt x="150" y="370"/>
                    </a:lnTo>
                    <a:lnTo>
                      <a:pt x="147" y="370"/>
                    </a:lnTo>
                    <a:lnTo>
                      <a:pt x="142" y="370"/>
                    </a:lnTo>
                    <a:lnTo>
                      <a:pt x="140" y="370"/>
                    </a:lnTo>
                    <a:lnTo>
                      <a:pt x="137" y="370"/>
                    </a:lnTo>
                    <a:lnTo>
                      <a:pt x="132" y="370"/>
                    </a:lnTo>
                    <a:lnTo>
                      <a:pt x="130" y="370"/>
                    </a:lnTo>
                    <a:lnTo>
                      <a:pt x="126" y="370"/>
                    </a:lnTo>
                    <a:lnTo>
                      <a:pt x="122" y="370"/>
                    </a:lnTo>
                    <a:lnTo>
                      <a:pt x="119" y="370"/>
                    </a:lnTo>
                    <a:lnTo>
                      <a:pt x="116" y="370"/>
                    </a:lnTo>
                    <a:lnTo>
                      <a:pt x="112" y="370"/>
                    </a:lnTo>
                    <a:lnTo>
                      <a:pt x="108" y="370"/>
                    </a:lnTo>
                    <a:lnTo>
                      <a:pt x="105" y="369"/>
                    </a:lnTo>
                    <a:lnTo>
                      <a:pt x="104" y="369"/>
                    </a:lnTo>
                    <a:lnTo>
                      <a:pt x="104" y="370"/>
                    </a:lnTo>
                    <a:lnTo>
                      <a:pt x="100" y="357"/>
                    </a:lnTo>
                    <a:lnTo>
                      <a:pt x="95" y="353"/>
                    </a:lnTo>
                    <a:lnTo>
                      <a:pt x="94" y="348"/>
                    </a:lnTo>
                    <a:lnTo>
                      <a:pt x="94" y="342"/>
                    </a:lnTo>
                    <a:lnTo>
                      <a:pt x="94" y="339"/>
                    </a:lnTo>
                    <a:lnTo>
                      <a:pt x="91" y="334"/>
                    </a:lnTo>
                    <a:lnTo>
                      <a:pt x="87" y="329"/>
                    </a:lnTo>
                    <a:lnTo>
                      <a:pt x="81" y="326"/>
                    </a:lnTo>
                    <a:lnTo>
                      <a:pt x="73" y="321"/>
                    </a:lnTo>
                    <a:lnTo>
                      <a:pt x="71" y="316"/>
                    </a:lnTo>
                    <a:lnTo>
                      <a:pt x="69" y="309"/>
                    </a:lnTo>
                    <a:lnTo>
                      <a:pt x="66" y="301"/>
                    </a:lnTo>
                    <a:lnTo>
                      <a:pt x="66" y="295"/>
                    </a:lnTo>
                    <a:lnTo>
                      <a:pt x="62" y="287"/>
                    </a:lnTo>
                    <a:lnTo>
                      <a:pt x="64" y="282"/>
                    </a:lnTo>
                    <a:lnTo>
                      <a:pt x="62" y="277"/>
                    </a:lnTo>
                    <a:lnTo>
                      <a:pt x="61" y="273"/>
                    </a:lnTo>
                    <a:lnTo>
                      <a:pt x="59" y="269"/>
                    </a:lnTo>
                    <a:lnTo>
                      <a:pt x="61" y="265"/>
                    </a:lnTo>
                    <a:lnTo>
                      <a:pt x="62" y="260"/>
                    </a:lnTo>
                    <a:lnTo>
                      <a:pt x="61" y="258"/>
                    </a:lnTo>
                    <a:lnTo>
                      <a:pt x="58" y="256"/>
                    </a:lnTo>
                    <a:lnTo>
                      <a:pt x="55" y="254"/>
                    </a:lnTo>
                    <a:lnTo>
                      <a:pt x="55" y="250"/>
                    </a:lnTo>
                    <a:lnTo>
                      <a:pt x="61" y="246"/>
                    </a:lnTo>
                    <a:lnTo>
                      <a:pt x="63" y="245"/>
                    </a:lnTo>
                    <a:lnTo>
                      <a:pt x="63" y="241"/>
                    </a:lnTo>
                    <a:lnTo>
                      <a:pt x="61" y="236"/>
                    </a:lnTo>
                    <a:lnTo>
                      <a:pt x="57" y="235"/>
                    </a:lnTo>
                    <a:lnTo>
                      <a:pt x="55" y="232"/>
                    </a:lnTo>
                    <a:lnTo>
                      <a:pt x="54" y="228"/>
                    </a:lnTo>
                    <a:lnTo>
                      <a:pt x="52" y="226"/>
                    </a:lnTo>
                    <a:lnTo>
                      <a:pt x="50" y="224"/>
                    </a:lnTo>
                    <a:lnTo>
                      <a:pt x="50" y="219"/>
                    </a:lnTo>
                    <a:lnTo>
                      <a:pt x="55" y="218"/>
                    </a:lnTo>
                    <a:lnTo>
                      <a:pt x="59" y="217"/>
                    </a:lnTo>
                    <a:lnTo>
                      <a:pt x="61" y="214"/>
                    </a:lnTo>
                    <a:lnTo>
                      <a:pt x="63" y="210"/>
                    </a:lnTo>
                    <a:lnTo>
                      <a:pt x="58" y="204"/>
                    </a:lnTo>
                    <a:lnTo>
                      <a:pt x="57" y="199"/>
                    </a:lnTo>
                    <a:lnTo>
                      <a:pt x="55" y="194"/>
                    </a:lnTo>
                    <a:lnTo>
                      <a:pt x="54" y="189"/>
                    </a:lnTo>
                    <a:lnTo>
                      <a:pt x="52" y="184"/>
                    </a:lnTo>
                    <a:lnTo>
                      <a:pt x="48" y="181"/>
                    </a:lnTo>
                    <a:lnTo>
                      <a:pt x="45" y="179"/>
                    </a:lnTo>
                    <a:lnTo>
                      <a:pt x="46" y="172"/>
                    </a:lnTo>
                    <a:lnTo>
                      <a:pt x="49" y="168"/>
                    </a:lnTo>
                    <a:lnTo>
                      <a:pt x="48" y="163"/>
                    </a:lnTo>
                    <a:lnTo>
                      <a:pt x="46" y="156"/>
                    </a:lnTo>
                    <a:lnTo>
                      <a:pt x="46" y="149"/>
                    </a:lnTo>
                    <a:lnTo>
                      <a:pt x="48" y="143"/>
                    </a:lnTo>
                    <a:lnTo>
                      <a:pt x="49" y="135"/>
                    </a:lnTo>
                    <a:lnTo>
                      <a:pt x="52" y="129"/>
                    </a:lnTo>
                    <a:lnTo>
                      <a:pt x="52" y="122"/>
                    </a:lnTo>
                    <a:lnTo>
                      <a:pt x="50" y="116"/>
                    </a:lnTo>
                    <a:lnTo>
                      <a:pt x="45" y="111"/>
                    </a:lnTo>
                    <a:lnTo>
                      <a:pt x="40" y="107"/>
                    </a:lnTo>
                    <a:lnTo>
                      <a:pt x="35" y="106"/>
                    </a:lnTo>
                    <a:lnTo>
                      <a:pt x="29" y="102"/>
                    </a:lnTo>
                    <a:lnTo>
                      <a:pt x="25" y="100"/>
                    </a:lnTo>
                    <a:lnTo>
                      <a:pt x="20" y="97"/>
                    </a:lnTo>
                    <a:lnTo>
                      <a:pt x="16" y="92"/>
                    </a:lnTo>
                    <a:lnTo>
                      <a:pt x="11" y="89"/>
                    </a:lnTo>
                    <a:lnTo>
                      <a:pt x="11" y="87"/>
                    </a:lnTo>
                    <a:lnTo>
                      <a:pt x="9" y="87"/>
                    </a:lnTo>
                    <a:lnTo>
                      <a:pt x="9" y="85"/>
                    </a:lnTo>
                    <a:lnTo>
                      <a:pt x="8" y="84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8" y="74"/>
                    </a:lnTo>
                    <a:lnTo>
                      <a:pt x="9" y="71"/>
                    </a:lnTo>
                    <a:lnTo>
                      <a:pt x="9" y="70"/>
                    </a:lnTo>
                    <a:lnTo>
                      <a:pt x="9" y="69"/>
                    </a:lnTo>
                    <a:lnTo>
                      <a:pt x="9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9" y="55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3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50" y="1"/>
                    </a:lnTo>
                    <a:lnTo>
                      <a:pt x="54" y="1"/>
                    </a:lnTo>
                    <a:lnTo>
                      <a:pt x="57" y="1"/>
                    </a:lnTo>
                    <a:lnTo>
                      <a:pt x="61" y="1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1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81" y="1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5" y="1"/>
                    </a:lnTo>
                    <a:lnTo>
                      <a:pt x="99" y="1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09" y="1"/>
                    </a:lnTo>
                    <a:lnTo>
                      <a:pt x="112" y="1"/>
                    </a:lnTo>
                    <a:lnTo>
                      <a:pt x="117" y="1"/>
                    </a:lnTo>
                    <a:lnTo>
                      <a:pt x="119" y="1"/>
                    </a:lnTo>
                    <a:lnTo>
                      <a:pt x="123" y="1"/>
                    </a:lnTo>
                    <a:lnTo>
                      <a:pt x="127" y="3"/>
                    </a:lnTo>
                    <a:lnTo>
                      <a:pt x="130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40" y="3"/>
                    </a:lnTo>
                    <a:lnTo>
                      <a:pt x="144" y="3"/>
                    </a:lnTo>
                    <a:lnTo>
                      <a:pt x="147" y="3"/>
                    </a:lnTo>
                    <a:lnTo>
                      <a:pt x="151" y="3"/>
                    </a:lnTo>
                    <a:lnTo>
                      <a:pt x="154" y="3"/>
                    </a:lnTo>
                    <a:lnTo>
                      <a:pt x="158" y="3"/>
                    </a:lnTo>
                    <a:lnTo>
                      <a:pt x="162" y="3"/>
                    </a:lnTo>
                    <a:lnTo>
                      <a:pt x="164" y="3"/>
                    </a:lnTo>
                    <a:lnTo>
                      <a:pt x="168" y="3"/>
                    </a:lnTo>
                    <a:lnTo>
                      <a:pt x="172" y="3"/>
                    </a:lnTo>
                    <a:lnTo>
                      <a:pt x="174" y="3"/>
                    </a:lnTo>
                    <a:lnTo>
                      <a:pt x="178" y="3"/>
                    </a:lnTo>
                    <a:lnTo>
                      <a:pt x="181" y="3"/>
                    </a:lnTo>
                    <a:lnTo>
                      <a:pt x="182" y="6"/>
                    </a:lnTo>
                    <a:lnTo>
                      <a:pt x="183" y="10"/>
                    </a:lnTo>
                    <a:lnTo>
                      <a:pt x="185" y="12"/>
                    </a:lnTo>
                    <a:lnTo>
                      <a:pt x="186" y="14"/>
                    </a:lnTo>
                    <a:lnTo>
                      <a:pt x="186" y="20"/>
                    </a:lnTo>
                    <a:lnTo>
                      <a:pt x="186" y="23"/>
                    </a:lnTo>
                    <a:lnTo>
                      <a:pt x="187" y="24"/>
                    </a:lnTo>
                    <a:lnTo>
                      <a:pt x="187" y="26"/>
                    </a:lnTo>
                    <a:lnTo>
                      <a:pt x="186" y="28"/>
                    </a:lnTo>
                    <a:lnTo>
                      <a:pt x="185" y="31"/>
                    </a:lnTo>
                    <a:lnTo>
                      <a:pt x="185" y="33"/>
                    </a:lnTo>
                    <a:lnTo>
                      <a:pt x="186" y="37"/>
                    </a:lnTo>
                    <a:lnTo>
                      <a:pt x="183" y="38"/>
                    </a:lnTo>
                    <a:lnTo>
                      <a:pt x="183" y="41"/>
                    </a:lnTo>
                    <a:lnTo>
                      <a:pt x="183" y="42"/>
                    </a:lnTo>
                    <a:lnTo>
                      <a:pt x="185" y="42"/>
                    </a:lnTo>
                    <a:lnTo>
                      <a:pt x="186" y="43"/>
                    </a:lnTo>
                    <a:lnTo>
                      <a:pt x="187" y="46"/>
                    </a:lnTo>
                    <a:lnTo>
                      <a:pt x="187" y="47"/>
                    </a:lnTo>
                    <a:lnTo>
                      <a:pt x="187" y="51"/>
                    </a:lnTo>
                    <a:lnTo>
                      <a:pt x="187" y="52"/>
                    </a:lnTo>
                    <a:lnTo>
                      <a:pt x="187" y="55"/>
                    </a:lnTo>
                    <a:lnTo>
                      <a:pt x="187" y="56"/>
                    </a:lnTo>
                    <a:lnTo>
                      <a:pt x="187" y="63"/>
                    </a:lnTo>
                    <a:lnTo>
                      <a:pt x="187" y="64"/>
                    </a:lnTo>
                    <a:lnTo>
                      <a:pt x="187" y="66"/>
                    </a:lnTo>
                    <a:lnTo>
                      <a:pt x="188" y="68"/>
                    </a:lnTo>
                    <a:lnTo>
                      <a:pt x="190" y="71"/>
                    </a:lnTo>
                    <a:lnTo>
                      <a:pt x="188" y="77"/>
                    </a:lnTo>
                    <a:lnTo>
                      <a:pt x="187" y="79"/>
                    </a:lnTo>
                    <a:lnTo>
                      <a:pt x="187" y="82"/>
                    </a:lnTo>
                    <a:lnTo>
                      <a:pt x="188" y="82"/>
                    </a:lnTo>
                    <a:lnTo>
                      <a:pt x="191" y="84"/>
                    </a:lnTo>
                    <a:lnTo>
                      <a:pt x="191" y="87"/>
                    </a:lnTo>
                    <a:lnTo>
                      <a:pt x="191" y="88"/>
                    </a:lnTo>
                    <a:lnTo>
                      <a:pt x="191" y="91"/>
                    </a:lnTo>
                    <a:lnTo>
                      <a:pt x="188" y="94"/>
                    </a:lnTo>
                    <a:lnTo>
                      <a:pt x="187" y="96"/>
                    </a:lnTo>
                    <a:lnTo>
                      <a:pt x="190" y="97"/>
                    </a:lnTo>
                    <a:lnTo>
                      <a:pt x="187" y="101"/>
                    </a:lnTo>
                    <a:lnTo>
                      <a:pt x="185" y="105"/>
                    </a:lnTo>
                    <a:lnTo>
                      <a:pt x="185" y="107"/>
                    </a:lnTo>
                    <a:lnTo>
                      <a:pt x="185" y="108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ZS: DAA"/>
              <p:cNvSpPr/>
              <p:nvPr/>
            </p:nvSpPr>
            <p:spPr bwMode="auto">
              <a:xfrm>
                <a:off x="857232" y="4600453"/>
                <a:ext cx="588956" cy="641419"/>
              </a:xfrm>
              <a:custGeom>
                <a:avLst/>
                <a:gdLst>
                  <a:gd name="T0" fmla="*/ 38100 w 196"/>
                  <a:gd name="T1" fmla="*/ 169192 h 216"/>
                  <a:gd name="T2" fmla="*/ 26670 w 196"/>
                  <a:gd name="T3" fmla="*/ 153811 h 216"/>
                  <a:gd name="T4" fmla="*/ 11430 w 196"/>
                  <a:gd name="T5" fmla="*/ 96132 h 216"/>
                  <a:gd name="T6" fmla="*/ 38100 w 196"/>
                  <a:gd name="T7" fmla="*/ 11536 h 216"/>
                  <a:gd name="T8" fmla="*/ 182880 w 196"/>
                  <a:gd name="T9" fmla="*/ 0 h 216"/>
                  <a:gd name="T10" fmla="*/ 316230 w 196"/>
                  <a:gd name="T11" fmla="*/ 3845 h 216"/>
                  <a:gd name="T12" fmla="*/ 411480 w 196"/>
                  <a:gd name="T13" fmla="*/ 61524 h 216"/>
                  <a:gd name="T14" fmla="*/ 464820 w 196"/>
                  <a:gd name="T15" fmla="*/ 115358 h 216"/>
                  <a:gd name="T16" fmla="*/ 525780 w 196"/>
                  <a:gd name="T17" fmla="*/ 130739 h 216"/>
                  <a:gd name="T18" fmla="*/ 624840 w 196"/>
                  <a:gd name="T19" fmla="*/ 111513 h 216"/>
                  <a:gd name="T20" fmla="*/ 647700 w 196"/>
                  <a:gd name="T21" fmla="*/ 161502 h 216"/>
                  <a:gd name="T22" fmla="*/ 681990 w 196"/>
                  <a:gd name="T23" fmla="*/ 203800 h 216"/>
                  <a:gd name="T24" fmla="*/ 701040 w 196"/>
                  <a:gd name="T25" fmla="*/ 276860 h 216"/>
                  <a:gd name="T26" fmla="*/ 742950 w 196"/>
                  <a:gd name="T27" fmla="*/ 346075 h 216"/>
                  <a:gd name="T28" fmla="*/ 712470 w 196"/>
                  <a:gd name="T29" fmla="*/ 399909 h 216"/>
                  <a:gd name="T30" fmla="*/ 621030 w 196"/>
                  <a:gd name="T31" fmla="*/ 396064 h 216"/>
                  <a:gd name="T32" fmla="*/ 579120 w 196"/>
                  <a:gd name="T33" fmla="*/ 453743 h 216"/>
                  <a:gd name="T34" fmla="*/ 525780 w 196"/>
                  <a:gd name="T35" fmla="*/ 499886 h 216"/>
                  <a:gd name="T36" fmla="*/ 518160 w 196"/>
                  <a:gd name="T37" fmla="*/ 546029 h 216"/>
                  <a:gd name="T38" fmla="*/ 506730 w 196"/>
                  <a:gd name="T39" fmla="*/ 596018 h 216"/>
                  <a:gd name="T40" fmla="*/ 518160 w 196"/>
                  <a:gd name="T41" fmla="*/ 646007 h 216"/>
                  <a:gd name="T42" fmla="*/ 502920 w 196"/>
                  <a:gd name="T43" fmla="*/ 711376 h 216"/>
                  <a:gd name="T44" fmla="*/ 468630 w 196"/>
                  <a:gd name="T45" fmla="*/ 776746 h 216"/>
                  <a:gd name="T46" fmla="*/ 434340 w 196"/>
                  <a:gd name="T47" fmla="*/ 819044 h 216"/>
                  <a:gd name="T48" fmla="*/ 411480 w 196"/>
                  <a:gd name="T49" fmla="*/ 822889 h 216"/>
                  <a:gd name="T50" fmla="*/ 388620 w 196"/>
                  <a:gd name="T51" fmla="*/ 807508 h 216"/>
                  <a:gd name="T52" fmla="*/ 381000 w 196"/>
                  <a:gd name="T53" fmla="*/ 792127 h 216"/>
                  <a:gd name="T54" fmla="*/ 369570 w 196"/>
                  <a:gd name="T55" fmla="*/ 769056 h 216"/>
                  <a:gd name="T56" fmla="*/ 350520 w 196"/>
                  <a:gd name="T57" fmla="*/ 749829 h 216"/>
                  <a:gd name="T58" fmla="*/ 331470 w 196"/>
                  <a:gd name="T59" fmla="*/ 734448 h 216"/>
                  <a:gd name="T60" fmla="*/ 312420 w 196"/>
                  <a:gd name="T61" fmla="*/ 719067 h 216"/>
                  <a:gd name="T62" fmla="*/ 300990 w 196"/>
                  <a:gd name="T63" fmla="*/ 699841 h 216"/>
                  <a:gd name="T64" fmla="*/ 293370 w 196"/>
                  <a:gd name="T65" fmla="*/ 676769 h 216"/>
                  <a:gd name="T66" fmla="*/ 293370 w 196"/>
                  <a:gd name="T67" fmla="*/ 646007 h 216"/>
                  <a:gd name="T68" fmla="*/ 281940 w 196"/>
                  <a:gd name="T69" fmla="*/ 626780 h 216"/>
                  <a:gd name="T70" fmla="*/ 278130 w 196"/>
                  <a:gd name="T71" fmla="*/ 599863 h 216"/>
                  <a:gd name="T72" fmla="*/ 274320 w 196"/>
                  <a:gd name="T73" fmla="*/ 572946 h 216"/>
                  <a:gd name="T74" fmla="*/ 255270 w 196"/>
                  <a:gd name="T75" fmla="*/ 561411 h 216"/>
                  <a:gd name="T76" fmla="*/ 236220 w 196"/>
                  <a:gd name="T77" fmla="*/ 542184 h 216"/>
                  <a:gd name="T78" fmla="*/ 228600 w 196"/>
                  <a:gd name="T79" fmla="*/ 519113 h 216"/>
                  <a:gd name="T80" fmla="*/ 213360 w 196"/>
                  <a:gd name="T81" fmla="*/ 499886 h 216"/>
                  <a:gd name="T82" fmla="*/ 201930 w 196"/>
                  <a:gd name="T83" fmla="*/ 480660 h 216"/>
                  <a:gd name="T84" fmla="*/ 186690 w 196"/>
                  <a:gd name="T85" fmla="*/ 453743 h 216"/>
                  <a:gd name="T86" fmla="*/ 160020 w 196"/>
                  <a:gd name="T87" fmla="*/ 446052 h 216"/>
                  <a:gd name="T88" fmla="*/ 148590 w 196"/>
                  <a:gd name="T89" fmla="*/ 426826 h 216"/>
                  <a:gd name="T90" fmla="*/ 140970 w 196"/>
                  <a:gd name="T91" fmla="*/ 399909 h 216"/>
                  <a:gd name="T92" fmla="*/ 137160 w 196"/>
                  <a:gd name="T93" fmla="*/ 380683 h 216"/>
                  <a:gd name="T94" fmla="*/ 121920 w 196"/>
                  <a:gd name="T95" fmla="*/ 357611 h 216"/>
                  <a:gd name="T96" fmla="*/ 118110 w 196"/>
                  <a:gd name="T97" fmla="*/ 326849 h 216"/>
                  <a:gd name="T98" fmla="*/ 106680 w 196"/>
                  <a:gd name="T99" fmla="*/ 307622 h 216"/>
                  <a:gd name="T100" fmla="*/ 99060 w 196"/>
                  <a:gd name="T101" fmla="*/ 276860 h 216"/>
                  <a:gd name="T102" fmla="*/ 83820 w 196"/>
                  <a:gd name="T103" fmla="*/ 257634 h 216"/>
                  <a:gd name="T104" fmla="*/ 72390 w 196"/>
                  <a:gd name="T105" fmla="*/ 242253 h 216"/>
                  <a:gd name="T106" fmla="*/ 64770 w 196"/>
                  <a:gd name="T107" fmla="*/ 219181 h 216"/>
                  <a:gd name="T108" fmla="*/ 60960 w 196"/>
                  <a:gd name="T109" fmla="*/ 188419 h 2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6" h="216">
                    <a:moveTo>
                      <a:pt x="12" y="47"/>
                    </a:moveTo>
                    <a:lnTo>
                      <a:pt x="12" y="46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4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19" y="2"/>
                    </a:lnTo>
                    <a:lnTo>
                      <a:pt x="31" y="1"/>
                    </a:lnTo>
                    <a:lnTo>
                      <a:pt x="40" y="1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3" y="2"/>
                    </a:lnTo>
                    <a:lnTo>
                      <a:pt x="83" y="1"/>
                    </a:lnTo>
                    <a:lnTo>
                      <a:pt x="90" y="2"/>
                    </a:lnTo>
                    <a:lnTo>
                      <a:pt x="97" y="5"/>
                    </a:lnTo>
                    <a:lnTo>
                      <a:pt x="108" y="11"/>
                    </a:lnTo>
                    <a:lnTo>
                      <a:pt x="108" y="16"/>
                    </a:lnTo>
                    <a:lnTo>
                      <a:pt x="110" y="20"/>
                    </a:lnTo>
                    <a:lnTo>
                      <a:pt x="113" y="23"/>
                    </a:lnTo>
                    <a:lnTo>
                      <a:pt x="117" y="29"/>
                    </a:lnTo>
                    <a:lnTo>
                      <a:pt x="122" y="30"/>
                    </a:lnTo>
                    <a:lnTo>
                      <a:pt x="125" y="29"/>
                    </a:lnTo>
                    <a:lnTo>
                      <a:pt x="128" y="30"/>
                    </a:lnTo>
                    <a:lnTo>
                      <a:pt x="134" y="34"/>
                    </a:lnTo>
                    <a:lnTo>
                      <a:pt x="138" y="34"/>
                    </a:lnTo>
                    <a:lnTo>
                      <a:pt x="147" y="32"/>
                    </a:lnTo>
                    <a:lnTo>
                      <a:pt x="152" y="32"/>
                    </a:lnTo>
                    <a:lnTo>
                      <a:pt x="159" y="29"/>
                    </a:lnTo>
                    <a:lnTo>
                      <a:pt x="164" y="29"/>
                    </a:lnTo>
                    <a:lnTo>
                      <a:pt x="166" y="30"/>
                    </a:lnTo>
                    <a:lnTo>
                      <a:pt x="166" y="35"/>
                    </a:lnTo>
                    <a:lnTo>
                      <a:pt x="169" y="39"/>
                    </a:lnTo>
                    <a:lnTo>
                      <a:pt x="170" y="42"/>
                    </a:lnTo>
                    <a:lnTo>
                      <a:pt x="177" y="44"/>
                    </a:lnTo>
                    <a:lnTo>
                      <a:pt x="179" y="48"/>
                    </a:lnTo>
                    <a:lnTo>
                      <a:pt x="178" y="49"/>
                    </a:lnTo>
                    <a:lnTo>
                      <a:pt x="179" y="53"/>
                    </a:lnTo>
                    <a:lnTo>
                      <a:pt x="180" y="54"/>
                    </a:lnTo>
                    <a:lnTo>
                      <a:pt x="184" y="56"/>
                    </a:lnTo>
                    <a:lnTo>
                      <a:pt x="182" y="65"/>
                    </a:lnTo>
                    <a:lnTo>
                      <a:pt x="184" y="72"/>
                    </a:lnTo>
                    <a:lnTo>
                      <a:pt x="186" y="76"/>
                    </a:lnTo>
                    <a:lnTo>
                      <a:pt x="189" y="80"/>
                    </a:lnTo>
                    <a:lnTo>
                      <a:pt x="192" y="85"/>
                    </a:lnTo>
                    <a:lnTo>
                      <a:pt x="195" y="90"/>
                    </a:lnTo>
                    <a:lnTo>
                      <a:pt x="195" y="95"/>
                    </a:lnTo>
                    <a:lnTo>
                      <a:pt x="196" y="100"/>
                    </a:lnTo>
                    <a:lnTo>
                      <a:pt x="192" y="102"/>
                    </a:lnTo>
                    <a:lnTo>
                      <a:pt x="187" y="104"/>
                    </a:lnTo>
                    <a:lnTo>
                      <a:pt x="183" y="105"/>
                    </a:lnTo>
                    <a:lnTo>
                      <a:pt x="175" y="103"/>
                    </a:lnTo>
                    <a:lnTo>
                      <a:pt x="169" y="103"/>
                    </a:lnTo>
                    <a:lnTo>
                      <a:pt x="163" y="103"/>
                    </a:lnTo>
                    <a:lnTo>
                      <a:pt x="159" y="104"/>
                    </a:lnTo>
                    <a:lnTo>
                      <a:pt x="157" y="108"/>
                    </a:lnTo>
                    <a:lnTo>
                      <a:pt x="155" y="112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45" y="126"/>
                    </a:lnTo>
                    <a:lnTo>
                      <a:pt x="142" y="128"/>
                    </a:lnTo>
                    <a:lnTo>
                      <a:pt x="138" y="130"/>
                    </a:lnTo>
                    <a:lnTo>
                      <a:pt x="138" y="132"/>
                    </a:lnTo>
                    <a:lnTo>
                      <a:pt x="137" y="136"/>
                    </a:lnTo>
                    <a:lnTo>
                      <a:pt x="133" y="140"/>
                    </a:lnTo>
                    <a:lnTo>
                      <a:pt x="136" y="142"/>
                    </a:lnTo>
                    <a:lnTo>
                      <a:pt x="133" y="146"/>
                    </a:lnTo>
                    <a:lnTo>
                      <a:pt x="132" y="148"/>
                    </a:lnTo>
                    <a:lnTo>
                      <a:pt x="131" y="151"/>
                    </a:lnTo>
                    <a:lnTo>
                      <a:pt x="133" y="155"/>
                    </a:lnTo>
                    <a:lnTo>
                      <a:pt x="134" y="156"/>
                    </a:lnTo>
                    <a:lnTo>
                      <a:pt x="136" y="160"/>
                    </a:lnTo>
                    <a:lnTo>
                      <a:pt x="136" y="164"/>
                    </a:lnTo>
                    <a:lnTo>
                      <a:pt x="136" y="168"/>
                    </a:lnTo>
                    <a:lnTo>
                      <a:pt x="140" y="173"/>
                    </a:lnTo>
                    <a:lnTo>
                      <a:pt x="138" y="177"/>
                    </a:lnTo>
                    <a:lnTo>
                      <a:pt x="134" y="181"/>
                    </a:lnTo>
                    <a:lnTo>
                      <a:pt x="132" y="185"/>
                    </a:lnTo>
                    <a:lnTo>
                      <a:pt x="128" y="188"/>
                    </a:lnTo>
                    <a:lnTo>
                      <a:pt x="124" y="193"/>
                    </a:lnTo>
                    <a:lnTo>
                      <a:pt x="124" y="197"/>
                    </a:lnTo>
                    <a:lnTo>
                      <a:pt x="123" y="202"/>
                    </a:lnTo>
                    <a:lnTo>
                      <a:pt x="123" y="205"/>
                    </a:lnTo>
                    <a:lnTo>
                      <a:pt x="123" y="207"/>
                    </a:lnTo>
                    <a:lnTo>
                      <a:pt x="119" y="210"/>
                    </a:lnTo>
                    <a:lnTo>
                      <a:pt x="114" y="213"/>
                    </a:lnTo>
                    <a:lnTo>
                      <a:pt x="110" y="216"/>
                    </a:lnTo>
                    <a:lnTo>
                      <a:pt x="108" y="215"/>
                    </a:lnTo>
                    <a:lnTo>
                      <a:pt x="108" y="214"/>
                    </a:lnTo>
                    <a:lnTo>
                      <a:pt x="105" y="214"/>
                    </a:lnTo>
                    <a:lnTo>
                      <a:pt x="105" y="213"/>
                    </a:lnTo>
                    <a:lnTo>
                      <a:pt x="104" y="211"/>
                    </a:lnTo>
                    <a:lnTo>
                      <a:pt x="102" y="210"/>
                    </a:lnTo>
                    <a:lnTo>
                      <a:pt x="101" y="209"/>
                    </a:lnTo>
                    <a:lnTo>
                      <a:pt x="100" y="207"/>
                    </a:lnTo>
                    <a:lnTo>
                      <a:pt x="100" y="206"/>
                    </a:lnTo>
                    <a:lnTo>
                      <a:pt x="99" y="204"/>
                    </a:lnTo>
                    <a:lnTo>
                      <a:pt x="97" y="202"/>
                    </a:lnTo>
                    <a:lnTo>
                      <a:pt x="97" y="200"/>
                    </a:lnTo>
                    <a:lnTo>
                      <a:pt x="95" y="199"/>
                    </a:lnTo>
                    <a:lnTo>
                      <a:pt x="94" y="197"/>
                    </a:lnTo>
                    <a:lnTo>
                      <a:pt x="92" y="197"/>
                    </a:lnTo>
                    <a:lnTo>
                      <a:pt x="92" y="195"/>
                    </a:lnTo>
                    <a:lnTo>
                      <a:pt x="92" y="193"/>
                    </a:lnTo>
                    <a:lnTo>
                      <a:pt x="91" y="192"/>
                    </a:lnTo>
                    <a:lnTo>
                      <a:pt x="88" y="192"/>
                    </a:lnTo>
                    <a:lnTo>
                      <a:pt x="87" y="191"/>
                    </a:lnTo>
                    <a:lnTo>
                      <a:pt x="86" y="191"/>
                    </a:lnTo>
                    <a:lnTo>
                      <a:pt x="83" y="191"/>
                    </a:lnTo>
                    <a:lnTo>
                      <a:pt x="83" y="188"/>
                    </a:lnTo>
                    <a:lnTo>
                      <a:pt x="82" y="187"/>
                    </a:lnTo>
                    <a:lnTo>
                      <a:pt x="82" y="186"/>
                    </a:lnTo>
                    <a:lnTo>
                      <a:pt x="81" y="186"/>
                    </a:lnTo>
                    <a:lnTo>
                      <a:pt x="79" y="185"/>
                    </a:lnTo>
                    <a:lnTo>
                      <a:pt x="79" y="182"/>
                    </a:lnTo>
                    <a:lnTo>
                      <a:pt x="79" y="179"/>
                    </a:lnTo>
                    <a:lnTo>
                      <a:pt x="79" y="177"/>
                    </a:lnTo>
                    <a:lnTo>
                      <a:pt x="78" y="177"/>
                    </a:lnTo>
                    <a:lnTo>
                      <a:pt x="77" y="176"/>
                    </a:lnTo>
                    <a:lnTo>
                      <a:pt x="77" y="173"/>
                    </a:lnTo>
                    <a:lnTo>
                      <a:pt x="76" y="172"/>
                    </a:lnTo>
                    <a:lnTo>
                      <a:pt x="77" y="170"/>
                    </a:lnTo>
                    <a:lnTo>
                      <a:pt x="77" y="168"/>
                    </a:lnTo>
                    <a:lnTo>
                      <a:pt x="77" y="165"/>
                    </a:lnTo>
                    <a:lnTo>
                      <a:pt x="76" y="164"/>
                    </a:lnTo>
                    <a:lnTo>
                      <a:pt x="74" y="163"/>
                    </a:lnTo>
                    <a:lnTo>
                      <a:pt x="73" y="162"/>
                    </a:lnTo>
                    <a:lnTo>
                      <a:pt x="73" y="160"/>
                    </a:lnTo>
                    <a:lnTo>
                      <a:pt x="73" y="158"/>
                    </a:lnTo>
                    <a:lnTo>
                      <a:pt x="73" y="156"/>
                    </a:lnTo>
                    <a:lnTo>
                      <a:pt x="72" y="154"/>
                    </a:lnTo>
                    <a:lnTo>
                      <a:pt x="72" y="151"/>
                    </a:lnTo>
                    <a:lnTo>
                      <a:pt x="72" y="150"/>
                    </a:lnTo>
                    <a:lnTo>
                      <a:pt x="72" y="149"/>
                    </a:lnTo>
                    <a:lnTo>
                      <a:pt x="69" y="149"/>
                    </a:lnTo>
                    <a:lnTo>
                      <a:pt x="68" y="148"/>
                    </a:lnTo>
                    <a:lnTo>
                      <a:pt x="68" y="146"/>
                    </a:lnTo>
                    <a:lnTo>
                      <a:pt x="67" y="146"/>
                    </a:lnTo>
                    <a:lnTo>
                      <a:pt x="67" y="144"/>
                    </a:lnTo>
                    <a:lnTo>
                      <a:pt x="67" y="142"/>
                    </a:lnTo>
                    <a:lnTo>
                      <a:pt x="64" y="141"/>
                    </a:lnTo>
                    <a:lnTo>
                      <a:pt x="62" y="141"/>
                    </a:lnTo>
                    <a:lnTo>
                      <a:pt x="62" y="137"/>
                    </a:lnTo>
                    <a:lnTo>
                      <a:pt x="62" y="136"/>
                    </a:lnTo>
                    <a:lnTo>
                      <a:pt x="60" y="135"/>
                    </a:lnTo>
                    <a:lnTo>
                      <a:pt x="59" y="134"/>
                    </a:lnTo>
                    <a:lnTo>
                      <a:pt x="58" y="132"/>
                    </a:lnTo>
                    <a:lnTo>
                      <a:pt x="56" y="131"/>
                    </a:lnTo>
                    <a:lnTo>
                      <a:pt x="56" y="130"/>
                    </a:lnTo>
                    <a:lnTo>
                      <a:pt x="55" y="128"/>
                    </a:lnTo>
                    <a:lnTo>
                      <a:pt x="54" y="127"/>
                    </a:lnTo>
                    <a:lnTo>
                      <a:pt x="54" y="126"/>
                    </a:lnTo>
                    <a:lnTo>
                      <a:pt x="53" y="125"/>
                    </a:lnTo>
                    <a:lnTo>
                      <a:pt x="51" y="123"/>
                    </a:lnTo>
                    <a:lnTo>
                      <a:pt x="50" y="122"/>
                    </a:lnTo>
                    <a:lnTo>
                      <a:pt x="50" y="121"/>
                    </a:lnTo>
                    <a:lnTo>
                      <a:pt x="49" y="118"/>
                    </a:lnTo>
                    <a:lnTo>
                      <a:pt x="49" y="117"/>
                    </a:lnTo>
                    <a:lnTo>
                      <a:pt x="46" y="117"/>
                    </a:lnTo>
                    <a:lnTo>
                      <a:pt x="44" y="117"/>
                    </a:lnTo>
                    <a:lnTo>
                      <a:pt x="42" y="116"/>
                    </a:lnTo>
                    <a:lnTo>
                      <a:pt x="41" y="116"/>
                    </a:lnTo>
                    <a:lnTo>
                      <a:pt x="41" y="113"/>
                    </a:lnTo>
                    <a:lnTo>
                      <a:pt x="40" y="112"/>
                    </a:lnTo>
                    <a:lnTo>
                      <a:pt x="39" y="111"/>
                    </a:lnTo>
                    <a:lnTo>
                      <a:pt x="37" y="111"/>
                    </a:lnTo>
                    <a:lnTo>
                      <a:pt x="36" y="108"/>
                    </a:lnTo>
                    <a:lnTo>
                      <a:pt x="36" y="105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7" y="100"/>
                    </a:lnTo>
                    <a:lnTo>
                      <a:pt x="36" y="100"/>
                    </a:lnTo>
                    <a:lnTo>
                      <a:pt x="36" y="99"/>
                    </a:lnTo>
                    <a:lnTo>
                      <a:pt x="35" y="98"/>
                    </a:lnTo>
                    <a:lnTo>
                      <a:pt x="33" y="97"/>
                    </a:lnTo>
                    <a:lnTo>
                      <a:pt x="33" y="95"/>
                    </a:lnTo>
                    <a:lnTo>
                      <a:pt x="32" y="93"/>
                    </a:lnTo>
                    <a:lnTo>
                      <a:pt x="32" y="90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1" y="85"/>
                    </a:lnTo>
                    <a:lnTo>
                      <a:pt x="31" y="84"/>
                    </a:lnTo>
                    <a:lnTo>
                      <a:pt x="30" y="83"/>
                    </a:lnTo>
                    <a:lnTo>
                      <a:pt x="28" y="81"/>
                    </a:lnTo>
                    <a:lnTo>
                      <a:pt x="28" y="80"/>
                    </a:lnTo>
                    <a:lnTo>
                      <a:pt x="27" y="79"/>
                    </a:lnTo>
                    <a:lnTo>
                      <a:pt x="27" y="76"/>
                    </a:lnTo>
                    <a:lnTo>
                      <a:pt x="26" y="75"/>
                    </a:lnTo>
                    <a:lnTo>
                      <a:pt x="26" y="72"/>
                    </a:lnTo>
                    <a:lnTo>
                      <a:pt x="26" y="71"/>
                    </a:lnTo>
                    <a:lnTo>
                      <a:pt x="25" y="70"/>
                    </a:lnTo>
                    <a:lnTo>
                      <a:pt x="23" y="70"/>
                    </a:lnTo>
                    <a:lnTo>
                      <a:pt x="22" y="67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19" y="63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7" y="60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3" y="48"/>
                    </a:lnTo>
                    <a:lnTo>
                      <a:pt x="12" y="47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ZS: ZOBOZA"/>
              <p:cNvSpPr/>
              <p:nvPr/>
            </p:nvSpPr>
            <p:spPr bwMode="auto">
              <a:xfrm>
                <a:off x="1186566" y="4906238"/>
                <a:ext cx="434223" cy="420777"/>
              </a:xfrm>
              <a:custGeom>
                <a:avLst/>
                <a:gdLst>
                  <a:gd name="T0" fmla="*/ 143782 w 145"/>
                  <a:gd name="T1" fmla="*/ 83234 h 143"/>
                  <a:gd name="T2" fmla="*/ 170268 w 145"/>
                  <a:gd name="T3" fmla="*/ 45400 h 143"/>
                  <a:gd name="T4" fmla="*/ 185402 w 145"/>
                  <a:gd name="T5" fmla="*/ 15133 h 143"/>
                  <a:gd name="T6" fmla="*/ 223240 w 145"/>
                  <a:gd name="T7" fmla="*/ 11350 h 143"/>
                  <a:gd name="T8" fmla="*/ 276212 w 145"/>
                  <a:gd name="T9" fmla="*/ 18917 h 143"/>
                  <a:gd name="T10" fmla="*/ 310265 w 145"/>
                  <a:gd name="T11" fmla="*/ 7567 h 143"/>
                  <a:gd name="T12" fmla="*/ 329184 w 145"/>
                  <a:gd name="T13" fmla="*/ 18917 h 143"/>
                  <a:gd name="T14" fmla="*/ 340535 w 145"/>
                  <a:gd name="T15" fmla="*/ 60534 h 143"/>
                  <a:gd name="T16" fmla="*/ 348103 w 145"/>
                  <a:gd name="T17" fmla="*/ 98367 h 143"/>
                  <a:gd name="T18" fmla="*/ 374589 w 145"/>
                  <a:gd name="T19" fmla="*/ 136201 h 143"/>
                  <a:gd name="T20" fmla="*/ 374589 w 145"/>
                  <a:gd name="T21" fmla="*/ 170251 h 143"/>
                  <a:gd name="T22" fmla="*/ 408642 w 145"/>
                  <a:gd name="T23" fmla="*/ 211868 h 143"/>
                  <a:gd name="T24" fmla="*/ 412426 w 145"/>
                  <a:gd name="T25" fmla="*/ 242135 h 143"/>
                  <a:gd name="T26" fmla="*/ 419993 w 145"/>
                  <a:gd name="T27" fmla="*/ 272402 h 143"/>
                  <a:gd name="T28" fmla="*/ 427561 w 145"/>
                  <a:gd name="T29" fmla="*/ 291318 h 143"/>
                  <a:gd name="T30" fmla="*/ 419993 w 145"/>
                  <a:gd name="T31" fmla="*/ 314019 h 143"/>
                  <a:gd name="T32" fmla="*/ 431345 w 145"/>
                  <a:gd name="T33" fmla="*/ 348069 h 143"/>
                  <a:gd name="T34" fmla="*/ 454047 w 145"/>
                  <a:gd name="T35" fmla="*/ 348069 h 143"/>
                  <a:gd name="T36" fmla="*/ 472966 w 145"/>
                  <a:gd name="T37" fmla="*/ 344285 h 143"/>
                  <a:gd name="T38" fmla="*/ 495668 w 145"/>
                  <a:gd name="T39" fmla="*/ 363202 h 143"/>
                  <a:gd name="T40" fmla="*/ 514586 w 145"/>
                  <a:gd name="T41" fmla="*/ 401036 h 143"/>
                  <a:gd name="T42" fmla="*/ 537289 w 145"/>
                  <a:gd name="T43" fmla="*/ 427519 h 143"/>
                  <a:gd name="T44" fmla="*/ 548640 w 145"/>
                  <a:gd name="T45" fmla="*/ 454003 h 143"/>
                  <a:gd name="T46" fmla="*/ 507019 w 145"/>
                  <a:gd name="T47" fmla="*/ 514537 h 143"/>
                  <a:gd name="T48" fmla="*/ 472966 w 145"/>
                  <a:gd name="T49" fmla="*/ 514537 h 143"/>
                  <a:gd name="T50" fmla="*/ 454047 w 145"/>
                  <a:gd name="T51" fmla="*/ 514537 h 143"/>
                  <a:gd name="T52" fmla="*/ 408642 w 145"/>
                  <a:gd name="T53" fmla="*/ 514537 h 143"/>
                  <a:gd name="T54" fmla="*/ 363238 w 145"/>
                  <a:gd name="T55" fmla="*/ 514537 h 143"/>
                  <a:gd name="T56" fmla="*/ 321617 w 145"/>
                  <a:gd name="T57" fmla="*/ 514537 h 143"/>
                  <a:gd name="T58" fmla="*/ 279996 w 145"/>
                  <a:gd name="T59" fmla="*/ 514537 h 143"/>
                  <a:gd name="T60" fmla="*/ 238375 w 145"/>
                  <a:gd name="T61" fmla="*/ 514537 h 143"/>
                  <a:gd name="T62" fmla="*/ 192970 w 145"/>
                  <a:gd name="T63" fmla="*/ 514537 h 143"/>
                  <a:gd name="T64" fmla="*/ 151349 w 145"/>
                  <a:gd name="T65" fmla="*/ 514537 h 143"/>
                  <a:gd name="T66" fmla="*/ 124863 w 145"/>
                  <a:gd name="T67" fmla="*/ 522103 h 143"/>
                  <a:gd name="T68" fmla="*/ 113512 w 145"/>
                  <a:gd name="T69" fmla="*/ 525887 h 143"/>
                  <a:gd name="T70" fmla="*/ 102161 w 145"/>
                  <a:gd name="T71" fmla="*/ 533453 h 143"/>
                  <a:gd name="T72" fmla="*/ 87026 w 145"/>
                  <a:gd name="T73" fmla="*/ 541020 h 143"/>
                  <a:gd name="T74" fmla="*/ 79458 w 145"/>
                  <a:gd name="T75" fmla="*/ 533453 h 143"/>
                  <a:gd name="T76" fmla="*/ 52972 w 145"/>
                  <a:gd name="T77" fmla="*/ 514537 h 143"/>
                  <a:gd name="T78" fmla="*/ 26486 w 145"/>
                  <a:gd name="T79" fmla="*/ 491836 h 143"/>
                  <a:gd name="T80" fmla="*/ 26486 w 145"/>
                  <a:gd name="T81" fmla="*/ 484270 h 143"/>
                  <a:gd name="T82" fmla="*/ 18919 w 145"/>
                  <a:gd name="T83" fmla="*/ 465353 h 143"/>
                  <a:gd name="T84" fmla="*/ 11351 w 145"/>
                  <a:gd name="T85" fmla="*/ 457786 h 143"/>
                  <a:gd name="T86" fmla="*/ 11351 w 145"/>
                  <a:gd name="T87" fmla="*/ 446436 h 143"/>
                  <a:gd name="T88" fmla="*/ 0 w 145"/>
                  <a:gd name="T89" fmla="*/ 438869 h 143"/>
                  <a:gd name="T90" fmla="*/ 34054 w 145"/>
                  <a:gd name="T91" fmla="*/ 416169 h 143"/>
                  <a:gd name="T92" fmla="*/ 49188 w 145"/>
                  <a:gd name="T93" fmla="*/ 397252 h 143"/>
                  <a:gd name="T94" fmla="*/ 52972 w 145"/>
                  <a:gd name="T95" fmla="*/ 366986 h 143"/>
                  <a:gd name="T96" fmla="*/ 68107 w 145"/>
                  <a:gd name="T97" fmla="*/ 332935 h 143"/>
                  <a:gd name="T98" fmla="*/ 90809 w 145"/>
                  <a:gd name="T99" fmla="*/ 306452 h 143"/>
                  <a:gd name="T100" fmla="*/ 113512 w 145"/>
                  <a:gd name="T101" fmla="*/ 276185 h 143"/>
                  <a:gd name="T102" fmla="*/ 98377 w 145"/>
                  <a:gd name="T103" fmla="*/ 242135 h 143"/>
                  <a:gd name="T104" fmla="*/ 90809 w 145"/>
                  <a:gd name="T105" fmla="*/ 211868 h 143"/>
                  <a:gd name="T106" fmla="*/ 79458 w 145"/>
                  <a:gd name="T107" fmla="*/ 192951 h 143"/>
                  <a:gd name="T108" fmla="*/ 87026 w 145"/>
                  <a:gd name="T109" fmla="*/ 174034 h 143"/>
                  <a:gd name="T110" fmla="*/ 87026 w 145"/>
                  <a:gd name="T111" fmla="*/ 151334 h 143"/>
                  <a:gd name="T112" fmla="*/ 105944 w 145"/>
                  <a:gd name="T113" fmla="*/ 121067 h 143"/>
                  <a:gd name="T114" fmla="*/ 121079 w 145"/>
                  <a:gd name="T115" fmla="*/ 105934 h 1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5" h="143">
                    <a:moveTo>
                      <a:pt x="35" y="26"/>
                    </a:moveTo>
                    <a:lnTo>
                      <a:pt x="38" y="22"/>
                    </a:lnTo>
                    <a:lnTo>
                      <a:pt x="42" y="18"/>
                    </a:lnTo>
                    <a:lnTo>
                      <a:pt x="45" y="12"/>
                    </a:lnTo>
                    <a:lnTo>
                      <a:pt x="47" y="8"/>
                    </a:lnTo>
                    <a:lnTo>
                      <a:pt x="49" y="4"/>
                    </a:lnTo>
                    <a:lnTo>
                      <a:pt x="53" y="3"/>
                    </a:lnTo>
                    <a:lnTo>
                      <a:pt x="59" y="3"/>
                    </a:lnTo>
                    <a:lnTo>
                      <a:pt x="65" y="3"/>
                    </a:lnTo>
                    <a:lnTo>
                      <a:pt x="73" y="5"/>
                    </a:lnTo>
                    <a:lnTo>
                      <a:pt x="77" y="4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87" y="5"/>
                    </a:lnTo>
                    <a:lnTo>
                      <a:pt x="90" y="11"/>
                    </a:lnTo>
                    <a:lnTo>
                      <a:pt x="90" y="16"/>
                    </a:lnTo>
                    <a:lnTo>
                      <a:pt x="91" y="21"/>
                    </a:lnTo>
                    <a:lnTo>
                      <a:pt x="92" y="26"/>
                    </a:lnTo>
                    <a:lnTo>
                      <a:pt x="95" y="31"/>
                    </a:lnTo>
                    <a:lnTo>
                      <a:pt x="99" y="36"/>
                    </a:lnTo>
                    <a:lnTo>
                      <a:pt x="99" y="41"/>
                    </a:lnTo>
                    <a:lnTo>
                      <a:pt x="99" y="45"/>
                    </a:lnTo>
                    <a:lnTo>
                      <a:pt x="101" y="51"/>
                    </a:lnTo>
                    <a:lnTo>
                      <a:pt x="108" y="56"/>
                    </a:lnTo>
                    <a:lnTo>
                      <a:pt x="109" y="60"/>
                    </a:lnTo>
                    <a:lnTo>
                      <a:pt x="109" y="64"/>
                    </a:lnTo>
                    <a:lnTo>
                      <a:pt x="110" y="69"/>
                    </a:lnTo>
                    <a:lnTo>
                      <a:pt x="111" y="72"/>
                    </a:lnTo>
                    <a:lnTo>
                      <a:pt x="113" y="74"/>
                    </a:lnTo>
                    <a:lnTo>
                      <a:pt x="113" y="77"/>
                    </a:lnTo>
                    <a:lnTo>
                      <a:pt x="111" y="79"/>
                    </a:lnTo>
                    <a:lnTo>
                      <a:pt x="111" y="83"/>
                    </a:lnTo>
                    <a:lnTo>
                      <a:pt x="111" y="87"/>
                    </a:lnTo>
                    <a:lnTo>
                      <a:pt x="114" y="92"/>
                    </a:lnTo>
                    <a:lnTo>
                      <a:pt x="118" y="93"/>
                    </a:lnTo>
                    <a:lnTo>
                      <a:pt x="120" y="92"/>
                    </a:lnTo>
                    <a:lnTo>
                      <a:pt x="122" y="88"/>
                    </a:lnTo>
                    <a:lnTo>
                      <a:pt x="125" y="91"/>
                    </a:lnTo>
                    <a:lnTo>
                      <a:pt x="129" y="92"/>
                    </a:lnTo>
                    <a:lnTo>
                      <a:pt x="131" y="96"/>
                    </a:lnTo>
                    <a:lnTo>
                      <a:pt x="132" y="100"/>
                    </a:lnTo>
                    <a:lnTo>
                      <a:pt x="136" y="106"/>
                    </a:lnTo>
                    <a:lnTo>
                      <a:pt x="138" y="109"/>
                    </a:lnTo>
                    <a:lnTo>
                      <a:pt x="142" y="113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1" y="127"/>
                    </a:lnTo>
                    <a:lnTo>
                      <a:pt x="134" y="136"/>
                    </a:lnTo>
                    <a:lnTo>
                      <a:pt x="131" y="136"/>
                    </a:lnTo>
                    <a:lnTo>
                      <a:pt x="125" y="136"/>
                    </a:lnTo>
                    <a:lnTo>
                      <a:pt x="123" y="136"/>
                    </a:lnTo>
                    <a:lnTo>
                      <a:pt x="120" y="136"/>
                    </a:lnTo>
                    <a:lnTo>
                      <a:pt x="114" y="136"/>
                    </a:lnTo>
                    <a:lnTo>
                      <a:pt x="108" y="136"/>
                    </a:lnTo>
                    <a:lnTo>
                      <a:pt x="102" y="136"/>
                    </a:lnTo>
                    <a:lnTo>
                      <a:pt x="96" y="136"/>
                    </a:lnTo>
                    <a:lnTo>
                      <a:pt x="91" y="136"/>
                    </a:lnTo>
                    <a:lnTo>
                      <a:pt x="85" y="136"/>
                    </a:lnTo>
                    <a:lnTo>
                      <a:pt x="79" y="136"/>
                    </a:lnTo>
                    <a:lnTo>
                      <a:pt x="74" y="136"/>
                    </a:lnTo>
                    <a:lnTo>
                      <a:pt x="68" y="136"/>
                    </a:lnTo>
                    <a:lnTo>
                      <a:pt x="63" y="136"/>
                    </a:lnTo>
                    <a:lnTo>
                      <a:pt x="56" y="136"/>
                    </a:lnTo>
                    <a:lnTo>
                      <a:pt x="51" y="136"/>
                    </a:lnTo>
                    <a:lnTo>
                      <a:pt x="45" y="136"/>
                    </a:lnTo>
                    <a:lnTo>
                      <a:pt x="40" y="136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0" y="139"/>
                    </a:lnTo>
                    <a:lnTo>
                      <a:pt x="28" y="141"/>
                    </a:lnTo>
                    <a:lnTo>
                      <a:pt x="27" y="141"/>
                    </a:lnTo>
                    <a:lnTo>
                      <a:pt x="26" y="142"/>
                    </a:lnTo>
                    <a:lnTo>
                      <a:pt x="23" y="143"/>
                    </a:lnTo>
                    <a:lnTo>
                      <a:pt x="21" y="141"/>
                    </a:lnTo>
                    <a:lnTo>
                      <a:pt x="18" y="138"/>
                    </a:lnTo>
                    <a:lnTo>
                      <a:pt x="14" y="136"/>
                    </a:lnTo>
                    <a:lnTo>
                      <a:pt x="12" y="133"/>
                    </a:lnTo>
                    <a:lnTo>
                      <a:pt x="7" y="130"/>
                    </a:lnTo>
                    <a:lnTo>
                      <a:pt x="7" y="128"/>
                    </a:lnTo>
                    <a:lnTo>
                      <a:pt x="7" y="124"/>
                    </a:lnTo>
                    <a:lnTo>
                      <a:pt x="5" y="123"/>
                    </a:lnTo>
                    <a:lnTo>
                      <a:pt x="4" y="123"/>
                    </a:lnTo>
                    <a:lnTo>
                      <a:pt x="3" y="121"/>
                    </a:lnTo>
                    <a:lnTo>
                      <a:pt x="3" y="120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16"/>
                    </a:lnTo>
                    <a:lnTo>
                      <a:pt x="4" y="113"/>
                    </a:lnTo>
                    <a:lnTo>
                      <a:pt x="9" y="110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3" y="102"/>
                    </a:lnTo>
                    <a:lnTo>
                      <a:pt x="14" y="97"/>
                    </a:lnTo>
                    <a:lnTo>
                      <a:pt x="14" y="93"/>
                    </a:lnTo>
                    <a:lnTo>
                      <a:pt x="18" y="88"/>
                    </a:lnTo>
                    <a:lnTo>
                      <a:pt x="22" y="85"/>
                    </a:lnTo>
                    <a:lnTo>
                      <a:pt x="24" y="81"/>
                    </a:lnTo>
                    <a:lnTo>
                      <a:pt x="28" y="77"/>
                    </a:lnTo>
                    <a:lnTo>
                      <a:pt x="30" y="73"/>
                    </a:lnTo>
                    <a:lnTo>
                      <a:pt x="26" y="68"/>
                    </a:lnTo>
                    <a:lnTo>
                      <a:pt x="26" y="64"/>
                    </a:lnTo>
                    <a:lnTo>
                      <a:pt x="26" y="60"/>
                    </a:lnTo>
                    <a:lnTo>
                      <a:pt x="24" y="56"/>
                    </a:lnTo>
                    <a:lnTo>
                      <a:pt x="23" y="55"/>
                    </a:lnTo>
                    <a:lnTo>
                      <a:pt x="21" y="51"/>
                    </a:lnTo>
                    <a:lnTo>
                      <a:pt x="22" y="48"/>
                    </a:lnTo>
                    <a:lnTo>
                      <a:pt x="23" y="46"/>
                    </a:lnTo>
                    <a:lnTo>
                      <a:pt x="26" y="42"/>
                    </a:lnTo>
                    <a:lnTo>
                      <a:pt x="23" y="40"/>
                    </a:lnTo>
                    <a:lnTo>
                      <a:pt x="27" y="36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32" y="28"/>
                    </a:lnTo>
                    <a:lnTo>
                      <a:pt x="35" y="26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ZS: COZO"/>
              <p:cNvSpPr/>
              <p:nvPr/>
            </p:nvSpPr>
            <p:spPr bwMode="auto">
              <a:xfrm>
                <a:off x="1347938" y="4695239"/>
                <a:ext cx="427548" cy="565627"/>
              </a:xfrm>
              <a:custGeom>
                <a:avLst/>
                <a:gdLst>
                  <a:gd name="T0" fmla="*/ 236220 w 138"/>
                  <a:gd name="T1" fmla="*/ 628111 h 191"/>
                  <a:gd name="T2" fmla="*/ 209550 w 138"/>
                  <a:gd name="T3" fmla="*/ 589812 h 191"/>
                  <a:gd name="T4" fmla="*/ 217170 w 138"/>
                  <a:gd name="T5" fmla="*/ 555342 h 191"/>
                  <a:gd name="T6" fmla="*/ 201930 w 138"/>
                  <a:gd name="T7" fmla="*/ 517043 h 191"/>
                  <a:gd name="T8" fmla="*/ 171450 w 138"/>
                  <a:gd name="T9" fmla="*/ 467254 h 191"/>
                  <a:gd name="T10" fmla="*/ 163830 w 138"/>
                  <a:gd name="T11" fmla="*/ 409804 h 191"/>
                  <a:gd name="T12" fmla="*/ 133350 w 138"/>
                  <a:gd name="T13" fmla="*/ 352355 h 191"/>
                  <a:gd name="T14" fmla="*/ 118110 w 138"/>
                  <a:gd name="T15" fmla="*/ 291076 h 191"/>
                  <a:gd name="T16" fmla="*/ 110490 w 138"/>
                  <a:gd name="T17" fmla="*/ 233627 h 191"/>
                  <a:gd name="T18" fmla="*/ 76200 w 138"/>
                  <a:gd name="T19" fmla="*/ 180008 h 191"/>
                  <a:gd name="T20" fmla="*/ 68580 w 138"/>
                  <a:gd name="T21" fmla="*/ 103409 h 191"/>
                  <a:gd name="T22" fmla="*/ 45720 w 138"/>
                  <a:gd name="T23" fmla="*/ 76599 h 191"/>
                  <a:gd name="T24" fmla="*/ 15240 w 138"/>
                  <a:gd name="T25" fmla="*/ 49789 h 191"/>
                  <a:gd name="T26" fmla="*/ 0 w 138"/>
                  <a:gd name="T27" fmla="*/ 3830 h 191"/>
                  <a:gd name="T28" fmla="*/ 53340 w 138"/>
                  <a:gd name="T29" fmla="*/ 11490 h 191"/>
                  <a:gd name="T30" fmla="*/ 114300 w 138"/>
                  <a:gd name="T31" fmla="*/ 19150 h 191"/>
                  <a:gd name="T32" fmla="*/ 167640 w 138"/>
                  <a:gd name="T33" fmla="*/ 53619 h 191"/>
                  <a:gd name="T34" fmla="*/ 220980 w 138"/>
                  <a:gd name="T35" fmla="*/ 88089 h 191"/>
                  <a:gd name="T36" fmla="*/ 259080 w 138"/>
                  <a:gd name="T37" fmla="*/ 122558 h 191"/>
                  <a:gd name="T38" fmla="*/ 346710 w 138"/>
                  <a:gd name="T39" fmla="*/ 145538 h 191"/>
                  <a:gd name="T40" fmla="*/ 361950 w 138"/>
                  <a:gd name="T41" fmla="*/ 157028 h 191"/>
                  <a:gd name="T42" fmla="*/ 361950 w 138"/>
                  <a:gd name="T43" fmla="*/ 180008 h 191"/>
                  <a:gd name="T44" fmla="*/ 373380 w 138"/>
                  <a:gd name="T45" fmla="*/ 195327 h 191"/>
                  <a:gd name="T46" fmla="*/ 377190 w 138"/>
                  <a:gd name="T47" fmla="*/ 214477 h 191"/>
                  <a:gd name="T48" fmla="*/ 373380 w 138"/>
                  <a:gd name="T49" fmla="*/ 233627 h 191"/>
                  <a:gd name="T50" fmla="*/ 365760 w 138"/>
                  <a:gd name="T51" fmla="*/ 252777 h 191"/>
                  <a:gd name="T52" fmla="*/ 381000 w 138"/>
                  <a:gd name="T53" fmla="*/ 271926 h 191"/>
                  <a:gd name="T54" fmla="*/ 381000 w 138"/>
                  <a:gd name="T55" fmla="*/ 291076 h 191"/>
                  <a:gd name="T56" fmla="*/ 396240 w 138"/>
                  <a:gd name="T57" fmla="*/ 340865 h 191"/>
                  <a:gd name="T58" fmla="*/ 415290 w 138"/>
                  <a:gd name="T59" fmla="*/ 409804 h 191"/>
                  <a:gd name="T60" fmla="*/ 430530 w 138"/>
                  <a:gd name="T61" fmla="*/ 428954 h 191"/>
                  <a:gd name="T62" fmla="*/ 445770 w 138"/>
                  <a:gd name="T63" fmla="*/ 444274 h 191"/>
                  <a:gd name="T64" fmla="*/ 461010 w 138"/>
                  <a:gd name="T65" fmla="*/ 455764 h 191"/>
                  <a:gd name="T66" fmla="*/ 480060 w 138"/>
                  <a:gd name="T67" fmla="*/ 463424 h 191"/>
                  <a:gd name="T68" fmla="*/ 499110 w 138"/>
                  <a:gd name="T69" fmla="*/ 474914 h 191"/>
                  <a:gd name="T70" fmla="*/ 499110 w 138"/>
                  <a:gd name="T71" fmla="*/ 486403 h 191"/>
                  <a:gd name="T72" fmla="*/ 483870 w 138"/>
                  <a:gd name="T73" fmla="*/ 501723 h 191"/>
                  <a:gd name="T74" fmla="*/ 487680 w 138"/>
                  <a:gd name="T75" fmla="*/ 517043 h 191"/>
                  <a:gd name="T76" fmla="*/ 499110 w 138"/>
                  <a:gd name="T77" fmla="*/ 532363 h 191"/>
                  <a:gd name="T78" fmla="*/ 499110 w 138"/>
                  <a:gd name="T79" fmla="*/ 555342 h 191"/>
                  <a:gd name="T80" fmla="*/ 499110 w 138"/>
                  <a:gd name="T81" fmla="*/ 582152 h 191"/>
                  <a:gd name="T82" fmla="*/ 506730 w 138"/>
                  <a:gd name="T83" fmla="*/ 597472 h 191"/>
                  <a:gd name="T84" fmla="*/ 514350 w 138"/>
                  <a:gd name="T85" fmla="*/ 616622 h 191"/>
                  <a:gd name="T86" fmla="*/ 518160 w 138"/>
                  <a:gd name="T87" fmla="*/ 635771 h 191"/>
                  <a:gd name="T88" fmla="*/ 521970 w 138"/>
                  <a:gd name="T89" fmla="*/ 654921 h 191"/>
                  <a:gd name="T90" fmla="*/ 521970 w 138"/>
                  <a:gd name="T91" fmla="*/ 677901 h 191"/>
                  <a:gd name="T92" fmla="*/ 525780 w 138"/>
                  <a:gd name="T93" fmla="*/ 697050 h 191"/>
                  <a:gd name="T94" fmla="*/ 518160 w 138"/>
                  <a:gd name="T95" fmla="*/ 712370 h 191"/>
                  <a:gd name="T96" fmla="*/ 487680 w 138"/>
                  <a:gd name="T97" fmla="*/ 712370 h 191"/>
                  <a:gd name="T98" fmla="*/ 400050 w 138"/>
                  <a:gd name="T99" fmla="*/ 712370 h 191"/>
                  <a:gd name="T100" fmla="*/ 339090 w 138"/>
                  <a:gd name="T101" fmla="*/ 723860 h 191"/>
                  <a:gd name="T102" fmla="*/ 304800 w 138"/>
                  <a:gd name="T103" fmla="*/ 677901 h 191"/>
                  <a:gd name="T104" fmla="*/ 278130 w 138"/>
                  <a:gd name="T105" fmla="*/ 624281 h 1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8" h="191">
                    <a:moveTo>
                      <a:pt x="66" y="159"/>
                    </a:moveTo>
                    <a:lnTo>
                      <a:pt x="64" y="163"/>
                    </a:lnTo>
                    <a:lnTo>
                      <a:pt x="62" y="164"/>
                    </a:lnTo>
                    <a:lnTo>
                      <a:pt x="58" y="163"/>
                    </a:lnTo>
                    <a:lnTo>
                      <a:pt x="55" y="158"/>
                    </a:lnTo>
                    <a:lnTo>
                      <a:pt x="55" y="154"/>
                    </a:lnTo>
                    <a:lnTo>
                      <a:pt x="55" y="150"/>
                    </a:lnTo>
                    <a:lnTo>
                      <a:pt x="57" y="148"/>
                    </a:lnTo>
                    <a:lnTo>
                      <a:pt x="57" y="145"/>
                    </a:lnTo>
                    <a:lnTo>
                      <a:pt x="55" y="143"/>
                    </a:lnTo>
                    <a:lnTo>
                      <a:pt x="54" y="140"/>
                    </a:lnTo>
                    <a:lnTo>
                      <a:pt x="53" y="135"/>
                    </a:lnTo>
                    <a:lnTo>
                      <a:pt x="53" y="131"/>
                    </a:lnTo>
                    <a:lnTo>
                      <a:pt x="52" y="127"/>
                    </a:lnTo>
                    <a:lnTo>
                      <a:pt x="45" y="122"/>
                    </a:lnTo>
                    <a:lnTo>
                      <a:pt x="43" y="116"/>
                    </a:lnTo>
                    <a:lnTo>
                      <a:pt x="43" y="112"/>
                    </a:lnTo>
                    <a:lnTo>
                      <a:pt x="43" y="107"/>
                    </a:lnTo>
                    <a:lnTo>
                      <a:pt x="39" y="102"/>
                    </a:lnTo>
                    <a:lnTo>
                      <a:pt x="36" y="97"/>
                    </a:lnTo>
                    <a:lnTo>
                      <a:pt x="35" y="92"/>
                    </a:lnTo>
                    <a:lnTo>
                      <a:pt x="34" y="87"/>
                    </a:lnTo>
                    <a:lnTo>
                      <a:pt x="34" y="82"/>
                    </a:lnTo>
                    <a:lnTo>
                      <a:pt x="31" y="76"/>
                    </a:lnTo>
                    <a:lnTo>
                      <a:pt x="30" y="71"/>
                    </a:lnTo>
                    <a:lnTo>
                      <a:pt x="29" y="66"/>
                    </a:lnTo>
                    <a:lnTo>
                      <a:pt x="29" y="61"/>
                    </a:lnTo>
                    <a:lnTo>
                      <a:pt x="26" y="56"/>
                    </a:lnTo>
                    <a:lnTo>
                      <a:pt x="23" y="51"/>
                    </a:lnTo>
                    <a:lnTo>
                      <a:pt x="20" y="47"/>
                    </a:lnTo>
                    <a:lnTo>
                      <a:pt x="18" y="43"/>
                    </a:lnTo>
                    <a:lnTo>
                      <a:pt x="16" y="36"/>
                    </a:lnTo>
                    <a:lnTo>
                      <a:pt x="18" y="27"/>
                    </a:lnTo>
                    <a:lnTo>
                      <a:pt x="14" y="25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1" y="15"/>
                    </a:lnTo>
                    <a:lnTo>
                      <a:pt x="4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4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4" y="8"/>
                    </a:lnTo>
                    <a:lnTo>
                      <a:pt x="39" y="10"/>
                    </a:lnTo>
                    <a:lnTo>
                      <a:pt x="44" y="14"/>
                    </a:lnTo>
                    <a:lnTo>
                      <a:pt x="49" y="17"/>
                    </a:lnTo>
                    <a:lnTo>
                      <a:pt x="54" y="20"/>
                    </a:lnTo>
                    <a:lnTo>
                      <a:pt x="58" y="23"/>
                    </a:lnTo>
                    <a:lnTo>
                      <a:pt x="60" y="25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3" y="36"/>
                    </a:lnTo>
                    <a:lnTo>
                      <a:pt x="78" y="37"/>
                    </a:lnTo>
                    <a:lnTo>
                      <a:pt x="91" y="38"/>
                    </a:lnTo>
                    <a:lnTo>
                      <a:pt x="92" y="39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5" y="43"/>
                    </a:lnTo>
                    <a:lnTo>
                      <a:pt x="95" y="46"/>
                    </a:lnTo>
                    <a:lnTo>
                      <a:pt x="95" y="47"/>
                    </a:lnTo>
                    <a:lnTo>
                      <a:pt x="95" y="50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9" y="52"/>
                    </a:lnTo>
                    <a:lnTo>
                      <a:pt x="100" y="55"/>
                    </a:lnTo>
                    <a:lnTo>
                      <a:pt x="99" y="56"/>
                    </a:lnTo>
                    <a:lnTo>
                      <a:pt x="98" y="59"/>
                    </a:lnTo>
                    <a:lnTo>
                      <a:pt x="98" y="60"/>
                    </a:lnTo>
                    <a:lnTo>
                      <a:pt x="98" y="61"/>
                    </a:lnTo>
                    <a:lnTo>
                      <a:pt x="96" y="64"/>
                    </a:lnTo>
                    <a:lnTo>
                      <a:pt x="96" y="66"/>
                    </a:lnTo>
                    <a:lnTo>
                      <a:pt x="98" y="68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100" y="73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0" y="79"/>
                    </a:lnTo>
                    <a:lnTo>
                      <a:pt x="101" y="83"/>
                    </a:lnTo>
                    <a:lnTo>
                      <a:pt x="104" y="89"/>
                    </a:lnTo>
                    <a:lnTo>
                      <a:pt x="105" y="96"/>
                    </a:lnTo>
                    <a:lnTo>
                      <a:pt x="106" y="101"/>
                    </a:lnTo>
                    <a:lnTo>
                      <a:pt x="109" y="107"/>
                    </a:lnTo>
                    <a:lnTo>
                      <a:pt x="109" y="111"/>
                    </a:lnTo>
                    <a:lnTo>
                      <a:pt x="112" y="112"/>
                    </a:lnTo>
                    <a:lnTo>
                      <a:pt x="113" y="112"/>
                    </a:lnTo>
                    <a:lnTo>
                      <a:pt x="114" y="113"/>
                    </a:lnTo>
                    <a:lnTo>
                      <a:pt x="115" y="115"/>
                    </a:lnTo>
                    <a:lnTo>
                      <a:pt x="117" y="116"/>
                    </a:lnTo>
                    <a:lnTo>
                      <a:pt x="118" y="117"/>
                    </a:lnTo>
                    <a:lnTo>
                      <a:pt x="121" y="117"/>
                    </a:lnTo>
                    <a:lnTo>
                      <a:pt x="121" y="119"/>
                    </a:lnTo>
                    <a:lnTo>
                      <a:pt x="123" y="120"/>
                    </a:lnTo>
                    <a:lnTo>
                      <a:pt x="124" y="121"/>
                    </a:lnTo>
                    <a:lnTo>
                      <a:pt x="126" y="121"/>
                    </a:lnTo>
                    <a:lnTo>
                      <a:pt x="127" y="122"/>
                    </a:lnTo>
                    <a:lnTo>
                      <a:pt x="130" y="122"/>
                    </a:lnTo>
                    <a:lnTo>
                      <a:pt x="131" y="124"/>
                    </a:lnTo>
                    <a:lnTo>
                      <a:pt x="131" y="125"/>
                    </a:lnTo>
                    <a:lnTo>
                      <a:pt x="131" y="127"/>
                    </a:lnTo>
                    <a:lnTo>
                      <a:pt x="130" y="127"/>
                    </a:lnTo>
                    <a:lnTo>
                      <a:pt x="128" y="129"/>
                    </a:lnTo>
                    <a:lnTo>
                      <a:pt x="127" y="131"/>
                    </a:lnTo>
                    <a:lnTo>
                      <a:pt x="127" y="133"/>
                    </a:lnTo>
                    <a:lnTo>
                      <a:pt x="128" y="133"/>
                    </a:lnTo>
                    <a:lnTo>
                      <a:pt x="128" y="135"/>
                    </a:lnTo>
                    <a:lnTo>
                      <a:pt x="130" y="136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41"/>
                    </a:lnTo>
                    <a:lnTo>
                      <a:pt x="131" y="143"/>
                    </a:lnTo>
                    <a:lnTo>
                      <a:pt x="131" y="145"/>
                    </a:lnTo>
                    <a:lnTo>
                      <a:pt x="131" y="148"/>
                    </a:lnTo>
                    <a:lnTo>
                      <a:pt x="131" y="149"/>
                    </a:lnTo>
                    <a:lnTo>
                      <a:pt x="131" y="152"/>
                    </a:lnTo>
                    <a:lnTo>
                      <a:pt x="132" y="153"/>
                    </a:lnTo>
                    <a:lnTo>
                      <a:pt x="132" y="154"/>
                    </a:lnTo>
                    <a:lnTo>
                      <a:pt x="133" y="156"/>
                    </a:lnTo>
                    <a:lnTo>
                      <a:pt x="133" y="158"/>
                    </a:lnTo>
                    <a:lnTo>
                      <a:pt x="135" y="158"/>
                    </a:lnTo>
                    <a:lnTo>
                      <a:pt x="135" y="161"/>
                    </a:lnTo>
                    <a:lnTo>
                      <a:pt x="136" y="162"/>
                    </a:lnTo>
                    <a:lnTo>
                      <a:pt x="136" y="163"/>
                    </a:lnTo>
                    <a:lnTo>
                      <a:pt x="136" y="166"/>
                    </a:lnTo>
                    <a:lnTo>
                      <a:pt x="136" y="167"/>
                    </a:lnTo>
                    <a:lnTo>
                      <a:pt x="136" y="168"/>
                    </a:lnTo>
                    <a:lnTo>
                      <a:pt x="137" y="171"/>
                    </a:lnTo>
                    <a:lnTo>
                      <a:pt x="136" y="173"/>
                    </a:lnTo>
                    <a:lnTo>
                      <a:pt x="137" y="175"/>
                    </a:lnTo>
                    <a:lnTo>
                      <a:pt x="137" y="177"/>
                    </a:lnTo>
                    <a:lnTo>
                      <a:pt x="137" y="178"/>
                    </a:lnTo>
                    <a:lnTo>
                      <a:pt x="137" y="180"/>
                    </a:lnTo>
                    <a:lnTo>
                      <a:pt x="138" y="182"/>
                    </a:lnTo>
                    <a:lnTo>
                      <a:pt x="138" y="184"/>
                    </a:lnTo>
                    <a:lnTo>
                      <a:pt x="137" y="185"/>
                    </a:lnTo>
                    <a:lnTo>
                      <a:pt x="136" y="186"/>
                    </a:lnTo>
                    <a:lnTo>
                      <a:pt x="135" y="186"/>
                    </a:lnTo>
                    <a:lnTo>
                      <a:pt x="132" y="187"/>
                    </a:lnTo>
                    <a:lnTo>
                      <a:pt x="128" y="186"/>
                    </a:lnTo>
                    <a:lnTo>
                      <a:pt x="122" y="186"/>
                    </a:lnTo>
                    <a:lnTo>
                      <a:pt x="118" y="186"/>
                    </a:lnTo>
                    <a:lnTo>
                      <a:pt x="105" y="186"/>
                    </a:lnTo>
                    <a:lnTo>
                      <a:pt x="91" y="185"/>
                    </a:lnTo>
                    <a:lnTo>
                      <a:pt x="89" y="191"/>
                    </a:lnTo>
                    <a:lnTo>
                      <a:pt x="89" y="189"/>
                    </a:lnTo>
                    <a:lnTo>
                      <a:pt x="86" y="184"/>
                    </a:lnTo>
                    <a:lnTo>
                      <a:pt x="82" y="180"/>
                    </a:lnTo>
                    <a:lnTo>
                      <a:pt x="80" y="177"/>
                    </a:lnTo>
                    <a:lnTo>
                      <a:pt x="76" y="171"/>
                    </a:lnTo>
                    <a:lnTo>
                      <a:pt x="75" y="167"/>
                    </a:lnTo>
                    <a:lnTo>
                      <a:pt x="73" y="163"/>
                    </a:lnTo>
                    <a:lnTo>
                      <a:pt x="69" y="162"/>
                    </a:lnTo>
                    <a:lnTo>
                      <a:pt x="66" y="159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ZS: PAK"/>
              <p:cNvSpPr/>
              <p:nvPr/>
            </p:nvSpPr>
            <p:spPr bwMode="auto">
              <a:xfrm>
                <a:off x="1628527" y="4596844"/>
                <a:ext cx="375871" cy="785518"/>
              </a:xfrm>
              <a:custGeom>
                <a:avLst/>
                <a:gdLst>
                  <a:gd name="T0" fmla="*/ 426720 w 128"/>
                  <a:gd name="T1" fmla="*/ 937572 h 269"/>
                  <a:gd name="T2" fmla="*/ 346710 w 128"/>
                  <a:gd name="T3" fmla="*/ 979326 h 269"/>
                  <a:gd name="T4" fmla="*/ 293370 w 128"/>
                  <a:gd name="T5" fmla="*/ 1009692 h 269"/>
                  <a:gd name="T6" fmla="*/ 179070 w 128"/>
                  <a:gd name="T7" fmla="*/ 1021080 h 269"/>
                  <a:gd name="T8" fmla="*/ 129540 w 128"/>
                  <a:gd name="T9" fmla="*/ 979326 h 269"/>
                  <a:gd name="T10" fmla="*/ 121920 w 128"/>
                  <a:gd name="T11" fmla="*/ 835084 h 269"/>
                  <a:gd name="T12" fmla="*/ 179070 w 128"/>
                  <a:gd name="T13" fmla="*/ 831288 h 269"/>
                  <a:gd name="T14" fmla="*/ 179070 w 128"/>
                  <a:gd name="T15" fmla="*/ 800921 h 269"/>
                  <a:gd name="T16" fmla="*/ 175260 w 128"/>
                  <a:gd name="T17" fmla="*/ 762963 h 269"/>
                  <a:gd name="T18" fmla="*/ 171450 w 128"/>
                  <a:gd name="T19" fmla="*/ 728801 h 269"/>
                  <a:gd name="T20" fmla="*/ 156210 w 128"/>
                  <a:gd name="T21" fmla="*/ 706026 h 269"/>
                  <a:gd name="T22" fmla="*/ 156210 w 128"/>
                  <a:gd name="T23" fmla="*/ 664271 h 269"/>
                  <a:gd name="T24" fmla="*/ 144780 w 128"/>
                  <a:gd name="T25" fmla="*/ 633905 h 269"/>
                  <a:gd name="T26" fmla="*/ 156210 w 128"/>
                  <a:gd name="T27" fmla="*/ 611130 h 269"/>
                  <a:gd name="T28" fmla="*/ 140970 w 128"/>
                  <a:gd name="T29" fmla="*/ 592150 h 269"/>
                  <a:gd name="T30" fmla="*/ 118110 w 128"/>
                  <a:gd name="T31" fmla="*/ 573171 h 269"/>
                  <a:gd name="T32" fmla="*/ 87630 w 128"/>
                  <a:gd name="T33" fmla="*/ 554192 h 269"/>
                  <a:gd name="T34" fmla="*/ 57150 w 128"/>
                  <a:gd name="T35" fmla="*/ 493459 h 269"/>
                  <a:gd name="T36" fmla="*/ 38100 w 128"/>
                  <a:gd name="T37" fmla="*/ 413746 h 269"/>
                  <a:gd name="T38" fmla="*/ 22860 w 128"/>
                  <a:gd name="T39" fmla="*/ 379584 h 269"/>
                  <a:gd name="T40" fmla="*/ 30480 w 128"/>
                  <a:gd name="T41" fmla="*/ 353013 h 269"/>
                  <a:gd name="T42" fmla="*/ 22860 w 128"/>
                  <a:gd name="T43" fmla="*/ 322646 h 269"/>
                  <a:gd name="T44" fmla="*/ 19050 w 128"/>
                  <a:gd name="T45" fmla="*/ 284688 h 269"/>
                  <a:gd name="T46" fmla="*/ 0 w 128"/>
                  <a:gd name="T47" fmla="*/ 265709 h 269"/>
                  <a:gd name="T48" fmla="*/ 7620 w 128"/>
                  <a:gd name="T49" fmla="*/ 231546 h 269"/>
                  <a:gd name="T50" fmla="*/ 22860 w 128"/>
                  <a:gd name="T51" fmla="*/ 204975 h 269"/>
                  <a:gd name="T52" fmla="*/ 41910 w 128"/>
                  <a:gd name="T53" fmla="*/ 178404 h 269"/>
                  <a:gd name="T54" fmla="*/ 57150 w 128"/>
                  <a:gd name="T55" fmla="*/ 148038 h 269"/>
                  <a:gd name="T56" fmla="*/ 87630 w 128"/>
                  <a:gd name="T57" fmla="*/ 132854 h 269"/>
                  <a:gd name="T58" fmla="*/ 87630 w 128"/>
                  <a:gd name="T59" fmla="*/ 110079 h 269"/>
                  <a:gd name="T60" fmla="*/ 83820 w 128"/>
                  <a:gd name="T61" fmla="*/ 72121 h 269"/>
                  <a:gd name="T62" fmla="*/ 87630 w 128"/>
                  <a:gd name="T63" fmla="*/ 30367 h 269"/>
                  <a:gd name="T64" fmla="*/ 102870 w 128"/>
                  <a:gd name="T65" fmla="*/ 7592 h 269"/>
                  <a:gd name="T66" fmla="*/ 137160 w 128"/>
                  <a:gd name="T67" fmla="*/ 3796 h 269"/>
                  <a:gd name="T68" fmla="*/ 205740 w 128"/>
                  <a:gd name="T69" fmla="*/ 3796 h 269"/>
                  <a:gd name="T70" fmla="*/ 270510 w 128"/>
                  <a:gd name="T71" fmla="*/ 3796 h 269"/>
                  <a:gd name="T72" fmla="*/ 331470 w 128"/>
                  <a:gd name="T73" fmla="*/ 3796 h 269"/>
                  <a:gd name="T74" fmla="*/ 392430 w 128"/>
                  <a:gd name="T75" fmla="*/ 3796 h 269"/>
                  <a:gd name="T76" fmla="*/ 400050 w 128"/>
                  <a:gd name="T77" fmla="*/ 98692 h 269"/>
                  <a:gd name="T78" fmla="*/ 419100 w 128"/>
                  <a:gd name="T79" fmla="*/ 129058 h 269"/>
                  <a:gd name="T80" fmla="*/ 422910 w 128"/>
                  <a:gd name="T81" fmla="*/ 167017 h 269"/>
                  <a:gd name="T82" fmla="*/ 438150 w 128"/>
                  <a:gd name="T83" fmla="*/ 178404 h 269"/>
                  <a:gd name="T84" fmla="*/ 487680 w 128"/>
                  <a:gd name="T85" fmla="*/ 223954 h 269"/>
                  <a:gd name="T86" fmla="*/ 468630 w 128"/>
                  <a:gd name="T87" fmla="*/ 303667 h 269"/>
                  <a:gd name="T88" fmla="*/ 419100 w 128"/>
                  <a:gd name="T89" fmla="*/ 364400 h 269"/>
                  <a:gd name="T90" fmla="*/ 422910 w 128"/>
                  <a:gd name="T91" fmla="*/ 485867 h 269"/>
                  <a:gd name="T92" fmla="*/ 438150 w 128"/>
                  <a:gd name="T93" fmla="*/ 516234 h 269"/>
                  <a:gd name="T94" fmla="*/ 468630 w 128"/>
                  <a:gd name="T95" fmla="*/ 626313 h 269"/>
                  <a:gd name="T96" fmla="*/ 419100 w 128"/>
                  <a:gd name="T97" fmla="*/ 709821 h 269"/>
                  <a:gd name="T98" fmla="*/ 468630 w 128"/>
                  <a:gd name="T99" fmla="*/ 759167 h 269"/>
                  <a:gd name="T100" fmla="*/ 426720 w 128"/>
                  <a:gd name="T101" fmla="*/ 800921 h 269"/>
                  <a:gd name="T102" fmla="*/ 384810 w 128"/>
                  <a:gd name="T103" fmla="*/ 903409 h 2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8" h="269">
                    <a:moveTo>
                      <a:pt x="101" y="238"/>
                    </a:moveTo>
                    <a:lnTo>
                      <a:pt x="102" y="239"/>
                    </a:lnTo>
                    <a:lnTo>
                      <a:pt x="103" y="241"/>
                    </a:lnTo>
                    <a:lnTo>
                      <a:pt x="111" y="242"/>
                    </a:lnTo>
                    <a:lnTo>
                      <a:pt x="112" y="247"/>
                    </a:lnTo>
                    <a:lnTo>
                      <a:pt x="112" y="248"/>
                    </a:lnTo>
                    <a:lnTo>
                      <a:pt x="101" y="248"/>
                    </a:lnTo>
                    <a:lnTo>
                      <a:pt x="97" y="252"/>
                    </a:lnTo>
                    <a:lnTo>
                      <a:pt x="93" y="255"/>
                    </a:lnTo>
                    <a:lnTo>
                      <a:pt x="91" y="258"/>
                    </a:lnTo>
                    <a:lnTo>
                      <a:pt x="87" y="261"/>
                    </a:lnTo>
                    <a:lnTo>
                      <a:pt x="87" y="263"/>
                    </a:lnTo>
                    <a:lnTo>
                      <a:pt x="84" y="269"/>
                    </a:lnTo>
                    <a:lnTo>
                      <a:pt x="79" y="269"/>
                    </a:lnTo>
                    <a:lnTo>
                      <a:pt x="77" y="266"/>
                    </a:lnTo>
                    <a:lnTo>
                      <a:pt x="70" y="265"/>
                    </a:lnTo>
                    <a:lnTo>
                      <a:pt x="65" y="265"/>
                    </a:lnTo>
                    <a:lnTo>
                      <a:pt x="60" y="265"/>
                    </a:lnTo>
                    <a:lnTo>
                      <a:pt x="55" y="265"/>
                    </a:lnTo>
                    <a:lnTo>
                      <a:pt x="47" y="269"/>
                    </a:lnTo>
                    <a:lnTo>
                      <a:pt x="46" y="265"/>
                    </a:lnTo>
                    <a:lnTo>
                      <a:pt x="42" y="262"/>
                    </a:lnTo>
                    <a:lnTo>
                      <a:pt x="38" y="261"/>
                    </a:lnTo>
                    <a:lnTo>
                      <a:pt x="34" y="258"/>
                    </a:lnTo>
                    <a:lnTo>
                      <a:pt x="32" y="255"/>
                    </a:lnTo>
                    <a:lnTo>
                      <a:pt x="31" y="251"/>
                    </a:lnTo>
                    <a:lnTo>
                      <a:pt x="31" y="247"/>
                    </a:lnTo>
                    <a:lnTo>
                      <a:pt x="31" y="243"/>
                    </a:lnTo>
                    <a:lnTo>
                      <a:pt x="32" y="220"/>
                    </a:lnTo>
                    <a:lnTo>
                      <a:pt x="38" y="220"/>
                    </a:lnTo>
                    <a:lnTo>
                      <a:pt x="42" y="221"/>
                    </a:lnTo>
                    <a:lnTo>
                      <a:pt x="45" y="220"/>
                    </a:lnTo>
                    <a:lnTo>
                      <a:pt x="46" y="220"/>
                    </a:lnTo>
                    <a:lnTo>
                      <a:pt x="47" y="219"/>
                    </a:lnTo>
                    <a:lnTo>
                      <a:pt x="48" y="218"/>
                    </a:lnTo>
                    <a:lnTo>
                      <a:pt x="48" y="216"/>
                    </a:lnTo>
                    <a:lnTo>
                      <a:pt x="47" y="214"/>
                    </a:lnTo>
                    <a:lnTo>
                      <a:pt x="47" y="212"/>
                    </a:lnTo>
                    <a:lnTo>
                      <a:pt x="47" y="211"/>
                    </a:lnTo>
                    <a:lnTo>
                      <a:pt x="47" y="209"/>
                    </a:lnTo>
                    <a:lnTo>
                      <a:pt x="46" y="207"/>
                    </a:lnTo>
                    <a:lnTo>
                      <a:pt x="47" y="205"/>
                    </a:lnTo>
                    <a:lnTo>
                      <a:pt x="46" y="202"/>
                    </a:lnTo>
                    <a:lnTo>
                      <a:pt x="46" y="201"/>
                    </a:lnTo>
                    <a:lnTo>
                      <a:pt x="46" y="200"/>
                    </a:lnTo>
                    <a:lnTo>
                      <a:pt x="46" y="197"/>
                    </a:lnTo>
                    <a:lnTo>
                      <a:pt x="46" y="196"/>
                    </a:lnTo>
                    <a:lnTo>
                      <a:pt x="45" y="195"/>
                    </a:lnTo>
                    <a:lnTo>
                      <a:pt x="45" y="192"/>
                    </a:lnTo>
                    <a:lnTo>
                      <a:pt x="43" y="192"/>
                    </a:lnTo>
                    <a:lnTo>
                      <a:pt x="43" y="190"/>
                    </a:lnTo>
                    <a:lnTo>
                      <a:pt x="42" y="188"/>
                    </a:lnTo>
                    <a:lnTo>
                      <a:pt x="42" y="187"/>
                    </a:lnTo>
                    <a:lnTo>
                      <a:pt x="41" y="186"/>
                    </a:lnTo>
                    <a:lnTo>
                      <a:pt x="41" y="183"/>
                    </a:lnTo>
                    <a:lnTo>
                      <a:pt x="41" y="182"/>
                    </a:lnTo>
                    <a:lnTo>
                      <a:pt x="41" y="179"/>
                    </a:lnTo>
                    <a:lnTo>
                      <a:pt x="41" y="177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0"/>
                    </a:lnTo>
                    <a:lnTo>
                      <a:pt x="38" y="169"/>
                    </a:lnTo>
                    <a:lnTo>
                      <a:pt x="38" y="167"/>
                    </a:lnTo>
                    <a:lnTo>
                      <a:pt x="37" y="167"/>
                    </a:lnTo>
                    <a:lnTo>
                      <a:pt x="37" y="165"/>
                    </a:lnTo>
                    <a:lnTo>
                      <a:pt x="38" y="163"/>
                    </a:lnTo>
                    <a:lnTo>
                      <a:pt x="40" y="161"/>
                    </a:lnTo>
                    <a:lnTo>
                      <a:pt x="41" y="161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0" y="156"/>
                    </a:lnTo>
                    <a:lnTo>
                      <a:pt x="37" y="156"/>
                    </a:lnTo>
                    <a:lnTo>
                      <a:pt x="36" y="155"/>
                    </a:lnTo>
                    <a:lnTo>
                      <a:pt x="34" y="155"/>
                    </a:lnTo>
                    <a:lnTo>
                      <a:pt x="33" y="154"/>
                    </a:lnTo>
                    <a:lnTo>
                      <a:pt x="31" y="153"/>
                    </a:lnTo>
                    <a:lnTo>
                      <a:pt x="31" y="151"/>
                    </a:lnTo>
                    <a:lnTo>
                      <a:pt x="28" y="151"/>
                    </a:lnTo>
                    <a:lnTo>
                      <a:pt x="27" y="150"/>
                    </a:lnTo>
                    <a:lnTo>
                      <a:pt x="25" y="149"/>
                    </a:lnTo>
                    <a:lnTo>
                      <a:pt x="24" y="147"/>
                    </a:lnTo>
                    <a:lnTo>
                      <a:pt x="23" y="146"/>
                    </a:lnTo>
                    <a:lnTo>
                      <a:pt x="22" y="146"/>
                    </a:lnTo>
                    <a:lnTo>
                      <a:pt x="19" y="145"/>
                    </a:lnTo>
                    <a:lnTo>
                      <a:pt x="19" y="141"/>
                    </a:lnTo>
                    <a:lnTo>
                      <a:pt x="16" y="135"/>
                    </a:lnTo>
                    <a:lnTo>
                      <a:pt x="15" y="130"/>
                    </a:lnTo>
                    <a:lnTo>
                      <a:pt x="14" y="123"/>
                    </a:lnTo>
                    <a:lnTo>
                      <a:pt x="11" y="117"/>
                    </a:lnTo>
                    <a:lnTo>
                      <a:pt x="10" y="113"/>
                    </a:lnTo>
                    <a:lnTo>
                      <a:pt x="10" y="110"/>
                    </a:lnTo>
                    <a:lnTo>
                      <a:pt x="10" y="109"/>
                    </a:lnTo>
                    <a:lnTo>
                      <a:pt x="10" y="107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8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8" y="93"/>
                    </a:lnTo>
                    <a:lnTo>
                      <a:pt x="9" y="90"/>
                    </a:lnTo>
                    <a:lnTo>
                      <a:pt x="10" y="89"/>
                    </a:lnTo>
                    <a:lnTo>
                      <a:pt x="9" y="86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5" y="84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2"/>
                    </a:lnTo>
                    <a:lnTo>
                      <a:pt x="2" y="61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49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9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2" y="37"/>
                    </a:lnTo>
                    <a:lnTo>
                      <a:pt x="23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19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50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61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71" y="1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82" y="1"/>
                    </a:lnTo>
                    <a:lnTo>
                      <a:pt x="84" y="1"/>
                    </a:lnTo>
                    <a:lnTo>
                      <a:pt x="87" y="1"/>
                    </a:lnTo>
                    <a:lnTo>
                      <a:pt x="92" y="1"/>
                    </a:lnTo>
                    <a:lnTo>
                      <a:pt x="94" y="1"/>
                    </a:lnTo>
                    <a:lnTo>
                      <a:pt x="98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2" y="3"/>
                    </a:lnTo>
                    <a:lnTo>
                      <a:pt x="105" y="12"/>
                    </a:lnTo>
                    <a:lnTo>
                      <a:pt x="103" y="16"/>
                    </a:lnTo>
                    <a:lnTo>
                      <a:pt x="105" y="20"/>
                    </a:lnTo>
                    <a:lnTo>
                      <a:pt x="105" y="26"/>
                    </a:lnTo>
                    <a:lnTo>
                      <a:pt x="106" y="29"/>
                    </a:lnTo>
                    <a:lnTo>
                      <a:pt x="106" y="30"/>
                    </a:lnTo>
                    <a:lnTo>
                      <a:pt x="107" y="31"/>
                    </a:lnTo>
                    <a:lnTo>
                      <a:pt x="110" y="34"/>
                    </a:lnTo>
                    <a:lnTo>
                      <a:pt x="111" y="38"/>
                    </a:lnTo>
                    <a:lnTo>
                      <a:pt x="110" y="39"/>
                    </a:lnTo>
                    <a:lnTo>
                      <a:pt x="111" y="44"/>
                    </a:lnTo>
                    <a:lnTo>
                      <a:pt x="112" y="45"/>
                    </a:lnTo>
                    <a:lnTo>
                      <a:pt x="115" y="47"/>
                    </a:lnTo>
                    <a:lnTo>
                      <a:pt x="119" y="49"/>
                    </a:lnTo>
                    <a:lnTo>
                      <a:pt x="123" y="53"/>
                    </a:lnTo>
                    <a:lnTo>
                      <a:pt x="124" y="54"/>
                    </a:lnTo>
                    <a:lnTo>
                      <a:pt x="125" y="54"/>
                    </a:lnTo>
                    <a:lnTo>
                      <a:pt x="128" y="59"/>
                    </a:lnTo>
                    <a:lnTo>
                      <a:pt x="128" y="73"/>
                    </a:lnTo>
                    <a:lnTo>
                      <a:pt x="128" y="77"/>
                    </a:lnTo>
                    <a:lnTo>
                      <a:pt x="126" y="79"/>
                    </a:lnTo>
                    <a:lnTo>
                      <a:pt x="123" y="80"/>
                    </a:lnTo>
                    <a:lnTo>
                      <a:pt x="115" y="80"/>
                    </a:lnTo>
                    <a:lnTo>
                      <a:pt x="114" y="80"/>
                    </a:lnTo>
                    <a:lnTo>
                      <a:pt x="111" y="80"/>
                    </a:lnTo>
                    <a:lnTo>
                      <a:pt x="110" y="96"/>
                    </a:lnTo>
                    <a:lnTo>
                      <a:pt x="111" y="116"/>
                    </a:lnTo>
                    <a:lnTo>
                      <a:pt x="111" y="121"/>
                    </a:lnTo>
                    <a:lnTo>
                      <a:pt x="111" y="127"/>
                    </a:lnTo>
                    <a:lnTo>
                      <a:pt x="111" y="128"/>
                    </a:lnTo>
                    <a:lnTo>
                      <a:pt x="111" y="130"/>
                    </a:lnTo>
                    <a:lnTo>
                      <a:pt x="111" y="131"/>
                    </a:lnTo>
                    <a:lnTo>
                      <a:pt x="112" y="132"/>
                    </a:lnTo>
                    <a:lnTo>
                      <a:pt x="112" y="135"/>
                    </a:lnTo>
                    <a:lnTo>
                      <a:pt x="115" y="136"/>
                    </a:lnTo>
                    <a:lnTo>
                      <a:pt x="119" y="141"/>
                    </a:lnTo>
                    <a:lnTo>
                      <a:pt x="121" y="153"/>
                    </a:lnTo>
                    <a:lnTo>
                      <a:pt x="123" y="158"/>
                    </a:lnTo>
                    <a:lnTo>
                      <a:pt x="123" y="159"/>
                    </a:lnTo>
                    <a:lnTo>
                      <a:pt x="123" y="165"/>
                    </a:lnTo>
                    <a:lnTo>
                      <a:pt x="120" y="175"/>
                    </a:lnTo>
                    <a:lnTo>
                      <a:pt x="117" y="179"/>
                    </a:lnTo>
                    <a:lnTo>
                      <a:pt x="112" y="182"/>
                    </a:lnTo>
                    <a:lnTo>
                      <a:pt x="110" y="186"/>
                    </a:lnTo>
                    <a:lnTo>
                      <a:pt x="110" y="187"/>
                    </a:lnTo>
                    <a:lnTo>
                      <a:pt x="112" y="192"/>
                    </a:lnTo>
                    <a:lnTo>
                      <a:pt x="114" y="195"/>
                    </a:lnTo>
                    <a:lnTo>
                      <a:pt x="116" y="196"/>
                    </a:lnTo>
                    <a:lnTo>
                      <a:pt x="117" y="196"/>
                    </a:lnTo>
                    <a:lnTo>
                      <a:pt x="123" y="200"/>
                    </a:lnTo>
                    <a:lnTo>
                      <a:pt x="125" y="204"/>
                    </a:lnTo>
                    <a:lnTo>
                      <a:pt x="123" y="206"/>
                    </a:lnTo>
                    <a:lnTo>
                      <a:pt x="119" y="207"/>
                    </a:lnTo>
                    <a:lnTo>
                      <a:pt x="117" y="209"/>
                    </a:lnTo>
                    <a:lnTo>
                      <a:pt x="112" y="211"/>
                    </a:lnTo>
                    <a:lnTo>
                      <a:pt x="109" y="214"/>
                    </a:lnTo>
                    <a:lnTo>
                      <a:pt x="105" y="218"/>
                    </a:lnTo>
                    <a:lnTo>
                      <a:pt x="103" y="219"/>
                    </a:lnTo>
                    <a:lnTo>
                      <a:pt x="102" y="223"/>
                    </a:lnTo>
                    <a:lnTo>
                      <a:pt x="101" y="238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ZS: SAKIF"/>
              <p:cNvSpPr/>
              <p:nvPr/>
            </p:nvSpPr>
            <p:spPr bwMode="auto">
              <a:xfrm>
                <a:off x="1764559" y="5324279"/>
                <a:ext cx="227269" cy="403055"/>
              </a:xfrm>
              <a:custGeom>
                <a:avLst/>
                <a:gdLst>
                  <a:gd name="T0" fmla="*/ 289560 w 77"/>
                  <a:gd name="T1" fmla="*/ 198120 h 138"/>
                  <a:gd name="T2" fmla="*/ 285799 w 77"/>
                  <a:gd name="T3" fmla="*/ 232410 h 138"/>
                  <a:gd name="T4" fmla="*/ 285799 w 77"/>
                  <a:gd name="T5" fmla="*/ 274320 h 138"/>
                  <a:gd name="T6" fmla="*/ 255715 w 77"/>
                  <a:gd name="T7" fmla="*/ 293370 h 138"/>
                  <a:gd name="T8" fmla="*/ 218110 w 77"/>
                  <a:gd name="T9" fmla="*/ 350520 h 138"/>
                  <a:gd name="T10" fmla="*/ 233152 w 77"/>
                  <a:gd name="T11" fmla="*/ 400050 h 138"/>
                  <a:gd name="T12" fmla="*/ 244434 w 77"/>
                  <a:gd name="T13" fmla="*/ 426720 h 138"/>
                  <a:gd name="T14" fmla="*/ 233152 w 77"/>
                  <a:gd name="T15" fmla="*/ 457200 h 138"/>
                  <a:gd name="T16" fmla="*/ 206829 w 77"/>
                  <a:gd name="T17" fmla="*/ 480060 h 138"/>
                  <a:gd name="T18" fmla="*/ 206829 w 77"/>
                  <a:gd name="T19" fmla="*/ 521970 h 138"/>
                  <a:gd name="T20" fmla="*/ 199308 w 77"/>
                  <a:gd name="T21" fmla="*/ 525780 h 138"/>
                  <a:gd name="T22" fmla="*/ 188026 w 77"/>
                  <a:gd name="T23" fmla="*/ 487680 h 138"/>
                  <a:gd name="T24" fmla="*/ 176744 w 77"/>
                  <a:gd name="T25" fmla="*/ 457200 h 138"/>
                  <a:gd name="T26" fmla="*/ 165463 w 77"/>
                  <a:gd name="T27" fmla="*/ 419100 h 138"/>
                  <a:gd name="T28" fmla="*/ 150421 w 77"/>
                  <a:gd name="T29" fmla="*/ 392430 h 138"/>
                  <a:gd name="T30" fmla="*/ 120337 w 77"/>
                  <a:gd name="T31" fmla="*/ 384810 h 138"/>
                  <a:gd name="T32" fmla="*/ 105295 w 77"/>
                  <a:gd name="T33" fmla="*/ 381000 h 138"/>
                  <a:gd name="T34" fmla="*/ 90252 w 77"/>
                  <a:gd name="T35" fmla="*/ 365760 h 138"/>
                  <a:gd name="T36" fmla="*/ 86492 w 77"/>
                  <a:gd name="T37" fmla="*/ 350520 h 138"/>
                  <a:gd name="T38" fmla="*/ 60168 w 77"/>
                  <a:gd name="T39" fmla="*/ 350520 h 138"/>
                  <a:gd name="T40" fmla="*/ 26324 w 77"/>
                  <a:gd name="T41" fmla="*/ 350520 h 138"/>
                  <a:gd name="T42" fmla="*/ 15042 w 77"/>
                  <a:gd name="T43" fmla="*/ 312420 h 138"/>
                  <a:gd name="T44" fmla="*/ 26324 w 77"/>
                  <a:gd name="T45" fmla="*/ 251460 h 138"/>
                  <a:gd name="T46" fmla="*/ 33845 w 77"/>
                  <a:gd name="T47" fmla="*/ 198120 h 138"/>
                  <a:gd name="T48" fmla="*/ 33845 w 77"/>
                  <a:gd name="T49" fmla="*/ 156210 h 138"/>
                  <a:gd name="T50" fmla="*/ 18803 w 77"/>
                  <a:gd name="T51" fmla="*/ 118110 h 138"/>
                  <a:gd name="T52" fmla="*/ 15042 w 77"/>
                  <a:gd name="T53" fmla="*/ 91440 h 138"/>
                  <a:gd name="T54" fmla="*/ 30084 w 77"/>
                  <a:gd name="T55" fmla="*/ 64770 h 138"/>
                  <a:gd name="T56" fmla="*/ 67689 w 77"/>
                  <a:gd name="T57" fmla="*/ 64770 h 138"/>
                  <a:gd name="T58" fmla="*/ 112816 w 77"/>
                  <a:gd name="T59" fmla="*/ 68580 h 138"/>
                  <a:gd name="T60" fmla="*/ 139139 w 77"/>
                  <a:gd name="T61" fmla="*/ 80010 h 138"/>
                  <a:gd name="T62" fmla="*/ 150421 w 77"/>
                  <a:gd name="T63" fmla="*/ 49530 h 138"/>
                  <a:gd name="T64" fmla="*/ 172984 w 77"/>
                  <a:gd name="T65" fmla="*/ 26670 h 138"/>
                  <a:gd name="T66" fmla="*/ 203068 w 77"/>
                  <a:gd name="T67" fmla="*/ 0 h 138"/>
                  <a:gd name="T68" fmla="*/ 244434 w 77"/>
                  <a:gd name="T69" fmla="*/ 19050 h 138"/>
                  <a:gd name="T70" fmla="*/ 236913 w 77"/>
                  <a:gd name="T71" fmla="*/ 53340 h 138"/>
                  <a:gd name="T72" fmla="*/ 233152 w 77"/>
                  <a:gd name="T73" fmla="*/ 68580 h 138"/>
                  <a:gd name="T74" fmla="*/ 240673 w 77"/>
                  <a:gd name="T75" fmla="*/ 87630 h 138"/>
                  <a:gd name="T76" fmla="*/ 210589 w 77"/>
                  <a:gd name="T77" fmla="*/ 137160 h 138"/>
                  <a:gd name="T78" fmla="*/ 218110 w 77"/>
                  <a:gd name="T79" fmla="*/ 156210 h 138"/>
                  <a:gd name="T80" fmla="*/ 225631 w 77"/>
                  <a:gd name="T81" fmla="*/ 179070 h 138"/>
                  <a:gd name="T82" fmla="*/ 244434 w 77"/>
                  <a:gd name="T83" fmla="*/ 186690 h 138"/>
                  <a:gd name="T84" fmla="*/ 244434 w 77"/>
                  <a:gd name="T85" fmla="*/ 190500 h 138"/>
                  <a:gd name="T86" fmla="*/ 263236 w 77"/>
                  <a:gd name="T87" fmla="*/ 190500 h 138"/>
                  <a:gd name="T88" fmla="*/ 285799 w 77"/>
                  <a:gd name="T89" fmla="*/ 194310 h 13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7" h="138">
                    <a:moveTo>
                      <a:pt x="77" y="51"/>
                    </a:moveTo>
                    <a:lnTo>
                      <a:pt x="77" y="52"/>
                    </a:lnTo>
                    <a:lnTo>
                      <a:pt x="77" y="56"/>
                    </a:lnTo>
                    <a:lnTo>
                      <a:pt x="76" y="61"/>
                    </a:lnTo>
                    <a:lnTo>
                      <a:pt x="76" y="70"/>
                    </a:lnTo>
                    <a:lnTo>
                      <a:pt x="76" y="72"/>
                    </a:lnTo>
                    <a:lnTo>
                      <a:pt x="70" y="75"/>
                    </a:lnTo>
                    <a:lnTo>
                      <a:pt x="68" y="77"/>
                    </a:lnTo>
                    <a:lnTo>
                      <a:pt x="65" y="80"/>
                    </a:lnTo>
                    <a:lnTo>
                      <a:pt x="58" y="92"/>
                    </a:lnTo>
                    <a:lnTo>
                      <a:pt x="60" y="98"/>
                    </a:lnTo>
                    <a:lnTo>
                      <a:pt x="62" y="105"/>
                    </a:lnTo>
                    <a:lnTo>
                      <a:pt x="63" y="107"/>
                    </a:lnTo>
                    <a:lnTo>
                      <a:pt x="65" y="112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3"/>
                    </a:lnTo>
                    <a:lnTo>
                      <a:pt x="55" y="126"/>
                    </a:lnTo>
                    <a:lnTo>
                      <a:pt x="55" y="133"/>
                    </a:lnTo>
                    <a:lnTo>
                      <a:pt x="55" y="137"/>
                    </a:lnTo>
                    <a:lnTo>
                      <a:pt x="54" y="138"/>
                    </a:lnTo>
                    <a:lnTo>
                      <a:pt x="53" y="138"/>
                    </a:lnTo>
                    <a:lnTo>
                      <a:pt x="51" y="133"/>
                    </a:lnTo>
                    <a:lnTo>
                      <a:pt x="50" y="128"/>
                    </a:lnTo>
                    <a:lnTo>
                      <a:pt x="49" y="123"/>
                    </a:lnTo>
                    <a:lnTo>
                      <a:pt x="47" y="120"/>
                    </a:lnTo>
                    <a:lnTo>
                      <a:pt x="47" y="116"/>
                    </a:lnTo>
                    <a:lnTo>
                      <a:pt x="44" y="110"/>
                    </a:lnTo>
                    <a:lnTo>
                      <a:pt x="41" y="106"/>
                    </a:lnTo>
                    <a:lnTo>
                      <a:pt x="40" y="103"/>
                    </a:lnTo>
                    <a:lnTo>
                      <a:pt x="35" y="100"/>
                    </a:lnTo>
                    <a:lnTo>
                      <a:pt x="32" y="101"/>
                    </a:lnTo>
                    <a:lnTo>
                      <a:pt x="30" y="101"/>
                    </a:lnTo>
                    <a:lnTo>
                      <a:pt x="28" y="100"/>
                    </a:lnTo>
                    <a:lnTo>
                      <a:pt x="24" y="97"/>
                    </a:lnTo>
                    <a:lnTo>
                      <a:pt x="24" y="96"/>
                    </a:lnTo>
                    <a:lnTo>
                      <a:pt x="23" y="92"/>
                    </a:lnTo>
                    <a:lnTo>
                      <a:pt x="19" y="92"/>
                    </a:lnTo>
                    <a:lnTo>
                      <a:pt x="16" y="92"/>
                    </a:lnTo>
                    <a:lnTo>
                      <a:pt x="12" y="92"/>
                    </a:lnTo>
                    <a:lnTo>
                      <a:pt x="7" y="92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5" y="75"/>
                    </a:lnTo>
                    <a:lnTo>
                      <a:pt x="7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8" y="35"/>
                    </a:lnTo>
                    <a:lnTo>
                      <a:pt x="5" y="31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3" y="17"/>
                    </a:lnTo>
                    <a:lnTo>
                      <a:pt x="18" y="17"/>
                    </a:lnTo>
                    <a:lnTo>
                      <a:pt x="23" y="17"/>
                    </a:lnTo>
                    <a:lnTo>
                      <a:pt x="30" y="18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4" y="10"/>
                    </a:lnTo>
                    <a:lnTo>
                      <a:pt x="46" y="7"/>
                    </a:lnTo>
                    <a:lnTo>
                      <a:pt x="50" y="4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4" y="8"/>
                    </a:lnTo>
                    <a:lnTo>
                      <a:pt x="63" y="14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3" y="21"/>
                    </a:lnTo>
                    <a:lnTo>
                      <a:pt x="64" y="23"/>
                    </a:lnTo>
                    <a:lnTo>
                      <a:pt x="58" y="33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41"/>
                    </a:lnTo>
                    <a:lnTo>
                      <a:pt x="59" y="42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5" y="49"/>
                    </a:lnTo>
                    <a:lnTo>
                      <a:pt x="65" y="50"/>
                    </a:lnTo>
                    <a:lnTo>
                      <a:pt x="68" y="50"/>
                    </a:lnTo>
                    <a:lnTo>
                      <a:pt x="70" y="50"/>
                    </a:lnTo>
                    <a:lnTo>
                      <a:pt x="74" y="49"/>
                    </a:lnTo>
                    <a:lnTo>
                      <a:pt x="76" y="51"/>
                    </a:lnTo>
                    <a:lnTo>
                      <a:pt x="77" y="5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ZS: AAA"/>
              <p:cNvSpPr/>
              <p:nvPr/>
            </p:nvSpPr>
            <p:spPr bwMode="auto">
              <a:xfrm>
                <a:off x="1768549" y="5594579"/>
                <a:ext cx="161525" cy="215675"/>
              </a:xfrm>
              <a:custGeom>
                <a:avLst/>
                <a:gdLst>
                  <a:gd name="T0" fmla="*/ 149629 w 55"/>
                  <a:gd name="T1" fmla="*/ 259080 h 74"/>
                  <a:gd name="T2" fmla="*/ 142148 w 55"/>
                  <a:gd name="T3" fmla="*/ 232410 h 74"/>
                  <a:gd name="T4" fmla="*/ 134666 w 55"/>
                  <a:gd name="T5" fmla="*/ 213360 h 74"/>
                  <a:gd name="T6" fmla="*/ 123444 w 55"/>
                  <a:gd name="T7" fmla="*/ 198120 h 74"/>
                  <a:gd name="T8" fmla="*/ 115963 w 55"/>
                  <a:gd name="T9" fmla="*/ 179070 h 74"/>
                  <a:gd name="T10" fmla="*/ 101000 w 55"/>
                  <a:gd name="T11" fmla="*/ 163830 h 74"/>
                  <a:gd name="T12" fmla="*/ 101000 w 55"/>
                  <a:gd name="T13" fmla="*/ 163830 h 74"/>
                  <a:gd name="T14" fmla="*/ 89777 w 55"/>
                  <a:gd name="T15" fmla="*/ 156210 h 74"/>
                  <a:gd name="T16" fmla="*/ 41148 w 55"/>
                  <a:gd name="T17" fmla="*/ 198120 h 74"/>
                  <a:gd name="T18" fmla="*/ 33667 w 55"/>
                  <a:gd name="T19" fmla="*/ 182880 h 74"/>
                  <a:gd name="T20" fmla="*/ 18704 w 55"/>
                  <a:gd name="T21" fmla="*/ 175260 h 74"/>
                  <a:gd name="T22" fmla="*/ 14963 w 55"/>
                  <a:gd name="T23" fmla="*/ 163830 h 74"/>
                  <a:gd name="T24" fmla="*/ 0 w 55"/>
                  <a:gd name="T25" fmla="*/ 156210 h 74"/>
                  <a:gd name="T26" fmla="*/ 0 w 55"/>
                  <a:gd name="T27" fmla="*/ 140970 h 74"/>
                  <a:gd name="T28" fmla="*/ 0 w 55"/>
                  <a:gd name="T29" fmla="*/ 137160 h 74"/>
                  <a:gd name="T30" fmla="*/ 7481 w 55"/>
                  <a:gd name="T31" fmla="*/ 129540 h 74"/>
                  <a:gd name="T32" fmla="*/ 18704 w 55"/>
                  <a:gd name="T33" fmla="*/ 118110 h 74"/>
                  <a:gd name="T34" fmla="*/ 18704 w 55"/>
                  <a:gd name="T35" fmla="*/ 110490 h 74"/>
                  <a:gd name="T36" fmla="*/ 18704 w 55"/>
                  <a:gd name="T37" fmla="*/ 102870 h 74"/>
                  <a:gd name="T38" fmla="*/ 22444 w 55"/>
                  <a:gd name="T39" fmla="*/ 91440 h 74"/>
                  <a:gd name="T40" fmla="*/ 22444 w 55"/>
                  <a:gd name="T41" fmla="*/ 76200 h 74"/>
                  <a:gd name="T42" fmla="*/ 29926 w 55"/>
                  <a:gd name="T43" fmla="*/ 64770 h 74"/>
                  <a:gd name="T44" fmla="*/ 18704 w 55"/>
                  <a:gd name="T45" fmla="*/ 53340 h 74"/>
                  <a:gd name="T46" fmla="*/ 14963 w 55"/>
                  <a:gd name="T47" fmla="*/ 38100 h 74"/>
                  <a:gd name="T48" fmla="*/ 3741 w 55"/>
                  <a:gd name="T49" fmla="*/ 22860 h 74"/>
                  <a:gd name="T50" fmla="*/ 29926 w 55"/>
                  <a:gd name="T51" fmla="*/ 0 h 74"/>
                  <a:gd name="T52" fmla="*/ 48629 w 55"/>
                  <a:gd name="T53" fmla="*/ 0 h 74"/>
                  <a:gd name="T54" fmla="*/ 63592 w 55"/>
                  <a:gd name="T55" fmla="*/ 0 h 74"/>
                  <a:gd name="T56" fmla="*/ 74815 w 55"/>
                  <a:gd name="T57" fmla="*/ 0 h 74"/>
                  <a:gd name="T58" fmla="*/ 89777 w 55"/>
                  <a:gd name="T59" fmla="*/ 0 h 74"/>
                  <a:gd name="T60" fmla="*/ 93518 w 55"/>
                  <a:gd name="T61" fmla="*/ 15240 h 74"/>
                  <a:gd name="T62" fmla="*/ 93518 w 55"/>
                  <a:gd name="T63" fmla="*/ 15240 h 74"/>
                  <a:gd name="T64" fmla="*/ 93518 w 55"/>
                  <a:gd name="T65" fmla="*/ 19050 h 74"/>
                  <a:gd name="T66" fmla="*/ 108481 w 55"/>
                  <a:gd name="T67" fmla="*/ 30480 h 74"/>
                  <a:gd name="T68" fmla="*/ 115963 w 55"/>
                  <a:gd name="T69" fmla="*/ 34290 h 74"/>
                  <a:gd name="T70" fmla="*/ 123444 w 55"/>
                  <a:gd name="T71" fmla="*/ 34290 h 74"/>
                  <a:gd name="T72" fmla="*/ 134666 w 55"/>
                  <a:gd name="T73" fmla="*/ 30480 h 74"/>
                  <a:gd name="T74" fmla="*/ 153370 w 55"/>
                  <a:gd name="T75" fmla="*/ 41910 h 74"/>
                  <a:gd name="T76" fmla="*/ 157111 w 55"/>
                  <a:gd name="T77" fmla="*/ 53340 h 74"/>
                  <a:gd name="T78" fmla="*/ 168333 w 55"/>
                  <a:gd name="T79" fmla="*/ 68580 h 74"/>
                  <a:gd name="T80" fmla="*/ 179555 w 55"/>
                  <a:gd name="T81" fmla="*/ 91440 h 74"/>
                  <a:gd name="T82" fmla="*/ 179555 w 55"/>
                  <a:gd name="T83" fmla="*/ 106680 h 74"/>
                  <a:gd name="T84" fmla="*/ 187036 w 55"/>
                  <a:gd name="T85" fmla="*/ 118110 h 74"/>
                  <a:gd name="T86" fmla="*/ 190777 w 55"/>
                  <a:gd name="T87" fmla="*/ 137160 h 74"/>
                  <a:gd name="T88" fmla="*/ 194518 w 55"/>
                  <a:gd name="T89" fmla="*/ 156210 h 74"/>
                  <a:gd name="T90" fmla="*/ 201999 w 55"/>
                  <a:gd name="T91" fmla="*/ 175260 h 74"/>
                  <a:gd name="T92" fmla="*/ 205740 w 55"/>
                  <a:gd name="T93" fmla="*/ 175260 h 74"/>
                  <a:gd name="T94" fmla="*/ 205740 w 55"/>
                  <a:gd name="T95" fmla="*/ 182880 h 74"/>
                  <a:gd name="T96" fmla="*/ 205740 w 55"/>
                  <a:gd name="T97" fmla="*/ 194310 h 74"/>
                  <a:gd name="T98" fmla="*/ 205740 w 55"/>
                  <a:gd name="T99" fmla="*/ 194310 h 74"/>
                  <a:gd name="T100" fmla="*/ 205740 w 55"/>
                  <a:gd name="T101" fmla="*/ 198120 h 74"/>
                  <a:gd name="T102" fmla="*/ 194518 w 55"/>
                  <a:gd name="T103" fmla="*/ 224790 h 74"/>
                  <a:gd name="T104" fmla="*/ 190777 w 55"/>
                  <a:gd name="T105" fmla="*/ 251460 h 74"/>
                  <a:gd name="T106" fmla="*/ 190777 w 55"/>
                  <a:gd name="T107" fmla="*/ 278130 h 74"/>
                  <a:gd name="T108" fmla="*/ 190777 w 55"/>
                  <a:gd name="T109" fmla="*/ 281940 h 74"/>
                  <a:gd name="T110" fmla="*/ 149629 w 55"/>
                  <a:gd name="T111" fmla="*/ 259080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5" h="74">
                    <a:moveTo>
                      <a:pt x="40" y="68"/>
                    </a:moveTo>
                    <a:lnTo>
                      <a:pt x="38" y="61"/>
                    </a:lnTo>
                    <a:lnTo>
                      <a:pt x="36" y="56"/>
                    </a:lnTo>
                    <a:lnTo>
                      <a:pt x="33" y="52"/>
                    </a:lnTo>
                    <a:lnTo>
                      <a:pt x="31" y="47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11" y="52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6" y="24"/>
                    </a:lnTo>
                    <a:lnTo>
                      <a:pt x="6" y="20"/>
                    </a:lnTo>
                    <a:lnTo>
                      <a:pt x="8" y="17"/>
                    </a:lnTo>
                    <a:lnTo>
                      <a:pt x="5" y="14"/>
                    </a:lnTo>
                    <a:lnTo>
                      <a:pt x="4" y="10"/>
                    </a:lnTo>
                    <a:lnTo>
                      <a:pt x="1" y="6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41" y="11"/>
                    </a:lnTo>
                    <a:lnTo>
                      <a:pt x="42" y="14"/>
                    </a:lnTo>
                    <a:lnTo>
                      <a:pt x="45" y="18"/>
                    </a:lnTo>
                    <a:lnTo>
                      <a:pt x="48" y="24"/>
                    </a:lnTo>
                    <a:lnTo>
                      <a:pt x="48" y="28"/>
                    </a:lnTo>
                    <a:lnTo>
                      <a:pt x="50" y="31"/>
                    </a:lnTo>
                    <a:lnTo>
                      <a:pt x="51" y="36"/>
                    </a:lnTo>
                    <a:lnTo>
                      <a:pt x="52" y="41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2" y="59"/>
                    </a:lnTo>
                    <a:lnTo>
                      <a:pt x="51" y="66"/>
                    </a:lnTo>
                    <a:lnTo>
                      <a:pt x="51" y="73"/>
                    </a:lnTo>
                    <a:lnTo>
                      <a:pt x="51" y="74"/>
                    </a:lnTo>
                    <a:lnTo>
                      <a:pt x="40" y="68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ZS: PAS"/>
              <p:cNvSpPr/>
              <p:nvPr/>
            </p:nvSpPr>
            <p:spPr bwMode="auto">
              <a:xfrm>
                <a:off x="1673967" y="5688553"/>
                <a:ext cx="242794" cy="169300"/>
              </a:xfrm>
              <a:custGeom>
                <a:avLst/>
                <a:gdLst>
                  <a:gd name="T0" fmla="*/ 30480 w 82"/>
                  <a:gd name="T1" fmla="*/ 93044 h 57"/>
                  <a:gd name="T2" fmla="*/ 118110 w 82"/>
                  <a:gd name="T3" fmla="*/ 34892 h 57"/>
                  <a:gd name="T4" fmla="*/ 236220 w 82"/>
                  <a:gd name="T5" fmla="*/ 58153 h 57"/>
                  <a:gd name="T6" fmla="*/ 312420 w 82"/>
                  <a:gd name="T7" fmla="*/ 201596 h 57"/>
                  <a:gd name="T8" fmla="*/ 308610 w 82"/>
                  <a:gd name="T9" fmla="*/ 201596 h 57"/>
                  <a:gd name="T10" fmla="*/ 300990 w 82"/>
                  <a:gd name="T11" fmla="*/ 201596 h 57"/>
                  <a:gd name="T12" fmla="*/ 293370 w 82"/>
                  <a:gd name="T13" fmla="*/ 201596 h 57"/>
                  <a:gd name="T14" fmla="*/ 293370 w 82"/>
                  <a:gd name="T15" fmla="*/ 201596 h 57"/>
                  <a:gd name="T16" fmla="*/ 289560 w 82"/>
                  <a:gd name="T17" fmla="*/ 201596 h 57"/>
                  <a:gd name="T18" fmla="*/ 281940 w 82"/>
                  <a:gd name="T19" fmla="*/ 205473 h 57"/>
                  <a:gd name="T20" fmla="*/ 274320 w 82"/>
                  <a:gd name="T21" fmla="*/ 205473 h 57"/>
                  <a:gd name="T22" fmla="*/ 274320 w 82"/>
                  <a:gd name="T23" fmla="*/ 205473 h 57"/>
                  <a:gd name="T24" fmla="*/ 270510 w 82"/>
                  <a:gd name="T25" fmla="*/ 205473 h 57"/>
                  <a:gd name="T26" fmla="*/ 259080 w 82"/>
                  <a:gd name="T27" fmla="*/ 205473 h 57"/>
                  <a:gd name="T28" fmla="*/ 255270 w 82"/>
                  <a:gd name="T29" fmla="*/ 205473 h 57"/>
                  <a:gd name="T30" fmla="*/ 255270 w 82"/>
                  <a:gd name="T31" fmla="*/ 213226 h 57"/>
                  <a:gd name="T32" fmla="*/ 243840 w 82"/>
                  <a:gd name="T33" fmla="*/ 213226 h 57"/>
                  <a:gd name="T34" fmla="*/ 240030 w 82"/>
                  <a:gd name="T35" fmla="*/ 213226 h 57"/>
                  <a:gd name="T36" fmla="*/ 236220 w 82"/>
                  <a:gd name="T37" fmla="*/ 213226 h 57"/>
                  <a:gd name="T38" fmla="*/ 236220 w 82"/>
                  <a:gd name="T39" fmla="*/ 213226 h 57"/>
                  <a:gd name="T40" fmla="*/ 228600 w 82"/>
                  <a:gd name="T41" fmla="*/ 213226 h 57"/>
                  <a:gd name="T42" fmla="*/ 224790 w 82"/>
                  <a:gd name="T43" fmla="*/ 213226 h 57"/>
                  <a:gd name="T44" fmla="*/ 220980 w 82"/>
                  <a:gd name="T45" fmla="*/ 213226 h 57"/>
                  <a:gd name="T46" fmla="*/ 213360 w 82"/>
                  <a:gd name="T47" fmla="*/ 213226 h 57"/>
                  <a:gd name="T48" fmla="*/ 205740 w 82"/>
                  <a:gd name="T49" fmla="*/ 213226 h 57"/>
                  <a:gd name="T50" fmla="*/ 201930 w 82"/>
                  <a:gd name="T51" fmla="*/ 217103 h 57"/>
                  <a:gd name="T52" fmla="*/ 194310 w 82"/>
                  <a:gd name="T53" fmla="*/ 217103 h 57"/>
                  <a:gd name="T54" fmla="*/ 194310 w 82"/>
                  <a:gd name="T55" fmla="*/ 217103 h 57"/>
                  <a:gd name="T56" fmla="*/ 190500 w 82"/>
                  <a:gd name="T57" fmla="*/ 217103 h 57"/>
                  <a:gd name="T58" fmla="*/ 186690 w 82"/>
                  <a:gd name="T59" fmla="*/ 213226 h 57"/>
                  <a:gd name="T60" fmla="*/ 182880 w 82"/>
                  <a:gd name="T61" fmla="*/ 217103 h 57"/>
                  <a:gd name="T62" fmla="*/ 175260 w 82"/>
                  <a:gd name="T63" fmla="*/ 217103 h 57"/>
                  <a:gd name="T64" fmla="*/ 167640 w 82"/>
                  <a:gd name="T65" fmla="*/ 217103 h 57"/>
                  <a:gd name="T66" fmla="*/ 156210 w 82"/>
                  <a:gd name="T67" fmla="*/ 217103 h 57"/>
                  <a:gd name="T68" fmla="*/ 156210 w 82"/>
                  <a:gd name="T69" fmla="*/ 217103 h 57"/>
                  <a:gd name="T70" fmla="*/ 148590 w 82"/>
                  <a:gd name="T71" fmla="*/ 217103 h 57"/>
                  <a:gd name="T72" fmla="*/ 140970 w 82"/>
                  <a:gd name="T73" fmla="*/ 220980 h 57"/>
                  <a:gd name="T74" fmla="*/ 137160 w 82"/>
                  <a:gd name="T75" fmla="*/ 220980 h 57"/>
                  <a:gd name="T76" fmla="*/ 121920 w 82"/>
                  <a:gd name="T77" fmla="*/ 220980 h 57"/>
                  <a:gd name="T78" fmla="*/ 118110 w 82"/>
                  <a:gd name="T79" fmla="*/ 220980 h 57"/>
                  <a:gd name="T80" fmla="*/ 114300 w 82"/>
                  <a:gd name="T81" fmla="*/ 217103 h 57"/>
                  <a:gd name="T82" fmla="*/ 106680 w 82"/>
                  <a:gd name="T83" fmla="*/ 217103 h 57"/>
                  <a:gd name="T84" fmla="*/ 106680 w 82"/>
                  <a:gd name="T85" fmla="*/ 220980 h 57"/>
                  <a:gd name="T86" fmla="*/ 99060 w 82"/>
                  <a:gd name="T87" fmla="*/ 220980 h 57"/>
                  <a:gd name="T88" fmla="*/ 99060 w 82"/>
                  <a:gd name="T89" fmla="*/ 220980 h 57"/>
                  <a:gd name="T90" fmla="*/ 87630 w 82"/>
                  <a:gd name="T91" fmla="*/ 220980 h 57"/>
                  <a:gd name="T92" fmla="*/ 83820 w 82"/>
                  <a:gd name="T93" fmla="*/ 220980 h 57"/>
                  <a:gd name="T94" fmla="*/ 83820 w 82"/>
                  <a:gd name="T95" fmla="*/ 220980 h 57"/>
                  <a:gd name="T96" fmla="*/ 80010 w 82"/>
                  <a:gd name="T97" fmla="*/ 220980 h 57"/>
                  <a:gd name="T98" fmla="*/ 72390 w 82"/>
                  <a:gd name="T99" fmla="*/ 220980 h 57"/>
                  <a:gd name="T100" fmla="*/ 64770 w 82"/>
                  <a:gd name="T101" fmla="*/ 220980 h 57"/>
                  <a:gd name="T102" fmla="*/ 53340 w 82"/>
                  <a:gd name="T103" fmla="*/ 220980 h 57"/>
                  <a:gd name="T104" fmla="*/ 49530 w 82"/>
                  <a:gd name="T105" fmla="*/ 220980 h 57"/>
                  <a:gd name="T106" fmla="*/ 38100 w 82"/>
                  <a:gd name="T107" fmla="*/ 220980 h 57"/>
                  <a:gd name="T108" fmla="*/ 38100 w 82"/>
                  <a:gd name="T109" fmla="*/ 220980 h 57"/>
                  <a:gd name="T110" fmla="*/ 38100 w 82"/>
                  <a:gd name="T111" fmla="*/ 220980 h 57"/>
                  <a:gd name="T112" fmla="*/ 30480 w 82"/>
                  <a:gd name="T113" fmla="*/ 220980 h 57"/>
                  <a:gd name="T114" fmla="*/ 30480 w 82"/>
                  <a:gd name="T115" fmla="*/ 217103 h 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2" h="57">
                    <a:moveTo>
                      <a:pt x="0" y="52"/>
                    </a:move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3"/>
                    </a:lnTo>
                    <a:lnTo>
                      <a:pt x="4" y="36"/>
                    </a:lnTo>
                    <a:lnTo>
                      <a:pt x="5" y="29"/>
                    </a:lnTo>
                    <a:lnTo>
                      <a:pt x="8" y="24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9" y="9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1" y="9"/>
                    </a:lnTo>
                    <a:lnTo>
                      <a:pt x="35" y="11"/>
                    </a:lnTo>
                    <a:lnTo>
                      <a:pt x="36" y="14"/>
                    </a:lnTo>
                    <a:lnTo>
                      <a:pt x="40" y="16"/>
                    </a:lnTo>
                    <a:lnTo>
                      <a:pt x="42" y="20"/>
                    </a:lnTo>
                    <a:lnTo>
                      <a:pt x="55" y="9"/>
                    </a:lnTo>
                    <a:lnTo>
                      <a:pt x="58" y="11"/>
                    </a:lnTo>
                    <a:lnTo>
                      <a:pt x="62" y="15"/>
                    </a:lnTo>
                    <a:lnTo>
                      <a:pt x="64" y="20"/>
                    </a:lnTo>
                    <a:lnTo>
                      <a:pt x="67" y="24"/>
                    </a:lnTo>
                    <a:lnTo>
                      <a:pt x="69" y="29"/>
                    </a:lnTo>
                    <a:lnTo>
                      <a:pt x="71" y="36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1" y="52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6" y="52"/>
                    </a:lnTo>
                    <a:lnTo>
                      <a:pt x="76" y="53"/>
                    </a:lnTo>
                    <a:lnTo>
                      <a:pt x="76" y="52"/>
                    </a:lnTo>
                    <a:lnTo>
                      <a:pt x="76" y="53"/>
                    </a:lnTo>
                    <a:lnTo>
                      <a:pt x="74" y="53"/>
                    </a:lnTo>
                    <a:lnTo>
                      <a:pt x="73" y="53"/>
                    </a:lnTo>
                    <a:lnTo>
                      <a:pt x="72" y="53"/>
                    </a:lnTo>
                    <a:lnTo>
                      <a:pt x="71" y="53"/>
                    </a:lnTo>
                    <a:lnTo>
                      <a:pt x="69" y="53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8" y="55"/>
                    </a:lnTo>
                    <a:lnTo>
                      <a:pt x="56" y="55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3" y="55"/>
                    </a:lnTo>
                    <a:lnTo>
                      <a:pt x="53" y="56"/>
                    </a:lnTo>
                    <a:lnTo>
                      <a:pt x="51" y="56"/>
                    </a:lnTo>
                    <a:lnTo>
                      <a:pt x="51" y="55"/>
                    </a:lnTo>
                    <a:lnTo>
                      <a:pt x="51" y="56"/>
                    </a:lnTo>
                    <a:lnTo>
                      <a:pt x="50" y="56"/>
                    </a:lnTo>
                    <a:lnTo>
                      <a:pt x="49" y="56"/>
                    </a:lnTo>
                    <a:lnTo>
                      <a:pt x="49" y="55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39" y="56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30" y="56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5" y="57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ZS: ABD"/>
              <p:cNvSpPr/>
              <p:nvPr/>
            </p:nvSpPr>
            <p:spPr bwMode="auto">
              <a:xfrm>
                <a:off x="1591697" y="5237771"/>
                <a:ext cx="207242" cy="488339"/>
              </a:xfrm>
              <a:custGeom>
                <a:avLst/>
                <a:gdLst>
                  <a:gd name="T0" fmla="*/ 76200 w 68"/>
                  <a:gd name="T1" fmla="*/ 413944 h 167"/>
                  <a:gd name="T2" fmla="*/ 68580 w 68"/>
                  <a:gd name="T3" fmla="*/ 371783 h 167"/>
                  <a:gd name="T4" fmla="*/ 68580 w 68"/>
                  <a:gd name="T5" fmla="*/ 325789 h 167"/>
                  <a:gd name="T6" fmla="*/ 64770 w 68"/>
                  <a:gd name="T7" fmla="*/ 283628 h 167"/>
                  <a:gd name="T8" fmla="*/ 64770 w 68"/>
                  <a:gd name="T9" fmla="*/ 264464 h 167"/>
                  <a:gd name="T10" fmla="*/ 64770 w 68"/>
                  <a:gd name="T11" fmla="*/ 218470 h 167"/>
                  <a:gd name="T12" fmla="*/ 60960 w 68"/>
                  <a:gd name="T13" fmla="*/ 168644 h 167"/>
                  <a:gd name="T14" fmla="*/ 30480 w 68"/>
                  <a:gd name="T15" fmla="*/ 130316 h 167"/>
                  <a:gd name="T16" fmla="*/ 0 w 68"/>
                  <a:gd name="T17" fmla="*/ 84322 h 167"/>
                  <a:gd name="T18" fmla="*/ 26670 w 68"/>
                  <a:gd name="T19" fmla="*/ 49827 h 167"/>
                  <a:gd name="T20" fmla="*/ 49530 w 68"/>
                  <a:gd name="T21" fmla="*/ 0 h 167"/>
                  <a:gd name="T22" fmla="*/ 152400 w 68"/>
                  <a:gd name="T23" fmla="*/ 3833 h 167"/>
                  <a:gd name="T24" fmla="*/ 163830 w 68"/>
                  <a:gd name="T25" fmla="*/ 91988 h 167"/>
                  <a:gd name="T26" fmla="*/ 163830 w 68"/>
                  <a:gd name="T27" fmla="*/ 122650 h 167"/>
                  <a:gd name="T28" fmla="*/ 175260 w 68"/>
                  <a:gd name="T29" fmla="*/ 149480 h 167"/>
                  <a:gd name="T30" fmla="*/ 205740 w 68"/>
                  <a:gd name="T31" fmla="*/ 164811 h 167"/>
                  <a:gd name="T32" fmla="*/ 224790 w 68"/>
                  <a:gd name="T33" fmla="*/ 191641 h 167"/>
                  <a:gd name="T34" fmla="*/ 240030 w 68"/>
                  <a:gd name="T35" fmla="*/ 203139 h 167"/>
                  <a:gd name="T36" fmla="*/ 243840 w 68"/>
                  <a:gd name="T37" fmla="*/ 229969 h 167"/>
                  <a:gd name="T38" fmla="*/ 259080 w 68"/>
                  <a:gd name="T39" fmla="*/ 268297 h 167"/>
                  <a:gd name="T40" fmla="*/ 259080 w 68"/>
                  <a:gd name="T41" fmla="*/ 310458 h 167"/>
                  <a:gd name="T42" fmla="*/ 251460 w 68"/>
                  <a:gd name="T43" fmla="*/ 364117 h 167"/>
                  <a:gd name="T44" fmla="*/ 240030 w 68"/>
                  <a:gd name="T45" fmla="*/ 425442 h 167"/>
                  <a:gd name="T46" fmla="*/ 251460 w 68"/>
                  <a:gd name="T47" fmla="*/ 463771 h 167"/>
                  <a:gd name="T48" fmla="*/ 236220 w 68"/>
                  <a:gd name="T49" fmla="*/ 502099 h 167"/>
                  <a:gd name="T50" fmla="*/ 251460 w 68"/>
                  <a:gd name="T51" fmla="*/ 528928 h 167"/>
                  <a:gd name="T52" fmla="*/ 243840 w 68"/>
                  <a:gd name="T53" fmla="*/ 555758 h 167"/>
                  <a:gd name="T54" fmla="*/ 240030 w 68"/>
                  <a:gd name="T55" fmla="*/ 574922 h 167"/>
                  <a:gd name="T56" fmla="*/ 228600 w 68"/>
                  <a:gd name="T57" fmla="*/ 594086 h 167"/>
                  <a:gd name="T58" fmla="*/ 198120 w 68"/>
                  <a:gd name="T59" fmla="*/ 586421 h 167"/>
                  <a:gd name="T60" fmla="*/ 140970 w 68"/>
                  <a:gd name="T61" fmla="*/ 640080 h 167"/>
                  <a:gd name="T62" fmla="*/ 133350 w 68"/>
                  <a:gd name="T63" fmla="*/ 628582 h 167"/>
                  <a:gd name="T64" fmla="*/ 129540 w 68"/>
                  <a:gd name="T65" fmla="*/ 620916 h 167"/>
                  <a:gd name="T66" fmla="*/ 118110 w 68"/>
                  <a:gd name="T67" fmla="*/ 609417 h 167"/>
                  <a:gd name="T68" fmla="*/ 102870 w 68"/>
                  <a:gd name="T69" fmla="*/ 605585 h 167"/>
                  <a:gd name="T70" fmla="*/ 87630 w 68"/>
                  <a:gd name="T71" fmla="*/ 601752 h 167"/>
                  <a:gd name="T72" fmla="*/ 80010 w 68"/>
                  <a:gd name="T73" fmla="*/ 586421 h 167"/>
                  <a:gd name="T74" fmla="*/ 80010 w 68"/>
                  <a:gd name="T75" fmla="*/ 540427 h 167"/>
                  <a:gd name="T76" fmla="*/ 80010 w 68"/>
                  <a:gd name="T77" fmla="*/ 502099 h 167"/>
                  <a:gd name="T78" fmla="*/ 76200 w 68"/>
                  <a:gd name="T79" fmla="*/ 479102 h 167"/>
                  <a:gd name="T80" fmla="*/ 76200 w 68"/>
                  <a:gd name="T81" fmla="*/ 433108 h 1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8" h="167"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2"/>
                    </a:lnTo>
                    <a:lnTo>
                      <a:pt x="18" y="97"/>
                    </a:lnTo>
                    <a:lnTo>
                      <a:pt x="18" y="90"/>
                    </a:lnTo>
                    <a:lnTo>
                      <a:pt x="18" y="85"/>
                    </a:lnTo>
                    <a:lnTo>
                      <a:pt x="18" y="80"/>
                    </a:lnTo>
                    <a:lnTo>
                      <a:pt x="17" y="74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7" y="62"/>
                    </a:lnTo>
                    <a:lnTo>
                      <a:pt x="17" y="57"/>
                    </a:lnTo>
                    <a:lnTo>
                      <a:pt x="17" y="51"/>
                    </a:lnTo>
                    <a:lnTo>
                      <a:pt x="16" y="44"/>
                    </a:lnTo>
                    <a:lnTo>
                      <a:pt x="12" y="39"/>
                    </a:lnTo>
                    <a:lnTo>
                      <a:pt x="8" y="34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7" y="13"/>
                    </a:lnTo>
                    <a:lnTo>
                      <a:pt x="11" y="6"/>
                    </a:lnTo>
                    <a:lnTo>
                      <a:pt x="13" y="0"/>
                    </a:lnTo>
                    <a:lnTo>
                      <a:pt x="27" y="1"/>
                    </a:lnTo>
                    <a:lnTo>
                      <a:pt x="40" y="1"/>
                    </a:lnTo>
                    <a:lnTo>
                      <a:pt x="44" y="1"/>
                    </a:lnTo>
                    <a:lnTo>
                      <a:pt x="43" y="24"/>
                    </a:lnTo>
                    <a:lnTo>
                      <a:pt x="43" y="28"/>
                    </a:lnTo>
                    <a:lnTo>
                      <a:pt x="43" y="32"/>
                    </a:lnTo>
                    <a:lnTo>
                      <a:pt x="44" y="36"/>
                    </a:lnTo>
                    <a:lnTo>
                      <a:pt x="46" y="39"/>
                    </a:lnTo>
                    <a:lnTo>
                      <a:pt x="50" y="42"/>
                    </a:lnTo>
                    <a:lnTo>
                      <a:pt x="54" y="43"/>
                    </a:lnTo>
                    <a:lnTo>
                      <a:pt x="58" y="46"/>
                    </a:lnTo>
                    <a:lnTo>
                      <a:pt x="59" y="50"/>
                    </a:lnTo>
                    <a:lnTo>
                      <a:pt x="63" y="53"/>
                    </a:lnTo>
                    <a:lnTo>
                      <a:pt x="63" y="56"/>
                    </a:lnTo>
                    <a:lnTo>
                      <a:pt x="64" y="60"/>
                    </a:lnTo>
                    <a:lnTo>
                      <a:pt x="67" y="64"/>
                    </a:lnTo>
                    <a:lnTo>
                      <a:pt x="68" y="70"/>
                    </a:lnTo>
                    <a:lnTo>
                      <a:pt x="68" y="75"/>
                    </a:lnTo>
                    <a:lnTo>
                      <a:pt x="68" y="81"/>
                    </a:lnTo>
                    <a:lnTo>
                      <a:pt x="67" y="89"/>
                    </a:lnTo>
                    <a:lnTo>
                      <a:pt x="66" y="95"/>
                    </a:lnTo>
                    <a:lnTo>
                      <a:pt x="64" y="104"/>
                    </a:lnTo>
                    <a:lnTo>
                      <a:pt x="63" y="111"/>
                    </a:lnTo>
                    <a:lnTo>
                      <a:pt x="63" y="115"/>
                    </a:lnTo>
                    <a:lnTo>
                      <a:pt x="66" y="121"/>
                    </a:lnTo>
                    <a:lnTo>
                      <a:pt x="59" y="127"/>
                    </a:lnTo>
                    <a:lnTo>
                      <a:pt x="62" y="131"/>
                    </a:lnTo>
                    <a:lnTo>
                      <a:pt x="63" y="135"/>
                    </a:lnTo>
                    <a:lnTo>
                      <a:pt x="66" y="138"/>
                    </a:lnTo>
                    <a:lnTo>
                      <a:pt x="64" y="141"/>
                    </a:lnTo>
                    <a:lnTo>
                      <a:pt x="64" y="145"/>
                    </a:lnTo>
                    <a:lnTo>
                      <a:pt x="63" y="148"/>
                    </a:lnTo>
                    <a:lnTo>
                      <a:pt x="63" y="150"/>
                    </a:lnTo>
                    <a:lnTo>
                      <a:pt x="63" y="152"/>
                    </a:lnTo>
                    <a:lnTo>
                      <a:pt x="60" y="155"/>
                    </a:lnTo>
                    <a:lnTo>
                      <a:pt x="58" y="157"/>
                    </a:lnTo>
                    <a:lnTo>
                      <a:pt x="52" y="153"/>
                    </a:lnTo>
                    <a:lnTo>
                      <a:pt x="46" y="162"/>
                    </a:lnTo>
                    <a:lnTo>
                      <a:pt x="37" y="167"/>
                    </a:lnTo>
                    <a:lnTo>
                      <a:pt x="36" y="166"/>
                    </a:lnTo>
                    <a:lnTo>
                      <a:pt x="35" y="164"/>
                    </a:lnTo>
                    <a:lnTo>
                      <a:pt x="35" y="162"/>
                    </a:lnTo>
                    <a:lnTo>
                      <a:pt x="34" y="162"/>
                    </a:lnTo>
                    <a:lnTo>
                      <a:pt x="32" y="160"/>
                    </a:lnTo>
                    <a:lnTo>
                      <a:pt x="31" y="159"/>
                    </a:lnTo>
                    <a:lnTo>
                      <a:pt x="30" y="158"/>
                    </a:lnTo>
                    <a:lnTo>
                      <a:pt x="27" y="158"/>
                    </a:lnTo>
                    <a:lnTo>
                      <a:pt x="26" y="157"/>
                    </a:lnTo>
                    <a:lnTo>
                      <a:pt x="23" y="157"/>
                    </a:lnTo>
                    <a:lnTo>
                      <a:pt x="22" y="157"/>
                    </a:lnTo>
                    <a:lnTo>
                      <a:pt x="21" y="153"/>
                    </a:lnTo>
                    <a:lnTo>
                      <a:pt x="21" y="146"/>
                    </a:lnTo>
                    <a:lnTo>
                      <a:pt x="21" y="141"/>
                    </a:lnTo>
                    <a:lnTo>
                      <a:pt x="21" y="136"/>
                    </a:lnTo>
                    <a:lnTo>
                      <a:pt x="21" y="131"/>
                    </a:lnTo>
                    <a:lnTo>
                      <a:pt x="20" y="125"/>
                    </a:lnTo>
                    <a:lnTo>
                      <a:pt x="20" y="120"/>
                    </a:lnTo>
                    <a:lnTo>
                      <a:pt x="20" y="113"/>
                    </a:lnTo>
                    <a:lnTo>
                      <a:pt x="20" y="109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ZS: AS"/>
              <p:cNvSpPr/>
              <p:nvPr/>
            </p:nvSpPr>
            <p:spPr bwMode="auto">
              <a:xfrm>
                <a:off x="1425691" y="5543361"/>
                <a:ext cx="278863" cy="328577"/>
              </a:xfrm>
              <a:custGeom>
                <a:avLst/>
                <a:gdLst>
                  <a:gd name="T0" fmla="*/ 342731 w 90"/>
                  <a:gd name="T1" fmla="*/ 272992 h 109"/>
                  <a:gd name="T2" fmla="*/ 311573 w 90"/>
                  <a:gd name="T3" fmla="*/ 365271 h 109"/>
                  <a:gd name="T4" fmla="*/ 311573 w 90"/>
                  <a:gd name="T5" fmla="*/ 380650 h 109"/>
                  <a:gd name="T6" fmla="*/ 198628 w 90"/>
                  <a:gd name="T7" fmla="*/ 361426 h 109"/>
                  <a:gd name="T8" fmla="*/ 186944 w 90"/>
                  <a:gd name="T9" fmla="*/ 411410 h 109"/>
                  <a:gd name="T10" fmla="*/ 186944 w 90"/>
                  <a:gd name="T11" fmla="*/ 411410 h 109"/>
                  <a:gd name="T12" fmla="*/ 183049 w 90"/>
                  <a:gd name="T13" fmla="*/ 411410 h 109"/>
                  <a:gd name="T14" fmla="*/ 179155 w 90"/>
                  <a:gd name="T15" fmla="*/ 411410 h 109"/>
                  <a:gd name="T16" fmla="*/ 171365 w 90"/>
                  <a:gd name="T17" fmla="*/ 411410 h 109"/>
                  <a:gd name="T18" fmla="*/ 171365 w 90"/>
                  <a:gd name="T19" fmla="*/ 411410 h 109"/>
                  <a:gd name="T20" fmla="*/ 167471 w 90"/>
                  <a:gd name="T21" fmla="*/ 411410 h 109"/>
                  <a:gd name="T22" fmla="*/ 163576 w 90"/>
                  <a:gd name="T23" fmla="*/ 411410 h 109"/>
                  <a:gd name="T24" fmla="*/ 159681 w 90"/>
                  <a:gd name="T25" fmla="*/ 411410 h 109"/>
                  <a:gd name="T26" fmla="*/ 159681 w 90"/>
                  <a:gd name="T27" fmla="*/ 411410 h 109"/>
                  <a:gd name="T28" fmla="*/ 151892 w 90"/>
                  <a:gd name="T29" fmla="*/ 411410 h 109"/>
                  <a:gd name="T30" fmla="*/ 151892 w 90"/>
                  <a:gd name="T31" fmla="*/ 411410 h 109"/>
                  <a:gd name="T32" fmla="*/ 147997 w 90"/>
                  <a:gd name="T33" fmla="*/ 411410 h 109"/>
                  <a:gd name="T34" fmla="*/ 144103 w 90"/>
                  <a:gd name="T35" fmla="*/ 411410 h 109"/>
                  <a:gd name="T36" fmla="*/ 144103 w 90"/>
                  <a:gd name="T37" fmla="*/ 411410 h 109"/>
                  <a:gd name="T38" fmla="*/ 136313 w 90"/>
                  <a:gd name="T39" fmla="*/ 411410 h 109"/>
                  <a:gd name="T40" fmla="*/ 136313 w 90"/>
                  <a:gd name="T41" fmla="*/ 415255 h 109"/>
                  <a:gd name="T42" fmla="*/ 132419 w 90"/>
                  <a:gd name="T43" fmla="*/ 415255 h 109"/>
                  <a:gd name="T44" fmla="*/ 132419 w 90"/>
                  <a:gd name="T45" fmla="*/ 415255 h 109"/>
                  <a:gd name="T46" fmla="*/ 128524 w 90"/>
                  <a:gd name="T47" fmla="*/ 415255 h 109"/>
                  <a:gd name="T48" fmla="*/ 116840 w 90"/>
                  <a:gd name="T49" fmla="*/ 415255 h 109"/>
                  <a:gd name="T50" fmla="*/ 112945 w 90"/>
                  <a:gd name="T51" fmla="*/ 415255 h 109"/>
                  <a:gd name="T52" fmla="*/ 112945 w 90"/>
                  <a:gd name="T53" fmla="*/ 415255 h 109"/>
                  <a:gd name="T54" fmla="*/ 112945 w 90"/>
                  <a:gd name="T55" fmla="*/ 415255 h 109"/>
                  <a:gd name="T56" fmla="*/ 112945 w 90"/>
                  <a:gd name="T57" fmla="*/ 415255 h 109"/>
                  <a:gd name="T58" fmla="*/ 109051 w 90"/>
                  <a:gd name="T59" fmla="*/ 415255 h 109"/>
                  <a:gd name="T60" fmla="*/ 109051 w 90"/>
                  <a:gd name="T61" fmla="*/ 415255 h 109"/>
                  <a:gd name="T62" fmla="*/ 105156 w 90"/>
                  <a:gd name="T63" fmla="*/ 415255 h 109"/>
                  <a:gd name="T64" fmla="*/ 97367 w 90"/>
                  <a:gd name="T65" fmla="*/ 415255 h 109"/>
                  <a:gd name="T66" fmla="*/ 93472 w 90"/>
                  <a:gd name="T67" fmla="*/ 415255 h 109"/>
                  <a:gd name="T68" fmla="*/ 93472 w 90"/>
                  <a:gd name="T69" fmla="*/ 415255 h 109"/>
                  <a:gd name="T70" fmla="*/ 89577 w 90"/>
                  <a:gd name="T71" fmla="*/ 415255 h 109"/>
                  <a:gd name="T72" fmla="*/ 89577 w 90"/>
                  <a:gd name="T73" fmla="*/ 419100 h 109"/>
                  <a:gd name="T74" fmla="*/ 77893 w 90"/>
                  <a:gd name="T75" fmla="*/ 419100 h 109"/>
                  <a:gd name="T76" fmla="*/ 73999 w 90"/>
                  <a:gd name="T77" fmla="*/ 419100 h 109"/>
                  <a:gd name="T78" fmla="*/ 73999 w 90"/>
                  <a:gd name="T79" fmla="*/ 419100 h 109"/>
                  <a:gd name="T80" fmla="*/ 70104 w 90"/>
                  <a:gd name="T81" fmla="*/ 419100 h 109"/>
                  <a:gd name="T82" fmla="*/ 62315 w 90"/>
                  <a:gd name="T83" fmla="*/ 419100 h 109"/>
                  <a:gd name="T84" fmla="*/ 58420 w 90"/>
                  <a:gd name="T85" fmla="*/ 419100 h 109"/>
                  <a:gd name="T86" fmla="*/ 54525 w 90"/>
                  <a:gd name="T87" fmla="*/ 419100 h 109"/>
                  <a:gd name="T88" fmla="*/ 46736 w 90"/>
                  <a:gd name="T89" fmla="*/ 419100 h 109"/>
                  <a:gd name="T90" fmla="*/ 23368 w 90"/>
                  <a:gd name="T91" fmla="*/ 399875 h 109"/>
                  <a:gd name="T92" fmla="*/ 7789 w 90"/>
                  <a:gd name="T93" fmla="*/ 346046 h 109"/>
                  <a:gd name="T94" fmla="*/ 3895 w 90"/>
                  <a:gd name="T95" fmla="*/ 284527 h 109"/>
                  <a:gd name="T96" fmla="*/ 38947 w 90"/>
                  <a:gd name="T97" fmla="*/ 234542 h 109"/>
                  <a:gd name="T98" fmla="*/ 73999 w 90"/>
                  <a:gd name="T99" fmla="*/ 176868 h 109"/>
                  <a:gd name="T100" fmla="*/ 116840 w 90"/>
                  <a:gd name="T101" fmla="*/ 115349 h 109"/>
                  <a:gd name="T102" fmla="*/ 151892 w 90"/>
                  <a:gd name="T103" fmla="*/ 61519 h 109"/>
                  <a:gd name="T104" fmla="*/ 179155 w 90"/>
                  <a:gd name="T105" fmla="*/ 0 h 109"/>
                  <a:gd name="T106" fmla="*/ 284311 w 90"/>
                  <a:gd name="T107" fmla="*/ 11535 h 109"/>
                  <a:gd name="T108" fmla="*/ 284311 w 90"/>
                  <a:gd name="T109" fmla="*/ 73054 h 109"/>
                  <a:gd name="T110" fmla="*/ 288205 w 90"/>
                  <a:gd name="T111" fmla="*/ 153798 h 109"/>
                  <a:gd name="T112" fmla="*/ 307679 w 90"/>
                  <a:gd name="T113" fmla="*/ 196093 h 109"/>
                  <a:gd name="T114" fmla="*/ 331047 w 90"/>
                  <a:gd name="T115" fmla="*/ 207628 h 109"/>
                  <a:gd name="T116" fmla="*/ 346625 w 90"/>
                  <a:gd name="T117" fmla="*/ 230697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0" h="109">
                    <a:moveTo>
                      <a:pt x="90" y="61"/>
                    </a:moveTo>
                    <a:lnTo>
                      <a:pt x="90" y="63"/>
                    </a:lnTo>
                    <a:lnTo>
                      <a:pt x="90" y="66"/>
                    </a:lnTo>
                    <a:lnTo>
                      <a:pt x="88" y="71"/>
                    </a:lnTo>
                    <a:lnTo>
                      <a:pt x="85" y="76"/>
                    </a:lnTo>
                    <a:lnTo>
                      <a:pt x="84" y="83"/>
                    </a:lnTo>
                    <a:lnTo>
                      <a:pt x="81" y="90"/>
                    </a:lnTo>
                    <a:lnTo>
                      <a:pt x="80" y="95"/>
                    </a:lnTo>
                    <a:lnTo>
                      <a:pt x="80" y="97"/>
                    </a:lnTo>
                    <a:lnTo>
                      <a:pt x="80" y="98"/>
                    </a:lnTo>
                    <a:lnTo>
                      <a:pt x="80" y="99"/>
                    </a:lnTo>
                    <a:lnTo>
                      <a:pt x="70" y="98"/>
                    </a:lnTo>
                    <a:lnTo>
                      <a:pt x="67" y="97"/>
                    </a:lnTo>
                    <a:lnTo>
                      <a:pt x="62" y="97"/>
                    </a:lnTo>
                    <a:lnTo>
                      <a:pt x="51" y="94"/>
                    </a:lnTo>
                    <a:lnTo>
                      <a:pt x="50" y="95"/>
                    </a:lnTo>
                    <a:lnTo>
                      <a:pt x="50" y="97"/>
                    </a:lnTo>
                    <a:lnTo>
                      <a:pt x="48" y="102"/>
                    </a:lnTo>
                    <a:lnTo>
                      <a:pt x="48" y="107"/>
                    </a:lnTo>
                    <a:lnTo>
                      <a:pt x="47" y="107"/>
                    </a:lnTo>
                    <a:lnTo>
                      <a:pt x="46" y="107"/>
                    </a:lnTo>
                    <a:lnTo>
                      <a:pt x="44" y="107"/>
                    </a:lnTo>
                    <a:lnTo>
                      <a:pt x="43" y="107"/>
                    </a:lnTo>
                    <a:lnTo>
                      <a:pt x="42" y="107"/>
                    </a:lnTo>
                    <a:lnTo>
                      <a:pt x="41" y="107"/>
                    </a:lnTo>
                    <a:lnTo>
                      <a:pt x="39" y="107"/>
                    </a:lnTo>
                    <a:lnTo>
                      <a:pt x="38" y="107"/>
                    </a:lnTo>
                    <a:lnTo>
                      <a:pt x="37" y="107"/>
                    </a:lnTo>
                    <a:lnTo>
                      <a:pt x="35" y="107"/>
                    </a:lnTo>
                    <a:lnTo>
                      <a:pt x="35" y="108"/>
                    </a:lnTo>
                    <a:lnTo>
                      <a:pt x="35" y="107"/>
                    </a:lnTo>
                    <a:lnTo>
                      <a:pt x="34" y="107"/>
                    </a:lnTo>
                    <a:lnTo>
                      <a:pt x="34" y="108"/>
                    </a:lnTo>
                    <a:lnTo>
                      <a:pt x="33" y="108"/>
                    </a:lnTo>
                    <a:lnTo>
                      <a:pt x="32" y="108"/>
                    </a:lnTo>
                    <a:lnTo>
                      <a:pt x="30" y="108"/>
                    </a:lnTo>
                    <a:lnTo>
                      <a:pt x="29" y="108"/>
                    </a:lnTo>
                    <a:lnTo>
                      <a:pt x="28" y="108"/>
                    </a:lnTo>
                    <a:lnTo>
                      <a:pt x="27" y="108"/>
                    </a:lnTo>
                    <a:lnTo>
                      <a:pt x="25" y="108"/>
                    </a:lnTo>
                    <a:lnTo>
                      <a:pt x="24" y="108"/>
                    </a:lnTo>
                    <a:lnTo>
                      <a:pt x="23" y="108"/>
                    </a:lnTo>
                    <a:lnTo>
                      <a:pt x="23" y="109"/>
                    </a:lnTo>
                    <a:lnTo>
                      <a:pt x="21" y="109"/>
                    </a:lnTo>
                    <a:lnTo>
                      <a:pt x="20" y="109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6" y="109"/>
                    </a:lnTo>
                    <a:lnTo>
                      <a:pt x="15" y="109"/>
                    </a:lnTo>
                    <a:lnTo>
                      <a:pt x="14" y="109"/>
                    </a:lnTo>
                    <a:lnTo>
                      <a:pt x="12" y="109"/>
                    </a:lnTo>
                    <a:lnTo>
                      <a:pt x="9" y="107"/>
                    </a:lnTo>
                    <a:lnTo>
                      <a:pt x="6" y="104"/>
                    </a:lnTo>
                    <a:lnTo>
                      <a:pt x="2" y="100"/>
                    </a:lnTo>
                    <a:lnTo>
                      <a:pt x="0" y="97"/>
                    </a:lnTo>
                    <a:lnTo>
                      <a:pt x="1" y="94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1" y="74"/>
                    </a:lnTo>
                    <a:lnTo>
                      <a:pt x="2" y="71"/>
                    </a:lnTo>
                    <a:lnTo>
                      <a:pt x="4" y="67"/>
                    </a:lnTo>
                    <a:lnTo>
                      <a:pt x="6" y="65"/>
                    </a:lnTo>
                    <a:lnTo>
                      <a:pt x="10" y="61"/>
                    </a:lnTo>
                    <a:lnTo>
                      <a:pt x="11" y="56"/>
                    </a:lnTo>
                    <a:lnTo>
                      <a:pt x="12" y="53"/>
                    </a:lnTo>
                    <a:lnTo>
                      <a:pt x="14" y="49"/>
                    </a:lnTo>
                    <a:lnTo>
                      <a:pt x="19" y="46"/>
                    </a:lnTo>
                    <a:lnTo>
                      <a:pt x="21" y="42"/>
                    </a:lnTo>
                    <a:lnTo>
                      <a:pt x="27" y="39"/>
                    </a:lnTo>
                    <a:lnTo>
                      <a:pt x="29" y="35"/>
                    </a:lnTo>
                    <a:lnTo>
                      <a:pt x="30" y="30"/>
                    </a:lnTo>
                    <a:lnTo>
                      <a:pt x="32" y="28"/>
                    </a:lnTo>
                    <a:lnTo>
                      <a:pt x="33" y="24"/>
                    </a:lnTo>
                    <a:lnTo>
                      <a:pt x="37" y="20"/>
                    </a:lnTo>
                    <a:lnTo>
                      <a:pt x="39" y="16"/>
                    </a:lnTo>
                    <a:lnTo>
                      <a:pt x="41" y="11"/>
                    </a:lnTo>
                    <a:lnTo>
                      <a:pt x="42" y="5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3" y="2"/>
                    </a:lnTo>
                    <a:lnTo>
                      <a:pt x="58" y="3"/>
                    </a:lnTo>
                    <a:lnTo>
                      <a:pt x="73" y="3"/>
                    </a:lnTo>
                    <a:lnTo>
                      <a:pt x="73" y="7"/>
                    </a:lnTo>
                    <a:lnTo>
                      <a:pt x="73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0"/>
                    </a:lnTo>
                    <a:lnTo>
                      <a:pt x="74" y="35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5" y="51"/>
                    </a:lnTo>
                    <a:lnTo>
                      <a:pt x="76" y="51"/>
                    </a:lnTo>
                    <a:lnTo>
                      <a:pt x="79" y="51"/>
                    </a:lnTo>
                    <a:lnTo>
                      <a:pt x="80" y="52"/>
                    </a:lnTo>
                    <a:lnTo>
                      <a:pt x="83" y="52"/>
                    </a:lnTo>
                    <a:lnTo>
                      <a:pt x="84" y="53"/>
                    </a:lnTo>
                    <a:lnTo>
                      <a:pt x="85" y="54"/>
                    </a:lnTo>
                    <a:lnTo>
                      <a:pt x="87" y="56"/>
                    </a:lnTo>
                    <a:lnTo>
                      <a:pt x="88" y="56"/>
                    </a:lnTo>
                    <a:lnTo>
                      <a:pt x="88" y="58"/>
                    </a:lnTo>
                    <a:lnTo>
                      <a:pt x="89" y="60"/>
                    </a:lnTo>
                    <a:lnTo>
                      <a:pt x="90" y="6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ZS: OKT"/>
              <p:cNvSpPr/>
              <p:nvPr/>
            </p:nvSpPr>
            <p:spPr bwMode="auto">
              <a:xfrm>
                <a:off x="1179623" y="5612110"/>
                <a:ext cx="291407" cy="296582"/>
              </a:xfrm>
              <a:custGeom>
                <a:avLst/>
                <a:gdLst>
                  <a:gd name="T0" fmla="*/ 0 w 100"/>
                  <a:gd name="T1" fmla="*/ 281940 h 100"/>
                  <a:gd name="T2" fmla="*/ 29870 w 100"/>
                  <a:gd name="T3" fmla="*/ 186690 h 100"/>
                  <a:gd name="T4" fmla="*/ 48539 w 100"/>
                  <a:gd name="T5" fmla="*/ 95250 h 100"/>
                  <a:gd name="T6" fmla="*/ 67208 w 100"/>
                  <a:gd name="T7" fmla="*/ 26670 h 100"/>
                  <a:gd name="T8" fmla="*/ 302438 w 100"/>
                  <a:gd name="T9" fmla="*/ 3810 h 100"/>
                  <a:gd name="T10" fmla="*/ 324841 w 100"/>
                  <a:gd name="T11" fmla="*/ 194310 h 100"/>
                  <a:gd name="T12" fmla="*/ 362179 w 100"/>
                  <a:gd name="T13" fmla="*/ 327660 h 100"/>
                  <a:gd name="T14" fmla="*/ 354711 w 100"/>
                  <a:gd name="T15" fmla="*/ 327660 h 100"/>
                  <a:gd name="T16" fmla="*/ 343510 w 100"/>
                  <a:gd name="T17" fmla="*/ 335280 h 100"/>
                  <a:gd name="T18" fmla="*/ 336042 w 100"/>
                  <a:gd name="T19" fmla="*/ 335280 h 100"/>
                  <a:gd name="T20" fmla="*/ 321107 w 100"/>
                  <a:gd name="T21" fmla="*/ 335280 h 100"/>
                  <a:gd name="T22" fmla="*/ 313639 w 100"/>
                  <a:gd name="T23" fmla="*/ 335280 h 100"/>
                  <a:gd name="T24" fmla="*/ 302438 w 100"/>
                  <a:gd name="T25" fmla="*/ 339090 h 100"/>
                  <a:gd name="T26" fmla="*/ 291236 w 100"/>
                  <a:gd name="T27" fmla="*/ 339090 h 100"/>
                  <a:gd name="T28" fmla="*/ 276301 w 100"/>
                  <a:gd name="T29" fmla="*/ 339090 h 100"/>
                  <a:gd name="T30" fmla="*/ 261366 w 100"/>
                  <a:gd name="T31" fmla="*/ 339090 h 100"/>
                  <a:gd name="T32" fmla="*/ 257632 w 100"/>
                  <a:gd name="T33" fmla="*/ 339090 h 100"/>
                  <a:gd name="T34" fmla="*/ 242697 w 100"/>
                  <a:gd name="T35" fmla="*/ 342900 h 100"/>
                  <a:gd name="T36" fmla="*/ 238963 w 100"/>
                  <a:gd name="T37" fmla="*/ 342900 h 100"/>
                  <a:gd name="T38" fmla="*/ 227762 w 100"/>
                  <a:gd name="T39" fmla="*/ 342900 h 100"/>
                  <a:gd name="T40" fmla="*/ 220294 w 100"/>
                  <a:gd name="T41" fmla="*/ 342900 h 100"/>
                  <a:gd name="T42" fmla="*/ 209093 w 100"/>
                  <a:gd name="T43" fmla="*/ 342900 h 100"/>
                  <a:gd name="T44" fmla="*/ 201625 w 100"/>
                  <a:gd name="T45" fmla="*/ 346710 h 100"/>
                  <a:gd name="T46" fmla="*/ 190424 w 100"/>
                  <a:gd name="T47" fmla="*/ 346710 h 100"/>
                  <a:gd name="T48" fmla="*/ 182956 w 100"/>
                  <a:gd name="T49" fmla="*/ 354330 h 100"/>
                  <a:gd name="T50" fmla="*/ 171755 w 100"/>
                  <a:gd name="T51" fmla="*/ 354330 h 100"/>
                  <a:gd name="T52" fmla="*/ 160553 w 100"/>
                  <a:gd name="T53" fmla="*/ 358140 h 100"/>
                  <a:gd name="T54" fmla="*/ 153086 w 100"/>
                  <a:gd name="T55" fmla="*/ 358140 h 100"/>
                  <a:gd name="T56" fmla="*/ 141884 w 100"/>
                  <a:gd name="T57" fmla="*/ 358140 h 100"/>
                  <a:gd name="T58" fmla="*/ 130683 w 100"/>
                  <a:gd name="T59" fmla="*/ 358140 h 100"/>
                  <a:gd name="T60" fmla="*/ 119482 w 100"/>
                  <a:gd name="T61" fmla="*/ 361950 h 100"/>
                  <a:gd name="T62" fmla="*/ 108280 w 100"/>
                  <a:gd name="T63" fmla="*/ 361950 h 100"/>
                  <a:gd name="T64" fmla="*/ 104546 w 100"/>
                  <a:gd name="T65" fmla="*/ 361950 h 100"/>
                  <a:gd name="T66" fmla="*/ 97079 w 100"/>
                  <a:gd name="T67" fmla="*/ 369570 h 100"/>
                  <a:gd name="T68" fmla="*/ 85877 w 100"/>
                  <a:gd name="T69" fmla="*/ 369570 h 100"/>
                  <a:gd name="T70" fmla="*/ 85877 w 100"/>
                  <a:gd name="T71" fmla="*/ 369570 h 100"/>
                  <a:gd name="T72" fmla="*/ 74676 w 100"/>
                  <a:gd name="T73" fmla="*/ 373380 h 100"/>
                  <a:gd name="T74" fmla="*/ 67208 w 100"/>
                  <a:gd name="T75" fmla="*/ 373380 h 100"/>
                  <a:gd name="T76" fmla="*/ 63475 w 100"/>
                  <a:gd name="T77" fmla="*/ 377190 h 100"/>
                  <a:gd name="T78" fmla="*/ 48539 w 100"/>
                  <a:gd name="T79" fmla="*/ 377190 h 100"/>
                  <a:gd name="T80" fmla="*/ 33604 w 100"/>
                  <a:gd name="T81" fmla="*/ 377190 h 100"/>
                  <a:gd name="T82" fmla="*/ 18669 w 100"/>
                  <a:gd name="T83" fmla="*/ 377190 h 100"/>
                  <a:gd name="T84" fmla="*/ 3734 w 100"/>
                  <a:gd name="T85" fmla="*/ 381000 h 100"/>
                  <a:gd name="T86" fmla="*/ 3734 w 100"/>
                  <a:gd name="T87" fmla="*/ 377190 h 100"/>
                  <a:gd name="T88" fmla="*/ 11201 w 100"/>
                  <a:gd name="T89" fmla="*/ 377190 h 100"/>
                  <a:gd name="T90" fmla="*/ 14935 w 100"/>
                  <a:gd name="T91" fmla="*/ 377190 h 100"/>
                  <a:gd name="T92" fmla="*/ 29870 w 100"/>
                  <a:gd name="T93" fmla="*/ 377190 h 100"/>
                  <a:gd name="T94" fmla="*/ 44806 w 100"/>
                  <a:gd name="T95" fmla="*/ 377190 h 100"/>
                  <a:gd name="T96" fmla="*/ 48539 w 100"/>
                  <a:gd name="T97" fmla="*/ 373380 h 100"/>
                  <a:gd name="T98" fmla="*/ 52273 w 100"/>
                  <a:gd name="T99" fmla="*/ 373380 h 100"/>
                  <a:gd name="T100" fmla="*/ 52273 w 100"/>
                  <a:gd name="T101" fmla="*/ 369570 h 100"/>
                  <a:gd name="T102" fmla="*/ 48539 w 100"/>
                  <a:gd name="T103" fmla="*/ 373380 h 100"/>
                  <a:gd name="T104" fmla="*/ 37338 w 100"/>
                  <a:gd name="T105" fmla="*/ 373380 h 100"/>
                  <a:gd name="T106" fmla="*/ 29870 w 100"/>
                  <a:gd name="T107" fmla="*/ 373380 h 100"/>
                  <a:gd name="T108" fmla="*/ 33604 w 100"/>
                  <a:gd name="T109" fmla="*/ 373380 h 100"/>
                  <a:gd name="T110" fmla="*/ 44806 w 100"/>
                  <a:gd name="T111" fmla="*/ 369570 h 100"/>
                  <a:gd name="T112" fmla="*/ 48539 w 100"/>
                  <a:gd name="T113" fmla="*/ 361950 h 100"/>
                  <a:gd name="T114" fmla="*/ 48539 w 100"/>
                  <a:gd name="T115" fmla="*/ 358140 h 100"/>
                  <a:gd name="T116" fmla="*/ 48539 w 100"/>
                  <a:gd name="T117" fmla="*/ 358140 h 100"/>
                  <a:gd name="T118" fmla="*/ 44806 w 100"/>
                  <a:gd name="T119" fmla="*/ 361950 h 100"/>
                  <a:gd name="T120" fmla="*/ 44806 w 100"/>
                  <a:gd name="T121" fmla="*/ 369570 h 100"/>
                  <a:gd name="T122" fmla="*/ 33604 w 100"/>
                  <a:gd name="T123" fmla="*/ 369570 h 10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0" h="100">
                    <a:moveTo>
                      <a:pt x="8" y="94"/>
                    </a:moveTo>
                    <a:lnTo>
                      <a:pt x="8" y="91"/>
                    </a:lnTo>
                    <a:lnTo>
                      <a:pt x="8" y="89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5"/>
                    </a:lnTo>
                    <a:lnTo>
                      <a:pt x="5" y="85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3" y="79"/>
                    </a:lnTo>
                    <a:lnTo>
                      <a:pt x="1" y="79"/>
                    </a:lnTo>
                    <a:lnTo>
                      <a:pt x="1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1" y="63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3" y="60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8" y="7"/>
                    </a:lnTo>
                    <a:lnTo>
                      <a:pt x="19" y="1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28" y="12"/>
                    </a:lnTo>
                    <a:lnTo>
                      <a:pt x="33" y="10"/>
                    </a:lnTo>
                    <a:lnTo>
                      <a:pt x="37" y="7"/>
                    </a:lnTo>
                    <a:lnTo>
                      <a:pt x="40" y="3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81" y="1"/>
                    </a:lnTo>
                    <a:lnTo>
                      <a:pt x="84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3" y="12"/>
                    </a:lnTo>
                    <a:lnTo>
                      <a:pt x="95" y="16"/>
                    </a:lnTo>
                    <a:lnTo>
                      <a:pt x="97" y="19"/>
                    </a:lnTo>
                    <a:lnTo>
                      <a:pt x="100" y="26"/>
                    </a:lnTo>
                    <a:lnTo>
                      <a:pt x="98" y="30"/>
                    </a:lnTo>
                    <a:lnTo>
                      <a:pt x="97" y="33"/>
                    </a:lnTo>
                    <a:lnTo>
                      <a:pt x="96" y="38"/>
                    </a:lnTo>
                    <a:lnTo>
                      <a:pt x="92" y="42"/>
                    </a:lnTo>
                    <a:lnTo>
                      <a:pt x="90" y="44"/>
                    </a:lnTo>
                    <a:lnTo>
                      <a:pt x="88" y="48"/>
                    </a:lnTo>
                    <a:lnTo>
                      <a:pt x="87" y="51"/>
                    </a:lnTo>
                    <a:lnTo>
                      <a:pt x="86" y="56"/>
                    </a:lnTo>
                    <a:lnTo>
                      <a:pt x="87" y="60"/>
                    </a:lnTo>
                    <a:lnTo>
                      <a:pt x="90" y="63"/>
                    </a:lnTo>
                    <a:lnTo>
                      <a:pt x="88" y="67"/>
                    </a:lnTo>
                    <a:lnTo>
                      <a:pt x="87" y="71"/>
                    </a:lnTo>
                    <a:lnTo>
                      <a:pt x="86" y="74"/>
                    </a:lnTo>
                    <a:lnTo>
                      <a:pt x="88" y="77"/>
                    </a:lnTo>
                    <a:lnTo>
                      <a:pt x="92" y="81"/>
                    </a:lnTo>
                    <a:lnTo>
                      <a:pt x="95" y="84"/>
                    </a:lnTo>
                    <a:lnTo>
                      <a:pt x="98" y="86"/>
                    </a:lnTo>
                    <a:lnTo>
                      <a:pt x="97" y="86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3" y="86"/>
                    </a:lnTo>
                    <a:lnTo>
                      <a:pt x="93" y="88"/>
                    </a:lnTo>
                    <a:lnTo>
                      <a:pt x="93" y="86"/>
                    </a:lnTo>
                    <a:lnTo>
                      <a:pt x="93" y="88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1" y="88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7" y="88"/>
                    </a:lnTo>
                    <a:lnTo>
                      <a:pt x="86" y="88"/>
                    </a:lnTo>
                    <a:lnTo>
                      <a:pt x="84" y="88"/>
                    </a:lnTo>
                    <a:lnTo>
                      <a:pt x="83" y="88"/>
                    </a:lnTo>
                    <a:lnTo>
                      <a:pt x="83" y="89"/>
                    </a:lnTo>
                    <a:lnTo>
                      <a:pt x="83" y="88"/>
                    </a:lnTo>
                    <a:lnTo>
                      <a:pt x="82" y="88"/>
                    </a:lnTo>
                    <a:lnTo>
                      <a:pt x="82" y="89"/>
                    </a:lnTo>
                    <a:lnTo>
                      <a:pt x="81" y="89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7" y="89"/>
                    </a:lnTo>
                    <a:lnTo>
                      <a:pt x="75" y="89"/>
                    </a:lnTo>
                    <a:lnTo>
                      <a:pt x="74" y="89"/>
                    </a:lnTo>
                    <a:lnTo>
                      <a:pt x="73" y="89"/>
                    </a:lnTo>
                    <a:lnTo>
                      <a:pt x="72" y="89"/>
                    </a:lnTo>
                    <a:lnTo>
                      <a:pt x="70" y="89"/>
                    </a:lnTo>
                    <a:lnTo>
                      <a:pt x="69" y="89"/>
                    </a:lnTo>
                    <a:lnTo>
                      <a:pt x="68" y="89"/>
                    </a:lnTo>
                    <a:lnTo>
                      <a:pt x="67" y="89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1" y="90"/>
                    </a:lnTo>
                    <a:lnTo>
                      <a:pt x="60" y="90"/>
                    </a:lnTo>
                    <a:lnTo>
                      <a:pt x="59" y="90"/>
                    </a:lnTo>
                    <a:lnTo>
                      <a:pt x="58" y="90"/>
                    </a:lnTo>
                    <a:lnTo>
                      <a:pt x="58" y="91"/>
                    </a:lnTo>
                    <a:lnTo>
                      <a:pt x="58" y="90"/>
                    </a:lnTo>
                    <a:lnTo>
                      <a:pt x="56" y="90"/>
                    </a:lnTo>
                    <a:lnTo>
                      <a:pt x="56" y="91"/>
                    </a:lnTo>
                    <a:lnTo>
                      <a:pt x="55" y="91"/>
                    </a:lnTo>
                    <a:lnTo>
                      <a:pt x="54" y="91"/>
                    </a:lnTo>
                    <a:lnTo>
                      <a:pt x="52" y="91"/>
                    </a:lnTo>
                    <a:lnTo>
                      <a:pt x="51" y="91"/>
                    </a:lnTo>
                    <a:lnTo>
                      <a:pt x="50" y="91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93"/>
                    </a:lnTo>
                    <a:lnTo>
                      <a:pt x="49" y="93"/>
                    </a:lnTo>
                    <a:lnTo>
                      <a:pt x="47" y="93"/>
                    </a:lnTo>
                    <a:lnTo>
                      <a:pt x="46" y="93"/>
                    </a:lnTo>
                    <a:lnTo>
                      <a:pt x="45" y="93"/>
                    </a:lnTo>
                    <a:lnTo>
                      <a:pt x="43" y="93"/>
                    </a:lnTo>
                    <a:lnTo>
                      <a:pt x="43" y="94"/>
                    </a:lnTo>
                    <a:lnTo>
                      <a:pt x="42" y="94"/>
                    </a:lnTo>
                    <a:lnTo>
                      <a:pt x="41" y="94"/>
                    </a:lnTo>
                    <a:lnTo>
                      <a:pt x="40" y="94"/>
                    </a:lnTo>
                    <a:lnTo>
                      <a:pt x="38" y="94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3" y="95"/>
                    </a:lnTo>
                    <a:lnTo>
                      <a:pt x="32" y="95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7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3" y="97"/>
                    </a:lnTo>
                    <a:lnTo>
                      <a:pt x="23" y="98"/>
                    </a:lnTo>
                    <a:lnTo>
                      <a:pt x="23" y="97"/>
                    </a:lnTo>
                    <a:lnTo>
                      <a:pt x="23" y="98"/>
                    </a:lnTo>
                    <a:lnTo>
                      <a:pt x="23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0" y="98"/>
                    </a:lnTo>
                    <a:lnTo>
                      <a:pt x="19" y="98"/>
                    </a:lnTo>
                    <a:lnTo>
                      <a:pt x="18" y="98"/>
                    </a:lnTo>
                    <a:lnTo>
                      <a:pt x="17" y="98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4" y="99"/>
                    </a:lnTo>
                    <a:lnTo>
                      <a:pt x="13" y="99"/>
                    </a:lnTo>
                    <a:lnTo>
                      <a:pt x="10" y="99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5" y="99"/>
                    </a:lnTo>
                    <a:lnTo>
                      <a:pt x="4" y="99"/>
                    </a:lnTo>
                    <a:lnTo>
                      <a:pt x="3" y="99"/>
                    </a:lnTo>
                    <a:lnTo>
                      <a:pt x="1" y="99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1" y="99"/>
                    </a:lnTo>
                    <a:lnTo>
                      <a:pt x="3" y="99"/>
                    </a:lnTo>
                    <a:lnTo>
                      <a:pt x="4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9"/>
                    </a:lnTo>
                    <a:lnTo>
                      <a:pt x="9" y="99"/>
                    </a:lnTo>
                    <a:lnTo>
                      <a:pt x="10" y="99"/>
                    </a:lnTo>
                    <a:lnTo>
                      <a:pt x="12" y="99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4" y="98"/>
                    </a:lnTo>
                    <a:lnTo>
                      <a:pt x="14" y="97"/>
                    </a:lnTo>
                    <a:lnTo>
                      <a:pt x="14" y="98"/>
                    </a:lnTo>
                    <a:lnTo>
                      <a:pt x="15" y="98"/>
                    </a:lnTo>
                    <a:lnTo>
                      <a:pt x="15" y="97"/>
                    </a:lnTo>
                    <a:lnTo>
                      <a:pt x="14" y="97"/>
                    </a:lnTo>
                    <a:lnTo>
                      <a:pt x="13" y="97"/>
                    </a:lnTo>
                    <a:lnTo>
                      <a:pt x="13" y="98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9" y="98"/>
                    </a:lnTo>
                    <a:lnTo>
                      <a:pt x="8" y="98"/>
                    </a:lnTo>
                    <a:lnTo>
                      <a:pt x="8" y="97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2" y="97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3" y="94"/>
                    </a:lnTo>
                    <a:lnTo>
                      <a:pt x="13" y="95"/>
                    </a:lnTo>
                    <a:lnTo>
                      <a:pt x="12" y="95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8" y="95"/>
                    </a:lnTo>
                    <a:lnTo>
                      <a:pt x="8" y="94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ZS: AZT"/>
              <p:cNvSpPr/>
              <p:nvPr/>
            </p:nvSpPr>
            <p:spPr bwMode="auto">
              <a:xfrm>
                <a:off x="1198525" y="5306322"/>
                <a:ext cx="455826" cy="393688"/>
              </a:xfrm>
              <a:custGeom>
                <a:avLst/>
                <a:gdLst>
                  <a:gd name="T0" fmla="*/ 60551 w 149"/>
                  <a:gd name="T1" fmla="*/ 261028 h 133"/>
                  <a:gd name="T2" fmla="*/ 64335 w 149"/>
                  <a:gd name="T3" fmla="*/ 237996 h 133"/>
                  <a:gd name="T4" fmla="*/ 60551 w 149"/>
                  <a:gd name="T5" fmla="*/ 214964 h 133"/>
                  <a:gd name="T6" fmla="*/ 60551 w 149"/>
                  <a:gd name="T7" fmla="*/ 195771 h 133"/>
                  <a:gd name="T8" fmla="*/ 68120 w 149"/>
                  <a:gd name="T9" fmla="*/ 172739 h 133"/>
                  <a:gd name="T10" fmla="*/ 79473 w 149"/>
                  <a:gd name="T11" fmla="*/ 153546 h 133"/>
                  <a:gd name="T12" fmla="*/ 94611 w 149"/>
                  <a:gd name="T13" fmla="*/ 138191 h 133"/>
                  <a:gd name="T14" fmla="*/ 102180 w 149"/>
                  <a:gd name="T15" fmla="*/ 126675 h 133"/>
                  <a:gd name="T16" fmla="*/ 102180 w 149"/>
                  <a:gd name="T17" fmla="*/ 99805 h 133"/>
                  <a:gd name="T18" fmla="*/ 105964 w 149"/>
                  <a:gd name="T19" fmla="*/ 76773 h 133"/>
                  <a:gd name="T20" fmla="*/ 117317 w 149"/>
                  <a:gd name="T21" fmla="*/ 65257 h 133"/>
                  <a:gd name="T22" fmla="*/ 132455 w 149"/>
                  <a:gd name="T23" fmla="*/ 53741 h 133"/>
                  <a:gd name="T24" fmla="*/ 132455 w 149"/>
                  <a:gd name="T25" fmla="*/ 38386 h 133"/>
                  <a:gd name="T26" fmla="*/ 124886 w 149"/>
                  <a:gd name="T27" fmla="*/ 19193 h 133"/>
                  <a:gd name="T28" fmla="*/ 113533 w 149"/>
                  <a:gd name="T29" fmla="*/ 7677 h 133"/>
                  <a:gd name="T30" fmla="*/ 174084 w 149"/>
                  <a:gd name="T31" fmla="*/ 0 h 133"/>
                  <a:gd name="T32" fmla="*/ 238419 w 149"/>
                  <a:gd name="T33" fmla="*/ 0 h 133"/>
                  <a:gd name="T34" fmla="*/ 302754 w 149"/>
                  <a:gd name="T35" fmla="*/ 0 h 133"/>
                  <a:gd name="T36" fmla="*/ 367090 w 149"/>
                  <a:gd name="T37" fmla="*/ 0 h 133"/>
                  <a:gd name="T38" fmla="*/ 435209 w 149"/>
                  <a:gd name="T39" fmla="*/ 0 h 133"/>
                  <a:gd name="T40" fmla="*/ 476838 w 149"/>
                  <a:gd name="T41" fmla="*/ 0 h 133"/>
                  <a:gd name="T42" fmla="*/ 503329 w 149"/>
                  <a:gd name="T43" fmla="*/ 23032 h 133"/>
                  <a:gd name="T44" fmla="*/ 548742 w 149"/>
                  <a:gd name="T45" fmla="*/ 84450 h 133"/>
                  <a:gd name="T46" fmla="*/ 552527 w 149"/>
                  <a:gd name="T47" fmla="*/ 153546 h 133"/>
                  <a:gd name="T48" fmla="*/ 552527 w 149"/>
                  <a:gd name="T49" fmla="*/ 199610 h 133"/>
                  <a:gd name="T50" fmla="*/ 556311 w 149"/>
                  <a:gd name="T51" fmla="*/ 261028 h 133"/>
                  <a:gd name="T52" fmla="*/ 563880 w 149"/>
                  <a:gd name="T53" fmla="*/ 330124 h 133"/>
                  <a:gd name="T54" fmla="*/ 488191 w 149"/>
                  <a:gd name="T55" fmla="*/ 330124 h 133"/>
                  <a:gd name="T56" fmla="*/ 446563 w 149"/>
                  <a:gd name="T57" fmla="*/ 326285 h 133"/>
                  <a:gd name="T58" fmla="*/ 435209 w 149"/>
                  <a:gd name="T59" fmla="*/ 383865 h 133"/>
                  <a:gd name="T60" fmla="*/ 408718 w 149"/>
                  <a:gd name="T61" fmla="*/ 429928 h 133"/>
                  <a:gd name="T62" fmla="*/ 389796 w 149"/>
                  <a:gd name="T63" fmla="*/ 472154 h 133"/>
                  <a:gd name="T64" fmla="*/ 340599 w 149"/>
                  <a:gd name="T65" fmla="*/ 510540 h 133"/>
                  <a:gd name="T66" fmla="*/ 314108 w 149"/>
                  <a:gd name="T67" fmla="*/ 456799 h 133"/>
                  <a:gd name="T68" fmla="*/ 280048 w 149"/>
                  <a:gd name="T69" fmla="*/ 422251 h 133"/>
                  <a:gd name="T70" fmla="*/ 215712 w 149"/>
                  <a:gd name="T71" fmla="*/ 410735 h 133"/>
                  <a:gd name="T72" fmla="*/ 140024 w 149"/>
                  <a:gd name="T73" fmla="*/ 410735 h 133"/>
                  <a:gd name="T74" fmla="*/ 102180 w 149"/>
                  <a:gd name="T75" fmla="*/ 437606 h 133"/>
                  <a:gd name="T76" fmla="*/ 60551 w 149"/>
                  <a:gd name="T77" fmla="*/ 464476 h 133"/>
                  <a:gd name="T78" fmla="*/ 30275 w 149"/>
                  <a:gd name="T79" fmla="*/ 437606 h 133"/>
                  <a:gd name="T80" fmla="*/ 0 w 149"/>
                  <a:gd name="T81" fmla="*/ 403058 h 133"/>
                  <a:gd name="T82" fmla="*/ 11353 w 149"/>
                  <a:gd name="T83" fmla="*/ 383865 h 133"/>
                  <a:gd name="T84" fmla="*/ 18922 w 149"/>
                  <a:gd name="T85" fmla="*/ 376187 h 133"/>
                  <a:gd name="T86" fmla="*/ 34060 w 149"/>
                  <a:gd name="T87" fmla="*/ 360833 h 133"/>
                  <a:gd name="T88" fmla="*/ 37844 w 149"/>
                  <a:gd name="T89" fmla="*/ 341640 h 133"/>
                  <a:gd name="T90" fmla="*/ 37844 w 149"/>
                  <a:gd name="T91" fmla="*/ 322446 h 133"/>
                  <a:gd name="T92" fmla="*/ 34060 w 149"/>
                  <a:gd name="T93" fmla="*/ 303253 h 133"/>
                  <a:gd name="T94" fmla="*/ 45413 w 149"/>
                  <a:gd name="T95" fmla="*/ 280221 h 133"/>
                  <a:gd name="T96" fmla="*/ 52982 w 149"/>
                  <a:gd name="T97" fmla="*/ 272544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49" h="133">
                    <a:moveTo>
                      <a:pt x="14" y="71"/>
                    </a:moveTo>
                    <a:lnTo>
                      <a:pt x="14" y="70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6" y="51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21" y="40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5" y="36"/>
                    </a:lnTo>
                    <a:lnTo>
                      <a:pt x="26" y="35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0"/>
                    </a:lnTo>
                    <a:lnTo>
                      <a:pt x="28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5" y="14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15" y="0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29" y="0"/>
                    </a:lnTo>
                    <a:lnTo>
                      <a:pt x="133" y="6"/>
                    </a:lnTo>
                    <a:lnTo>
                      <a:pt x="137" y="12"/>
                    </a:lnTo>
                    <a:lnTo>
                      <a:pt x="141" y="17"/>
                    </a:lnTo>
                    <a:lnTo>
                      <a:pt x="145" y="22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6" y="40"/>
                    </a:lnTo>
                    <a:lnTo>
                      <a:pt x="146" y="47"/>
                    </a:lnTo>
                    <a:lnTo>
                      <a:pt x="146" y="48"/>
                    </a:lnTo>
                    <a:lnTo>
                      <a:pt x="146" y="52"/>
                    </a:lnTo>
                    <a:lnTo>
                      <a:pt x="147" y="58"/>
                    </a:lnTo>
                    <a:lnTo>
                      <a:pt x="147" y="63"/>
                    </a:lnTo>
                    <a:lnTo>
                      <a:pt x="147" y="68"/>
                    </a:lnTo>
                    <a:lnTo>
                      <a:pt x="147" y="75"/>
                    </a:lnTo>
                    <a:lnTo>
                      <a:pt x="149" y="80"/>
                    </a:lnTo>
                    <a:lnTo>
                      <a:pt x="149" y="86"/>
                    </a:lnTo>
                    <a:lnTo>
                      <a:pt x="149" y="87"/>
                    </a:lnTo>
                    <a:lnTo>
                      <a:pt x="134" y="87"/>
                    </a:lnTo>
                    <a:lnTo>
                      <a:pt x="129" y="86"/>
                    </a:lnTo>
                    <a:lnTo>
                      <a:pt x="126" y="84"/>
                    </a:lnTo>
                    <a:lnTo>
                      <a:pt x="122" y="84"/>
                    </a:lnTo>
                    <a:lnTo>
                      <a:pt x="118" y="85"/>
                    </a:lnTo>
                    <a:lnTo>
                      <a:pt x="118" y="89"/>
                    </a:lnTo>
                    <a:lnTo>
                      <a:pt x="117" y="95"/>
                    </a:lnTo>
                    <a:lnTo>
                      <a:pt x="115" y="100"/>
                    </a:lnTo>
                    <a:lnTo>
                      <a:pt x="113" y="104"/>
                    </a:lnTo>
                    <a:lnTo>
                      <a:pt x="109" y="108"/>
                    </a:lnTo>
                    <a:lnTo>
                      <a:pt x="108" y="112"/>
                    </a:lnTo>
                    <a:lnTo>
                      <a:pt x="106" y="114"/>
                    </a:lnTo>
                    <a:lnTo>
                      <a:pt x="105" y="119"/>
                    </a:lnTo>
                    <a:lnTo>
                      <a:pt x="103" y="123"/>
                    </a:lnTo>
                    <a:lnTo>
                      <a:pt x="97" y="126"/>
                    </a:lnTo>
                    <a:lnTo>
                      <a:pt x="95" y="130"/>
                    </a:lnTo>
                    <a:lnTo>
                      <a:pt x="90" y="133"/>
                    </a:lnTo>
                    <a:lnTo>
                      <a:pt x="87" y="126"/>
                    </a:lnTo>
                    <a:lnTo>
                      <a:pt x="85" y="123"/>
                    </a:lnTo>
                    <a:lnTo>
                      <a:pt x="83" y="119"/>
                    </a:lnTo>
                    <a:lnTo>
                      <a:pt x="81" y="116"/>
                    </a:lnTo>
                    <a:lnTo>
                      <a:pt x="77" y="113"/>
                    </a:lnTo>
                    <a:lnTo>
                      <a:pt x="74" y="110"/>
                    </a:lnTo>
                    <a:lnTo>
                      <a:pt x="71" y="108"/>
                    </a:lnTo>
                    <a:lnTo>
                      <a:pt x="63" y="107"/>
                    </a:lnTo>
                    <a:lnTo>
                      <a:pt x="57" y="107"/>
                    </a:lnTo>
                    <a:lnTo>
                      <a:pt x="49" y="107"/>
                    </a:lnTo>
                    <a:lnTo>
                      <a:pt x="44" y="107"/>
                    </a:lnTo>
                    <a:lnTo>
                      <a:pt x="37" y="107"/>
                    </a:lnTo>
                    <a:lnTo>
                      <a:pt x="33" y="108"/>
                    </a:lnTo>
                    <a:lnTo>
                      <a:pt x="30" y="110"/>
                    </a:lnTo>
                    <a:lnTo>
                      <a:pt x="27" y="114"/>
                    </a:lnTo>
                    <a:lnTo>
                      <a:pt x="23" y="117"/>
                    </a:lnTo>
                    <a:lnTo>
                      <a:pt x="18" y="119"/>
                    </a:lnTo>
                    <a:lnTo>
                      <a:pt x="16" y="121"/>
                    </a:lnTo>
                    <a:lnTo>
                      <a:pt x="12" y="121"/>
                    </a:lnTo>
                    <a:lnTo>
                      <a:pt x="9" y="119"/>
                    </a:lnTo>
                    <a:lnTo>
                      <a:pt x="8" y="114"/>
                    </a:lnTo>
                    <a:lnTo>
                      <a:pt x="3" y="110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3"/>
                    </a:lnTo>
                    <a:lnTo>
                      <a:pt x="3" y="100"/>
                    </a:lnTo>
                    <a:lnTo>
                      <a:pt x="3" y="99"/>
                    </a:lnTo>
                    <a:lnTo>
                      <a:pt x="4" y="99"/>
                    </a:lnTo>
                    <a:lnTo>
                      <a:pt x="5" y="98"/>
                    </a:lnTo>
                    <a:lnTo>
                      <a:pt x="7" y="96"/>
                    </a:lnTo>
                    <a:lnTo>
                      <a:pt x="8" y="95"/>
                    </a:lnTo>
                    <a:lnTo>
                      <a:pt x="9" y="94"/>
                    </a:lnTo>
                    <a:lnTo>
                      <a:pt x="9" y="93"/>
                    </a:lnTo>
                    <a:lnTo>
                      <a:pt x="10" y="91"/>
                    </a:lnTo>
                    <a:lnTo>
                      <a:pt x="10" y="89"/>
                    </a:lnTo>
                    <a:lnTo>
                      <a:pt x="12" y="87"/>
                    </a:lnTo>
                    <a:lnTo>
                      <a:pt x="10" y="85"/>
                    </a:lnTo>
                    <a:lnTo>
                      <a:pt x="10" y="84"/>
                    </a:lnTo>
                    <a:lnTo>
                      <a:pt x="9" y="81"/>
                    </a:lnTo>
                    <a:lnTo>
                      <a:pt x="9" y="80"/>
                    </a:lnTo>
                    <a:lnTo>
                      <a:pt x="9" y="79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ZS: ADD"/>
              <p:cNvSpPr/>
              <p:nvPr/>
            </p:nvSpPr>
            <p:spPr bwMode="auto">
              <a:xfrm>
                <a:off x="778998" y="4754722"/>
                <a:ext cx="375086" cy="771202"/>
              </a:xfrm>
              <a:custGeom>
                <a:avLst/>
                <a:gdLst>
                  <a:gd name="T0" fmla="*/ 26670 w 124"/>
                  <a:gd name="T1" fmla="*/ 730456 h 265"/>
                  <a:gd name="T2" fmla="*/ 0 w 124"/>
                  <a:gd name="T3" fmla="*/ 673090 h 265"/>
                  <a:gd name="T4" fmla="*/ 45720 w 124"/>
                  <a:gd name="T5" fmla="*/ 642495 h 265"/>
                  <a:gd name="T6" fmla="*/ 102870 w 124"/>
                  <a:gd name="T7" fmla="*/ 462750 h 265"/>
                  <a:gd name="T8" fmla="*/ 99060 w 124"/>
                  <a:gd name="T9" fmla="*/ 290653 h 265"/>
                  <a:gd name="T10" fmla="*/ 99060 w 124"/>
                  <a:gd name="T11" fmla="*/ 126204 h 265"/>
                  <a:gd name="T12" fmla="*/ 121920 w 124"/>
                  <a:gd name="T13" fmla="*/ 7649 h 265"/>
                  <a:gd name="T14" fmla="*/ 148590 w 124"/>
                  <a:gd name="T15" fmla="*/ 0 h 265"/>
                  <a:gd name="T16" fmla="*/ 163830 w 124"/>
                  <a:gd name="T17" fmla="*/ 19122 h 265"/>
                  <a:gd name="T18" fmla="*/ 167640 w 124"/>
                  <a:gd name="T19" fmla="*/ 49717 h 265"/>
                  <a:gd name="T20" fmla="*/ 182880 w 124"/>
                  <a:gd name="T21" fmla="*/ 68839 h 265"/>
                  <a:gd name="T22" fmla="*/ 190500 w 124"/>
                  <a:gd name="T23" fmla="*/ 87961 h 265"/>
                  <a:gd name="T24" fmla="*/ 201930 w 124"/>
                  <a:gd name="T25" fmla="*/ 107083 h 265"/>
                  <a:gd name="T26" fmla="*/ 209550 w 124"/>
                  <a:gd name="T27" fmla="*/ 130029 h 265"/>
                  <a:gd name="T28" fmla="*/ 220980 w 124"/>
                  <a:gd name="T29" fmla="*/ 156799 h 265"/>
                  <a:gd name="T30" fmla="*/ 228600 w 124"/>
                  <a:gd name="T31" fmla="*/ 183570 h 265"/>
                  <a:gd name="T32" fmla="*/ 240030 w 124"/>
                  <a:gd name="T33" fmla="*/ 202692 h 265"/>
                  <a:gd name="T34" fmla="*/ 240030 w 124"/>
                  <a:gd name="T35" fmla="*/ 221814 h 265"/>
                  <a:gd name="T36" fmla="*/ 255270 w 124"/>
                  <a:gd name="T37" fmla="*/ 248585 h 265"/>
                  <a:gd name="T38" fmla="*/ 270510 w 124"/>
                  <a:gd name="T39" fmla="*/ 267706 h 265"/>
                  <a:gd name="T40" fmla="*/ 293370 w 124"/>
                  <a:gd name="T41" fmla="*/ 283004 h 265"/>
                  <a:gd name="T42" fmla="*/ 308610 w 124"/>
                  <a:gd name="T43" fmla="*/ 302126 h 265"/>
                  <a:gd name="T44" fmla="*/ 316230 w 124"/>
                  <a:gd name="T45" fmla="*/ 321248 h 265"/>
                  <a:gd name="T46" fmla="*/ 339090 w 124"/>
                  <a:gd name="T47" fmla="*/ 340370 h 265"/>
                  <a:gd name="T48" fmla="*/ 346710 w 124"/>
                  <a:gd name="T49" fmla="*/ 359491 h 265"/>
                  <a:gd name="T50" fmla="*/ 361950 w 124"/>
                  <a:gd name="T51" fmla="*/ 378613 h 265"/>
                  <a:gd name="T52" fmla="*/ 308610 w 124"/>
                  <a:gd name="T53" fmla="*/ 466574 h 265"/>
                  <a:gd name="T54" fmla="*/ 240030 w 124"/>
                  <a:gd name="T55" fmla="*/ 535413 h 265"/>
                  <a:gd name="T56" fmla="*/ 220980 w 124"/>
                  <a:gd name="T57" fmla="*/ 634847 h 265"/>
                  <a:gd name="T58" fmla="*/ 262890 w 124"/>
                  <a:gd name="T59" fmla="*/ 711334 h 265"/>
                  <a:gd name="T60" fmla="*/ 240030 w 124"/>
                  <a:gd name="T61" fmla="*/ 749578 h 265"/>
                  <a:gd name="T62" fmla="*/ 270510 w 124"/>
                  <a:gd name="T63" fmla="*/ 806944 h 265"/>
                  <a:gd name="T64" fmla="*/ 316230 w 124"/>
                  <a:gd name="T65" fmla="*/ 849012 h 265"/>
                  <a:gd name="T66" fmla="*/ 400050 w 124"/>
                  <a:gd name="T67" fmla="*/ 860485 h 265"/>
                  <a:gd name="T68" fmla="*/ 464820 w 124"/>
                  <a:gd name="T69" fmla="*/ 902553 h 265"/>
                  <a:gd name="T70" fmla="*/ 449580 w 124"/>
                  <a:gd name="T71" fmla="*/ 925499 h 265"/>
                  <a:gd name="T72" fmla="*/ 365760 w 124"/>
                  <a:gd name="T73" fmla="*/ 936972 h 265"/>
                  <a:gd name="T74" fmla="*/ 297180 w 124"/>
                  <a:gd name="T75" fmla="*/ 963743 h 265"/>
                  <a:gd name="T76" fmla="*/ 236220 w 124"/>
                  <a:gd name="T77" fmla="*/ 994338 h 265"/>
                  <a:gd name="T78" fmla="*/ 121920 w 124"/>
                  <a:gd name="T79" fmla="*/ 1013460 h 265"/>
                  <a:gd name="T80" fmla="*/ 49530 w 124"/>
                  <a:gd name="T81" fmla="*/ 979041 h 265"/>
                  <a:gd name="T82" fmla="*/ 80010 w 124"/>
                  <a:gd name="T83" fmla="*/ 959919 h 265"/>
                  <a:gd name="T84" fmla="*/ 83820 w 124"/>
                  <a:gd name="T85" fmla="*/ 929324 h 265"/>
                  <a:gd name="T86" fmla="*/ 64770 w 124"/>
                  <a:gd name="T87" fmla="*/ 906377 h 265"/>
                  <a:gd name="T88" fmla="*/ 49530 w 124"/>
                  <a:gd name="T89" fmla="*/ 887256 h 265"/>
                  <a:gd name="T90" fmla="*/ 64770 w 124"/>
                  <a:gd name="T91" fmla="*/ 860485 h 265"/>
                  <a:gd name="T92" fmla="*/ 49530 w 124"/>
                  <a:gd name="T93" fmla="*/ 849012 h 265"/>
                  <a:gd name="T94" fmla="*/ 45720 w 124"/>
                  <a:gd name="T95" fmla="*/ 806944 h 265"/>
                  <a:gd name="T96" fmla="*/ 60960 w 124"/>
                  <a:gd name="T97" fmla="*/ 768700 h 265"/>
                  <a:gd name="T98" fmla="*/ 34290 w 124"/>
                  <a:gd name="T99" fmla="*/ 745754 h 2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4" h="265">
                    <a:moveTo>
                      <a:pt x="9" y="195"/>
                    </a:moveTo>
                    <a:lnTo>
                      <a:pt x="9" y="195"/>
                    </a:lnTo>
                    <a:lnTo>
                      <a:pt x="7" y="192"/>
                    </a:lnTo>
                    <a:lnTo>
                      <a:pt x="7" y="191"/>
                    </a:lnTo>
                    <a:lnTo>
                      <a:pt x="7" y="189"/>
                    </a:lnTo>
                    <a:lnTo>
                      <a:pt x="5" y="183"/>
                    </a:lnTo>
                    <a:lnTo>
                      <a:pt x="0" y="176"/>
                    </a:lnTo>
                    <a:lnTo>
                      <a:pt x="0" y="166"/>
                    </a:lnTo>
                    <a:lnTo>
                      <a:pt x="9" y="166"/>
                    </a:lnTo>
                    <a:lnTo>
                      <a:pt x="11" y="167"/>
                    </a:lnTo>
                    <a:lnTo>
                      <a:pt x="12" y="168"/>
                    </a:lnTo>
                    <a:lnTo>
                      <a:pt x="16" y="167"/>
                    </a:lnTo>
                    <a:lnTo>
                      <a:pt x="27" y="167"/>
                    </a:lnTo>
                    <a:lnTo>
                      <a:pt x="27" y="163"/>
                    </a:lnTo>
                    <a:lnTo>
                      <a:pt x="27" y="121"/>
                    </a:lnTo>
                    <a:lnTo>
                      <a:pt x="27" y="120"/>
                    </a:lnTo>
                    <a:lnTo>
                      <a:pt x="27" y="89"/>
                    </a:lnTo>
                    <a:lnTo>
                      <a:pt x="26" y="79"/>
                    </a:lnTo>
                    <a:lnTo>
                      <a:pt x="26" y="76"/>
                    </a:lnTo>
                    <a:lnTo>
                      <a:pt x="26" y="75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6" y="28"/>
                    </a:lnTo>
                    <a:lnTo>
                      <a:pt x="28" y="6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5"/>
                    </a:lnTo>
                    <a:lnTo>
                      <a:pt x="46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8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7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8" y="41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9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2" y="51"/>
                    </a:lnTo>
                    <a:lnTo>
                      <a:pt x="63" y="52"/>
                    </a:lnTo>
                    <a:lnTo>
                      <a:pt x="63" y="53"/>
                    </a:lnTo>
                    <a:lnTo>
                      <a:pt x="64" y="53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3" y="58"/>
                    </a:lnTo>
                    <a:lnTo>
                      <a:pt x="63" y="61"/>
                    </a:lnTo>
                    <a:lnTo>
                      <a:pt x="64" y="64"/>
                    </a:lnTo>
                    <a:lnTo>
                      <a:pt x="66" y="64"/>
                    </a:lnTo>
                    <a:lnTo>
                      <a:pt x="67" y="65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9" y="69"/>
                    </a:lnTo>
                    <a:lnTo>
                      <a:pt x="71" y="70"/>
                    </a:lnTo>
                    <a:lnTo>
                      <a:pt x="73" y="70"/>
                    </a:lnTo>
                    <a:lnTo>
                      <a:pt x="76" y="70"/>
                    </a:lnTo>
                    <a:lnTo>
                      <a:pt x="76" y="71"/>
                    </a:lnTo>
                    <a:lnTo>
                      <a:pt x="77" y="74"/>
                    </a:lnTo>
                    <a:lnTo>
                      <a:pt x="77" y="75"/>
                    </a:lnTo>
                    <a:lnTo>
                      <a:pt x="78" y="76"/>
                    </a:lnTo>
                    <a:lnTo>
                      <a:pt x="80" y="78"/>
                    </a:lnTo>
                    <a:lnTo>
                      <a:pt x="81" y="79"/>
                    </a:lnTo>
                    <a:lnTo>
                      <a:pt x="81" y="80"/>
                    </a:lnTo>
                    <a:lnTo>
                      <a:pt x="82" y="81"/>
                    </a:lnTo>
                    <a:lnTo>
                      <a:pt x="83" y="83"/>
                    </a:lnTo>
                    <a:lnTo>
                      <a:pt x="83" y="84"/>
                    </a:lnTo>
                    <a:lnTo>
                      <a:pt x="85" y="85"/>
                    </a:lnTo>
                    <a:lnTo>
                      <a:pt x="86" y="87"/>
                    </a:lnTo>
                    <a:lnTo>
                      <a:pt x="87" y="88"/>
                    </a:lnTo>
                    <a:lnTo>
                      <a:pt x="89" y="89"/>
                    </a:lnTo>
                    <a:lnTo>
                      <a:pt x="89" y="90"/>
                    </a:lnTo>
                    <a:lnTo>
                      <a:pt x="89" y="94"/>
                    </a:lnTo>
                    <a:lnTo>
                      <a:pt x="91" y="94"/>
                    </a:lnTo>
                    <a:lnTo>
                      <a:pt x="94" y="95"/>
                    </a:lnTo>
                    <a:lnTo>
                      <a:pt x="94" y="97"/>
                    </a:lnTo>
                    <a:lnTo>
                      <a:pt x="94" y="99"/>
                    </a:lnTo>
                    <a:lnTo>
                      <a:pt x="95" y="99"/>
                    </a:lnTo>
                    <a:lnTo>
                      <a:pt x="95" y="101"/>
                    </a:lnTo>
                    <a:lnTo>
                      <a:pt x="85" y="111"/>
                    </a:lnTo>
                    <a:lnTo>
                      <a:pt x="83" y="117"/>
                    </a:lnTo>
                    <a:lnTo>
                      <a:pt x="81" y="122"/>
                    </a:lnTo>
                    <a:lnTo>
                      <a:pt x="78" y="127"/>
                    </a:lnTo>
                    <a:lnTo>
                      <a:pt x="72" y="132"/>
                    </a:lnTo>
                    <a:lnTo>
                      <a:pt x="64" y="138"/>
                    </a:lnTo>
                    <a:lnTo>
                      <a:pt x="63" y="140"/>
                    </a:lnTo>
                    <a:lnTo>
                      <a:pt x="62" y="145"/>
                    </a:lnTo>
                    <a:lnTo>
                      <a:pt x="60" y="153"/>
                    </a:lnTo>
                    <a:lnTo>
                      <a:pt x="58" y="160"/>
                    </a:lnTo>
                    <a:lnTo>
                      <a:pt x="58" y="166"/>
                    </a:lnTo>
                    <a:lnTo>
                      <a:pt x="58" y="173"/>
                    </a:lnTo>
                    <a:lnTo>
                      <a:pt x="58" y="182"/>
                    </a:lnTo>
                    <a:lnTo>
                      <a:pt x="66" y="185"/>
                    </a:lnTo>
                    <a:lnTo>
                      <a:pt x="69" y="186"/>
                    </a:lnTo>
                    <a:lnTo>
                      <a:pt x="68" y="191"/>
                    </a:lnTo>
                    <a:lnTo>
                      <a:pt x="68" y="194"/>
                    </a:lnTo>
                    <a:lnTo>
                      <a:pt x="64" y="195"/>
                    </a:lnTo>
                    <a:lnTo>
                      <a:pt x="63" y="196"/>
                    </a:lnTo>
                    <a:lnTo>
                      <a:pt x="64" y="200"/>
                    </a:lnTo>
                    <a:lnTo>
                      <a:pt x="67" y="204"/>
                    </a:lnTo>
                    <a:lnTo>
                      <a:pt x="69" y="209"/>
                    </a:lnTo>
                    <a:lnTo>
                      <a:pt x="71" y="211"/>
                    </a:lnTo>
                    <a:lnTo>
                      <a:pt x="69" y="217"/>
                    </a:lnTo>
                    <a:lnTo>
                      <a:pt x="73" y="217"/>
                    </a:lnTo>
                    <a:lnTo>
                      <a:pt x="77" y="219"/>
                    </a:lnTo>
                    <a:lnTo>
                      <a:pt x="83" y="222"/>
                    </a:lnTo>
                    <a:lnTo>
                      <a:pt x="89" y="222"/>
                    </a:lnTo>
                    <a:lnTo>
                      <a:pt x="94" y="222"/>
                    </a:lnTo>
                    <a:lnTo>
                      <a:pt x="100" y="222"/>
                    </a:lnTo>
                    <a:lnTo>
                      <a:pt x="105" y="225"/>
                    </a:lnTo>
                    <a:lnTo>
                      <a:pt x="109" y="227"/>
                    </a:lnTo>
                    <a:lnTo>
                      <a:pt x="113" y="229"/>
                    </a:lnTo>
                    <a:lnTo>
                      <a:pt x="118" y="232"/>
                    </a:lnTo>
                    <a:lnTo>
                      <a:pt x="122" y="236"/>
                    </a:lnTo>
                    <a:lnTo>
                      <a:pt x="123" y="238"/>
                    </a:lnTo>
                    <a:lnTo>
                      <a:pt x="124" y="245"/>
                    </a:lnTo>
                    <a:lnTo>
                      <a:pt x="123" y="243"/>
                    </a:lnTo>
                    <a:lnTo>
                      <a:pt x="118" y="242"/>
                    </a:lnTo>
                    <a:lnTo>
                      <a:pt x="115" y="242"/>
                    </a:lnTo>
                    <a:lnTo>
                      <a:pt x="110" y="242"/>
                    </a:lnTo>
                    <a:lnTo>
                      <a:pt x="104" y="243"/>
                    </a:lnTo>
                    <a:lnTo>
                      <a:pt x="96" y="245"/>
                    </a:lnTo>
                    <a:lnTo>
                      <a:pt x="90" y="246"/>
                    </a:lnTo>
                    <a:lnTo>
                      <a:pt x="87" y="247"/>
                    </a:lnTo>
                    <a:lnTo>
                      <a:pt x="83" y="250"/>
                    </a:lnTo>
                    <a:lnTo>
                      <a:pt x="78" y="252"/>
                    </a:lnTo>
                    <a:lnTo>
                      <a:pt x="75" y="256"/>
                    </a:lnTo>
                    <a:lnTo>
                      <a:pt x="71" y="257"/>
                    </a:lnTo>
                    <a:lnTo>
                      <a:pt x="67" y="260"/>
                    </a:lnTo>
                    <a:lnTo>
                      <a:pt x="62" y="260"/>
                    </a:lnTo>
                    <a:lnTo>
                      <a:pt x="54" y="259"/>
                    </a:lnTo>
                    <a:lnTo>
                      <a:pt x="48" y="261"/>
                    </a:lnTo>
                    <a:lnTo>
                      <a:pt x="39" y="264"/>
                    </a:lnTo>
                    <a:lnTo>
                      <a:pt x="32" y="265"/>
                    </a:lnTo>
                    <a:lnTo>
                      <a:pt x="27" y="265"/>
                    </a:lnTo>
                    <a:lnTo>
                      <a:pt x="12" y="257"/>
                    </a:lnTo>
                    <a:lnTo>
                      <a:pt x="12" y="256"/>
                    </a:lnTo>
                    <a:lnTo>
                      <a:pt x="13" y="256"/>
                    </a:lnTo>
                    <a:lnTo>
                      <a:pt x="14" y="254"/>
                    </a:lnTo>
                    <a:lnTo>
                      <a:pt x="17" y="252"/>
                    </a:lnTo>
                    <a:lnTo>
                      <a:pt x="20" y="252"/>
                    </a:lnTo>
                    <a:lnTo>
                      <a:pt x="21" y="251"/>
                    </a:lnTo>
                    <a:lnTo>
                      <a:pt x="20" y="248"/>
                    </a:lnTo>
                    <a:lnTo>
                      <a:pt x="20" y="247"/>
                    </a:lnTo>
                    <a:lnTo>
                      <a:pt x="22" y="245"/>
                    </a:lnTo>
                    <a:lnTo>
                      <a:pt x="22" y="243"/>
                    </a:lnTo>
                    <a:lnTo>
                      <a:pt x="18" y="242"/>
                    </a:lnTo>
                    <a:lnTo>
                      <a:pt x="17" y="242"/>
                    </a:lnTo>
                    <a:lnTo>
                      <a:pt x="17" y="237"/>
                    </a:lnTo>
                    <a:lnTo>
                      <a:pt x="17" y="234"/>
                    </a:lnTo>
                    <a:lnTo>
                      <a:pt x="17" y="232"/>
                    </a:lnTo>
                    <a:lnTo>
                      <a:pt x="13" y="232"/>
                    </a:lnTo>
                    <a:lnTo>
                      <a:pt x="12" y="229"/>
                    </a:lnTo>
                    <a:lnTo>
                      <a:pt x="13" y="227"/>
                    </a:lnTo>
                    <a:lnTo>
                      <a:pt x="17" y="225"/>
                    </a:lnTo>
                    <a:lnTo>
                      <a:pt x="18" y="223"/>
                    </a:lnTo>
                    <a:lnTo>
                      <a:pt x="18" y="222"/>
                    </a:lnTo>
                    <a:lnTo>
                      <a:pt x="16" y="223"/>
                    </a:lnTo>
                    <a:lnTo>
                      <a:pt x="13" y="222"/>
                    </a:lnTo>
                    <a:lnTo>
                      <a:pt x="14" y="217"/>
                    </a:lnTo>
                    <a:lnTo>
                      <a:pt x="14" y="214"/>
                    </a:lnTo>
                    <a:lnTo>
                      <a:pt x="12" y="211"/>
                    </a:lnTo>
                    <a:lnTo>
                      <a:pt x="12" y="209"/>
                    </a:lnTo>
                    <a:lnTo>
                      <a:pt x="12" y="206"/>
                    </a:lnTo>
                    <a:lnTo>
                      <a:pt x="16" y="204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6" y="197"/>
                    </a:lnTo>
                    <a:lnTo>
                      <a:pt x="16" y="196"/>
                    </a:lnTo>
                    <a:lnTo>
                      <a:pt x="9" y="195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ZS: KTL"/>
              <p:cNvSpPr/>
              <p:nvPr/>
            </p:nvSpPr>
            <p:spPr bwMode="auto">
              <a:xfrm>
                <a:off x="949406" y="5042752"/>
                <a:ext cx="366229" cy="473577"/>
              </a:xfrm>
              <a:custGeom>
                <a:avLst/>
                <a:gdLst>
                  <a:gd name="T0" fmla="*/ 0 w 120"/>
                  <a:gd name="T1" fmla="*/ 249208 h 159"/>
                  <a:gd name="T2" fmla="*/ 15494 w 120"/>
                  <a:gd name="T3" fmla="*/ 168694 h 159"/>
                  <a:gd name="T4" fmla="*/ 54229 w 120"/>
                  <a:gd name="T5" fmla="*/ 118853 h 159"/>
                  <a:gd name="T6" fmla="*/ 96838 w 120"/>
                  <a:gd name="T7" fmla="*/ 61343 h 159"/>
                  <a:gd name="T8" fmla="*/ 147193 w 120"/>
                  <a:gd name="T9" fmla="*/ 3834 h 159"/>
                  <a:gd name="T10" fmla="*/ 158814 w 120"/>
                  <a:gd name="T11" fmla="*/ 11502 h 159"/>
                  <a:gd name="T12" fmla="*/ 162687 w 120"/>
                  <a:gd name="T13" fmla="*/ 38340 h 159"/>
                  <a:gd name="T14" fmla="*/ 166561 w 120"/>
                  <a:gd name="T15" fmla="*/ 57509 h 159"/>
                  <a:gd name="T16" fmla="*/ 178181 w 120"/>
                  <a:gd name="T17" fmla="*/ 76679 h 159"/>
                  <a:gd name="T18" fmla="*/ 174308 w 120"/>
                  <a:gd name="T19" fmla="*/ 92015 h 159"/>
                  <a:gd name="T20" fmla="*/ 182055 w 120"/>
                  <a:gd name="T21" fmla="*/ 111185 h 159"/>
                  <a:gd name="T22" fmla="*/ 185928 w 120"/>
                  <a:gd name="T23" fmla="*/ 130355 h 159"/>
                  <a:gd name="T24" fmla="*/ 197549 w 120"/>
                  <a:gd name="T25" fmla="*/ 145691 h 159"/>
                  <a:gd name="T26" fmla="*/ 201422 w 120"/>
                  <a:gd name="T27" fmla="*/ 164860 h 159"/>
                  <a:gd name="T28" fmla="*/ 220790 w 120"/>
                  <a:gd name="T29" fmla="*/ 168694 h 159"/>
                  <a:gd name="T30" fmla="*/ 236284 w 120"/>
                  <a:gd name="T31" fmla="*/ 180196 h 159"/>
                  <a:gd name="T32" fmla="*/ 247904 w 120"/>
                  <a:gd name="T33" fmla="*/ 195532 h 159"/>
                  <a:gd name="T34" fmla="*/ 255651 w 120"/>
                  <a:gd name="T35" fmla="*/ 207034 h 159"/>
                  <a:gd name="T36" fmla="*/ 267272 w 120"/>
                  <a:gd name="T37" fmla="*/ 222370 h 159"/>
                  <a:gd name="T38" fmla="*/ 275019 w 120"/>
                  <a:gd name="T39" fmla="*/ 237706 h 159"/>
                  <a:gd name="T40" fmla="*/ 286639 w 120"/>
                  <a:gd name="T41" fmla="*/ 253042 h 159"/>
                  <a:gd name="T42" fmla="*/ 306007 w 120"/>
                  <a:gd name="T43" fmla="*/ 260709 h 159"/>
                  <a:gd name="T44" fmla="*/ 317627 w 120"/>
                  <a:gd name="T45" fmla="*/ 268377 h 159"/>
                  <a:gd name="T46" fmla="*/ 321501 w 120"/>
                  <a:gd name="T47" fmla="*/ 287547 h 159"/>
                  <a:gd name="T48" fmla="*/ 333121 w 120"/>
                  <a:gd name="T49" fmla="*/ 306717 h 159"/>
                  <a:gd name="T50" fmla="*/ 352489 w 120"/>
                  <a:gd name="T51" fmla="*/ 325887 h 159"/>
                  <a:gd name="T52" fmla="*/ 387350 w 120"/>
                  <a:gd name="T53" fmla="*/ 356558 h 159"/>
                  <a:gd name="T54" fmla="*/ 406718 w 120"/>
                  <a:gd name="T55" fmla="*/ 360392 h 159"/>
                  <a:gd name="T56" fmla="*/ 422212 w 120"/>
                  <a:gd name="T57" fmla="*/ 348891 h 159"/>
                  <a:gd name="T58" fmla="*/ 441579 w 120"/>
                  <a:gd name="T59" fmla="*/ 345057 h 159"/>
                  <a:gd name="T60" fmla="*/ 453200 w 120"/>
                  <a:gd name="T61" fmla="*/ 356558 h 159"/>
                  <a:gd name="T62" fmla="*/ 460947 w 120"/>
                  <a:gd name="T63" fmla="*/ 375728 h 159"/>
                  <a:gd name="T64" fmla="*/ 460947 w 120"/>
                  <a:gd name="T65" fmla="*/ 391064 h 159"/>
                  <a:gd name="T66" fmla="*/ 445453 w 120"/>
                  <a:gd name="T67" fmla="*/ 402566 h 159"/>
                  <a:gd name="T68" fmla="*/ 433832 w 120"/>
                  <a:gd name="T69" fmla="*/ 414068 h 159"/>
                  <a:gd name="T70" fmla="*/ 429959 w 120"/>
                  <a:gd name="T71" fmla="*/ 437072 h 159"/>
                  <a:gd name="T72" fmla="*/ 429959 w 120"/>
                  <a:gd name="T73" fmla="*/ 463909 h 159"/>
                  <a:gd name="T74" fmla="*/ 422212 w 120"/>
                  <a:gd name="T75" fmla="*/ 475411 h 159"/>
                  <a:gd name="T76" fmla="*/ 406718 w 120"/>
                  <a:gd name="T77" fmla="*/ 490747 h 159"/>
                  <a:gd name="T78" fmla="*/ 395097 w 120"/>
                  <a:gd name="T79" fmla="*/ 509917 h 159"/>
                  <a:gd name="T80" fmla="*/ 387350 w 120"/>
                  <a:gd name="T81" fmla="*/ 532921 h 159"/>
                  <a:gd name="T82" fmla="*/ 387350 w 120"/>
                  <a:gd name="T83" fmla="*/ 552091 h 159"/>
                  <a:gd name="T84" fmla="*/ 391224 w 120"/>
                  <a:gd name="T85" fmla="*/ 575094 h 159"/>
                  <a:gd name="T86" fmla="*/ 387350 w 120"/>
                  <a:gd name="T87" fmla="*/ 598098 h 159"/>
                  <a:gd name="T88" fmla="*/ 360236 w 120"/>
                  <a:gd name="T89" fmla="*/ 605766 h 159"/>
                  <a:gd name="T90" fmla="*/ 298260 w 120"/>
                  <a:gd name="T91" fmla="*/ 575094 h 159"/>
                  <a:gd name="T92" fmla="*/ 251778 w 120"/>
                  <a:gd name="T93" fmla="*/ 525253 h 159"/>
                  <a:gd name="T94" fmla="*/ 213043 w 120"/>
                  <a:gd name="T95" fmla="*/ 490747 h 159"/>
                  <a:gd name="T96" fmla="*/ 162687 w 120"/>
                  <a:gd name="T97" fmla="*/ 463909 h 159"/>
                  <a:gd name="T98" fmla="*/ 96838 w 120"/>
                  <a:gd name="T99" fmla="*/ 463909 h 159"/>
                  <a:gd name="T100" fmla="*/ 42609 w 120"/>
                  <a:gd name="T101" fmla="*/ 444740 h 159"/>
                  <a:gd name="T102" fmla="*/ 34862 w 120"/>
                  <a:gd name="T103" fmla="*/ 394898 h 159"/>
                  <a:gd name="T104" fmla="*/ 23241 w 120"/>
                  <a:gd name="T105" fmla="*/ 360392 h 159"/>
                  <a:gd name="T106" fmla="*/ 42609 w 120"/>
                  <a:gd name="T107" fmla="*/ 325887 h 1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0" h="159">
                    <a:moveTo>
                      <a:pt x="0" y="81"/>
                    </a:moveTo>
                    <a:lnTo>
                      <a:pt x="0" y="72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4" y="44"/>
                    </a:lnTo>
                    <a:lnTo>
                      <a:pt x="5" y="39"/>
                    </a:lnTo>
                    <a:lnTo>
                      <a:pt x="6" y="37"/>
                    </a:lnTo>
                    <a:lnTo>
                      <a:pt x="14" y="31"/>
                    </a:lnTo>
                    <a:lnTo>
                      <a:pt x="20" y="26"/>
                    </a:lnTo>
                    <a:lnTo>
                      <a:pt x="23" y="21"/>
                    </a:lnTo>
                    <a:lnTo>
                      <a:pt x="25" y="16"/>
                    </a:lnTo>
                    <a:lnTo>
                      <a:pt x="27" y="1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1" y="6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3" y="15"/>
                    </a:lnTo>
                    <a:lnTo>
                      <a:pt x="45" y="16"/>
                    </a:lnTo>
                    <a:lnTo>
                      <a:pt x="46" y="17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5" y="24"/>
                    </a:lnTo>
                    <a:lnTo>
                      <a:pt x="46" y="25"/>
                    </a:lnTo>
                    <a:lnTo>
                      <a:pt x="46" y="28"/>
                    </a:lnTo>
                    <a:lnTo>
                      <a:pt x="47" y="29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8" y="37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2" y="40"/>
                    </a:lnTo>
                    <a:lnTo>
                      <a:pt x="52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7" y="44"/>
                    </a:lnTo>
                    <a:lnTo>
                      <a:pt x="60" y="44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4" y="51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68" y="56"/>
                    </a:lnTo>
                    <a:lnTo>
                      <a:pt x="69" y="58"/>
                    </a:lnTo>
                    <a:lnTo>
                      <a:pt x="69" y="59"/>
                    </a:lnTo>
                    <a:lnTo>
                      <a:pt x="70" y="61"/>
                    </a:lnTo>
                    <a:lnTo>
                      <a:pt x="71" y="62"/>
                    </a:lnTo>
                    <a:lnTo>
                      <a:pt x="73" y="63"/>
                    </a:lnTo>
                    <a:lnTo>
                      <a:pt x="74" y="65"/>
                    </a:lnTo>
                    <a:lnTo>
                      <a:pt x="74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9" y="68"/>
                    </a:lnTo>
                    <a:lnTo>
                      <a:pt x="80" y="70"/>
                    </a:lnTo>
                    <a:lnTo>
                      <a:pt x="82" y="70"/>
                    </a:lnTo>
                    <a:lnTo>
                      <a:pt x="82" y="72"/>
                    </a:lnTo>
                    <a:lnTo>
                      <a:pt x="82" y="73"/>
                    </a:lnTo>
                    <a:lnTo>
                      <a:pt x="83" y="75"/>
                    </a:lnTo>
                    <a:lnTo>
                      <a:pt x="84" y="75"/>
                    </a:lnTo>
                    <a:lnTo>
                      <a:pt x="86" y="76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91" y="85"/>
                    </a:lnTo>
                    <a:lnTo>
                      <a:pt x="93" y="88"/>
                    </a:lnTo>
                    <a:lnTo>
                      <a:pt x="97" y="90"/>
                    </a:lnTo>
                    <a:lnTo>
                      <a:pt x="100" y="93"/>
                    </a:lnTo>
                    <a:lnTo>
                      <a:pt x="102" y="95"/>
                    </a:lnTo>
                    <a:lnTo>
                      <a:pt x="105" y="94"/>
                    </a:lnTo>
                    <a:lnTo>
                      <a:pt x="106" y="93"/>
                    </a:lnTo>
                    <a:lnTo>
                      <a:pt x="107" y="93"/>
                    </a:lnTo>
                    <a:lnTo>
                      <a:pt x="109" y="91"/>
                    </a:lnTo>
                    <a:lnTo>
                      <a:pt x="111" y="90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15" y="90"/>
                    </a:lnTo>
                    <a:lnTo>
                      <a:pt x="116" y="91"/>
                    </a:lnTo>
                    <a:lnTo>
                      <a:pt x="117" y="93"/>
                    </a:lnTo>
                    <a:lnTo>
                      <a:pt x="117" y="95"/>
                    </a:lnTo>
                    <a:lnTo>
                      <a:pt x="119" y="98"/>
                    </a:lnTo>
                    <a:lnTo>
                      <a:pt x="120" y="99"/>
                    </a:lnTo>
                    <a:lnTo>
                      <a:pt x="120" y="100"/>
                    </a:lnTo>
                    <a:lnTo>
                      <a:pt x="119" y="102"/>
                    </a:lnTo>
                    <a:lnTo>
                      <a:pt x="117" y="103"/>
                    </a:lnTo>
                    <a:lnTo>
                      <a:pt x="116" y="104"/>
                    </a:lnTo>
                    <a:lnTo>
                      <a:pt x="115" y="105"/>
                    </a:lnTo>
                    <a:lnTo>
                      <a:pt x="114" y="105"/>
                    </a:lnTo>
                    <a:lnTo>
                      <a:pt x="112" y="107"/>
                    </a:lnTo>
                    <a:lnTo>
                      <a:pt x="112" y="108"/>
                    </a:lnTo>
                    <a:lnTo>
                      <a:pt x="111" y="110"/>
                    </a:lnTo>
                    <a:lnTo>
                      <a:pt x="111" y="112"/>
                    </a:lnTo>
                    <a:lnTo>
                      <a:pt x="111" y="114"/>
                    </a:lnTo>
                    <a:lnTo>
                      <a:pt x="112" y="116"/>
                    </a:lnTo>
                    <a:lnTo>
                      <a:pt x="111" y="118"/>
                    </a:lnTo>
                    <a:lnTo>
                      <a:pt x="111" y="121"/>
                    </a:lnTo>
                    <a:lnTo>
                      <a:pt x="111" y="122"/>
                    </a:lnTo>
                    <a:lnTo>
                      <a:pt x="110" y="123"/>
                    </a:lnTo>
                    <a:lnTo>
                      <a:pt x="109" y="124"/>
                    </a:lnTo>
                    <a:lnTo>
                      <a:pt x="107" y="126"/>
                    </a:lnTo>
                    <a:lnTo>
                      <a:pt x="106" y="126"/>
                    </a:lnTo>
                    <a:lnTo>
                      <a:pt x="105" y="128"/>
                    </a:lnTo>
                    <a:lnTo>
                      <a:pt x="102" y="131"/>
                    </a:lnTo>
                    <a:lnTo>
                      <a:pt x="102" y="132"/>
                    </a:lnTo>
                    <a:lnTo>
                      <a:pt x="102" y="133"/>
                    </a:lnTo>
                    <a:lnTo>
                      <a:pt x="101" y="136"/>
                    </a:lnTo>
                    <a:lnTo>
                      <a:pt x="100" y="136"/>
                    </a:lnTo>
                    <a:lnTo>
                      <a:pt x="100" y="139"/>
                    </a:lnTo>
                    <a:lnTo>
                      <a:pt x="98" y="141"/>
                    </a:lnTo>
                    <a:lnTo>
                      <a:pt x="98" y="142"/>
                    </a:lnTo>
                    <a:lnTo>
                      <a:pt x="100" y="144"/>
                    </a:lnTo>
                    <a:lnTo>
                      <a:pt x="100" y="146"/>
                    </a:lnTo>
                    <a:lnTo>
                      <a:pt x="101" y="147"/>
                    </a:lnTo>
                    <a:lnTo>
                      <a:pt x="101" y="150"/>
                    </a:lnTo>
                    <a:lnTo>
                      <a:pt x="101" y="151"/>
                    </a:lnTo>
                    <a:lnTo>
                      <a:pt x="100" y="154"/>
                    </a:lnTo>
                    <a:lnTo>
                      <a:pt x="100" y="156"/>
                    </a:lnTo>
                    <a:lnTo>
                      <a:pt x="98" y="158"/>
                    </a:lnTo>
                    <a:lnTo>
                      <a:pt x="98" y="159"/>
                    </a:lnTo>
                    <a:lnTo>
                      <a:pt x="93" y="158"/>
                    </a:lnTo>
                    <a:lnTo>
                      <a:pt x="87" y="156"/>
                    </a:lnTo>
                    <a:lnTo>
                      <a:pt x="82" y="153"/>
                    </a:lnTo>
                    <a:lnTo>
                      <a:pt x="77" y="150"/>
                    </a:lnTo>
                    <a:lnTo>
                      <a:pt x="71" y="146"/>
                    </a:lnTo>
                    <a:lnTo>
                      <a:pt x="66" y="144"/>
                    </a:lnTo>
                    <a:lnTo>
                      <a:pt x="65" y="137"/>
                    </a:lnTo>
                    <a:lnTo>
                      <a:pt x="64" y="135"/>
                    </a:lnTo>
                    <a:lnTo>
                      <a:pt x="60" y="131"/>
                    </a:lnTo>
                    <a:lnTo>
                      <a:pt x="55" y="128"/>
                    </a:lnTo>
                    <a:lnTo>
                      <a:pt x="51" y="126"/>
                    </a:lnTo>
                    <a:lnTo>
                      <a:pt x="47" y="124"/>
                    </a:lnTo>
                    <a:lnTo>
                      <a:pt x="42" y="121"/>
                    </a:lnTo>
                    <a:lnTo>
                      <a:pt x="36" y="121"/>
                    </a:lnTo>
                    <a:lnTo>
                      <a:pt x="31" y="121"/>
                    </a:lnTo>
                    <a:lnTo>
                      <a:pt x="25" y="121"/>
                    </a:lnTo>
                    <a:lnTo>
                      <a:pt x="19" y="118"/>
                    </a:lnTo>
                    <a:lnTo>
                      <a:pt x="15" y="116"/>
                    </a:lnTo>
                    <a:lnTo>
                      <a:pt x="11" y="116"/>
                    </a:lnTo>
                    <a:lnTo>
                      <a:pt x="13" y="110"/>
                    </a:lnTo>
                    <a:lnTo>
                      <a:pt x="11" y="108"/>
                    </a:lnTo>
                    <a:lnTo>
                      <a:pt x="9" y="103"/>
                    </a:lnTo>
                    <a:lnTo>
                      <a:pt x="6" y="99"/>
                    </a:lnTo>
                    <a:lnTo>
                      <a:pt x="5" y="95"/>
                    </a:lnTo>
                    <a:lnTo>
                      <a:pt x="6" y="94"/>
                    </a:lnTo>
                    <a:lnTo>
                      <a:pt x="10" y="93"/>
                    </a:lnTo>
                    <a:lnTo>
                      <a:pt x="10" y="90"/>
                    </a:lnTo>
                    <a:lnTo>
                      <a:pt x="11" y="85"/>
                    </a:lnTo>
                    <a:lnTo>
                      <a:pt x="8" y="84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ZS: LA"/>
              <p:cNvSpPr/>
              <p:nvPr/>
            </p:nvSpPr>
            <p:spPr bwMode="auto">
              <a:xfrm>
                <a:off x="789743" y="5458399"/>
                <a:ext cx="340001" cy="324383"/>
              </a:xfrm>
              <a:custGeom>
                <a:avLst/>
                <a:gdLst>
                  <a:gd name="T0" fmla="*/ 285750 w 110"/>
                  <a:gd name="T1" fmla="*/ 194310 h 112"/>
                  <a:gd name="T2" fmla="*/ 251460 w 110"/>
                  <a:gd name="T3" fmla="*/ 232410 h 112"/>
                  <a:gd name="T4" fmla="*/ 274320 w 110"/>
                  <a:gd name="T5" fmla="*/ 266700 h 112"/>
                  <a:gd name="T6" fmla="*/ 255270 w 110"/>
                  <a:gd name="T7" fmla="*/ 293370 h 112"/>
                  <a:gd name="T8" fmla="*/ 255270 w 110"/>
                  <a:gd name="T9" fmla="*/ 316230 h 112"/>
                  <a:gd name="T10" fmla="*/ 274320 w 110"/>
                  <a:gd name="T11" fmla="*/ 365760 h 112"/>
                  <a:gd name="T12" fmla="*/ 251460 w 110"/>
                  <a:gd name="T13" fmla="*/ 392430 h 112"/>
                  <a:gd name="T14" fmla="*/ 236220 w 110"/>
                  <a:gd name="T15" fmla="*/ 426720 h 112"/>
                  <a:gd name="T16" fmla="*/ 220980 w 110"/>
                  <a:gd name="T17" fmla="*/ 392430 h 112"/>
                  <a:gd name="T18" fmla="*/ 220980 w 110"/>
                  <a:gd name="T19" fmla="*/ 384810 h 112"/>
                  <a:gd name="T20" fmla="*/ 209550 w 110"/>
                  <a:gd name="T21" fmla="*/ 369570 h 112"/>
                  <a:gd name="T22" fmla="*/ 205740 w 110"/>
                  <a:gd name="T23" fmla="*/ 358140 h 112"/>
                  <a:gd name="T24" fmla="*/ 198120 w 110"/>
                  <a:gd name="T25" fmla="*/ 350520 h 112"/>
                  <a:gd name="T26" fmla="*/ 186690 w 110"/>
                  <a:gd name="T27" fmla="*/ 339090 h 112"/>
                  <a:gd name="T28" fmla="*/ 179070 w 110"/>
                  <a:gd name="T29" fmla="*/ 335280 h 112"/>
                  <a:gd name="T30" fmla="*/ 152400 w 110"/>
                  <a:gd name="T31" fmla="*/ 335280 h 112"/>
                  <a:gd name="T32" fmla="*/ 156210 w 110"/>
                  <a:gd name="T33" fmla="*/ 320040 h 112"/>
                  <a:gd name="T34" fmla="*/ 163830 w 110"/>
                  <a:gd name="T35" fmla="*/ 293370 h 112"/>
                  <a:gd name="T36" fmla="*/ 156210 w 110"/>
                  <a:gd name="T37" fmla="*/ 278130 h 112"/>
                  <a:gd name="T38" fmla="*/ 137160 w 110"/>
                  <a:gd name="T39" fmla="*/ 262890 h 112"/>
                  <a:gd name="T40" fmla="*/ 121920 w 110"/>
                  <a:gd name="T41" fmla="*/ 266700 h 112"/>
                  <a:gd name="T42" fmla="*/ 129540 w 110"/>
                  <a:gd name="T43" fmla="*/ 232410 h 112"/>
                  <a:gd name="T44" fmla="*/ 114300 w 110"/>
                  <a:gd name="T45" fmla="*/ 232410 h 112"/>
                  <a:gd name="T46" fmla="*/ 99060 w 110"/>
                  <a:gd name="T47" fmla="*/ 240030 h 112"/>
                  <a:gd name="T48" fmla="*/ 76200 w 110"/>
                  <a:gd name="T49" fmla="*/ 213360 h 112"/>
                  <a:gd name="T50" fmla="*/ 57150 w 110"/>
                  <a:gd name="T51" fmla="*/ 213360 h 112"/>
                  <a:gd name="T52" fmla="*/ 45720 w 110"/>
                  <a:gd name="T53" fmla="*/ 194310 h 112"/>
                  <a:gd name="T54" fmla="*/ 34290 w 110"/>
                  <a:gd name="T55" fmla="*/ 163830 h 112"/>
                  <a:gd name="T56" fmla="*/ 34290 w 110"/>
                  <a:gd name="T57" fmla="*/ 129540 h 112"/>
                  <a:gd name="T58" fmla="*/ 7620 w 110"/>
                  <a:gd name="T59" fmla="*/ 102870 h 112"/>
                  <a:gd name="T60" fmla="*/ 7620 w 110"/>
                  <a:gd name="T61" fmla="*/ 99060 h 112"/>
                  <a:gd name="T62" fmla="*/ 22860 w 110"/>
                  <a:gd name="T63" fmla="*/ 83820 h 112"/>
                  <a:gd name="T64" fmla="*/ 26670 w 110"/>
                  <a:gd name="T65" fmla="*/ 64770 h 112"/>
                  <a:gd name="T66" fmla="*/ 102870 w 110"/>
                  <a:gd name="T67" fmla="*/ 87630 h 112"/>
                  <a:gd name="T68" fmla="*/ 186690 w 110"/>
                  <a:gd name="T69" fmla="*/ 64770 h 112"/>
                  <a:gd name="T70" fmla="*/ 251460 w 110"/>
                  <a:gd name="T71" fmla="*/ 57150 h 112"/>
                  <a:gd name="T72" fmla="*/ 297180 w 110"/>
                  <a:gd name="T73" fmla="*/ 30480 h 112"/>
                  <a:gd name="T74" fmla="*/ 346710 w 110"/>
                  <a:gd name="T75" fmla="*/ 11430 h 112"/>
                  <a:gd name="T76" fmla="*/ 419100 w 110"/>
                  <a:gd name="T77" fmla="*/ 0 h 112"/>
                  <a:gd name="T78" fmla="*/ 377190 w 110"/>
                  <a:gd name="T79" fmla="*/ 45720 h 112"/>
                  <a:gd name="T80" fmla="*/ 320040 w 110"/>
                  <a:gd name="T81" fmla="*/ 83820 h 112"/>
                  <a:gd name="T82" fmla="*/ 308610 w 110"/>
                  <a:gd name="T83" fmla="*/ 129540 h 1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0" h="112">
                    <a:moveTo>
                      <a:pt x="82" y="42"/>
                    </a:moveTo>
                    <a:lnTo>
                      <a:pt x="78" y="47"/>
                    </a:lnTo>
                    <a:lnTo>
                      <a:pt x="75" y="51"/>
                    </a:lnTo>
                    <a:lnTo>
                      <a:pt x="70" y="56"/>
                    </a:lnTo>
                    <a:lnTo>
                      <a:pt x="68" y="59"/>
                    </a:lnTo>
                    <a:lnTo>
                      <a:pt x="66" y="61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72" y="70"/>
                    </a:lnTo>
                    <a:lnTo>
                      <a:pt x="73" y="73"/>
                    </a:lnTo>
                    <a:lnTo>
                      <a:pt x="72" y="77"/>
                    </a:lnTo>
                    <a:lnTo>
                      <a:pt x="67" y="77"/>
                    </a:lnTo>
                    <a:lnTo>
                      <a:pt x="63" y="78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68" y="88"/>
                    </a:lnTo>
                    <a:lnTo>
                      <a:pt x="71" y="92"/>
                    </a:lnTo>
                    <a:lnTo>
                      <a:pt x="72" y="96"/>
                    </a:lnTo>
                    <a:lnTo>
                      <a:pt x="68" y="101"/>
                    </a:lnTo>
                    <a:lnTo>
                      <a:pt x="66" y="103"/>
                    </a:lnTo>
                    <a:lnTo>
                      <a:pt x="66" y="107"/>
                    </a:lnTo>
                    <a:lnTo>
                      <a:pt x="64" y="110"/>
                    </a:lnTo>
                    <a:lnTo>
                      <a:pt x="62" y="112"/>
                    </a:lnTo>
                    <a:lnTo>
                      <a:pt x="61" y="110"/>
                    </a:lnTo>
                    <a:lnTo>
                      <a:pt x="59" y="105"/>
                    </a:lnTo>
                    <a:lnTo>
                      <a:pt x="58" y="103"/>
                    </a:lnTo>
                    <a:lnTo>
                      <a:pt x="58" y="102"/>
                    </a:lnTo>
                    <a:lnTo>
                      <a:pt x="58" y="101"/>
                    </a:lnTo>
                    <a:lnTo>
                      <a:pt x="57" y="98"/>
                    </a:lnTo>
                    <a:lnTo>
                      <a:pt x="55" y="97"/>
                    </a:lnTo>
                    <a:lnTo>
                      <a:pt x="54" y="97"/>
                    </a:lnTo>
                    <a:lnTo>
                      <a:pt x="53" y="97"/>
                    </a:lnTo>
                    <a:lnTo>
                      <a:pt x="54" y="94"/>
                    </a:lnTo>
                    <a:lnTo>
                      <a:pt x="53" y="93"/>
                    </a:lnTo>
                    <a:lnTo>
                      <a:pt x="52" y="93"/>
                    </a:lnTo>
                    <a:lnTo>
                      <a:pt x="52" y="92"/>
                    </a:lnTo>
                    <a:lnTo>
                      <a:pt x="52" y="91"/>
                    </a:lnTo>
                    <a:lnTo>
                      <a:pt x="52" y="89"/>
                    </a:lnTo>
                    <a:lnTo>
                      <a:pt x="49" y="89"/>
                    </a:lnTo>
                    <a:lnTo>
                      <a:pt x="48" y="91"/>
                    </a:lnTo>
                    <a:lnTo>
                      <a:pt x="47" y="88"/>
                    </a:lnTo>
                    <a:lnTo>
                      <a:pt x="44" y="91"/>
                    </a:lnTo>
                    <a:lnTo>
                      <a:pt x="43" y="89"/>
                    </a:lnTo>
                    <a:lnTo>
                      <a:pt x="40" y="88"/>
                    </a:lnTo>
                    <a:lnTo>
                      <a:pt x="40" y="87"/>
                    </a:lnTo>
                    <a:lnTo>
                      <a:pt x="40" y="85"/>
                    </a:lnTo>
                    <a:lnTo>
                      <a:pt x="41" y="84"/>
                    </a:lnTo>
                    <a:lnTo>
                      <a:pt x="43" y="84"/>
                    </a:lnTo>
                    <a:lnTo>
                      <a:pt x="43" y="83"/>
                    </a:lnTo>
                    <a:lnTo>
                      <a:pt x="43" y="77"/>
                    </a:lnTo>
                    <a:lnTo>
                      <a:pt x="41" y="75"/>
                    </a:lnTo>
                    <a:lnTo>
                      <a:pt x="40" y="74"/>
                    </a:lnTo>
                    <a:lnTo>
                      <a:pt x="41" y="73"/>
                    </a:lnTo>
                    <a:lnTo>
                      <a:pt x="41" y="71"/>
                    </a:lnTo>
                    <a:lnTo>
                      <a:pt x="38" y="71"/>
                    </a:lnTo>
                    <a:lnTo>
                      <a:pt x="36" y="69"/>
                    </a:lnTo>
                    <a:lnTo>
                      <a:pt x="32" y="70"/>
                    </a:lnTo>
                    <a:lnTo>
                      <a:pt x="31" y="68"/>
                    </a:lnTo>
                    <a:lnTo>
                      <a:pt x="32" y="65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0" y="61"/>
                    </a:lnTo>
                    <a:lnTo>
                      <a:pt x="27" y="63"/>
                    </a:lnTo>
                    <a:lnTo>
                      <a:pt x="26" y="63"/>
                    </a:lnTo>
                    <a:lnTo>
                      <a:pt x="22" y="61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9" y="46"/>
                    </a:lnTo>
                    <a:lnTo>
                      <a:pt x="9" y="43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9" y="34"/>
                    </a:lnTo>
                    <a:lnTo>
                      <a:pt x="7" y="31"/>
                    </a:lnTo>
                    <a:lnTo>
                      <a:pt x="6" y="28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7" y="20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22" y="23"/>
                    </a:lnTo>
                    <a:lnTo>
                      <a:pt x="27" y="23"/>
                    </a:lnTo>
                    <a:lnTo>
                      <a:pt x="34" y="22"/>
                    </a:lnTo>
                    <a:lnTo>
                      <a:pt x="43" y="19"/>
                    </a:lnTo>
                    <a:lnTo>
                      <a:pt x="49" y="17"/>
                    </a:lnTo>
                    <a:lnTo>
                      <a:pt x="57" y="18"/>
                    </a:lnTo>
                    <a:lnTo>
                      <a:pt x="62" y="18"/>
                    </a:lnTo>
                    <a:lnTo>
                      <a:pt x="66" y="15"/>
                    </a:lnTo>
                    <a:lnTo>
                      <a:pt x="70" y="14"/>
                    </a:lnTo>
                    <a:lnTo>
                      <a:pt x="73" y="10"/>
                    </a:lnTo>
                    <a:lnTo>
                      <a:pt x="78" y="8"/>
                    </a:lnTo>
                    <a:lnTo>
                      <a:pt x="82" y="5"/>
                    </a:lnTo>
                    <a:lnTo>
                      <a:pt x="85" y="4"/>
                    </a:lnTo>
                    <a:lnTo>
                      <a:pt x="91" y="3"/>
                    </a:lnTo>
                    <a:lnTo>
                      <a:pt x="99" y="1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09" y="5"/>
                    </a:lnTo>
                    <a:lnTo>
                      <a:pt x="107" y="9"/>
                    </a:lnTo>
                    <a:lnTo>
                      <a:pt x="99" y="12"/>
                    </a:lnTo>
                    <a:lnTo>
                      <a:pt x="93" y="15"/>
                    </a:lnTo>
                    <a:lnTo>
                      <a:pt x="87" y="19"/>
                    </a:lnTo>
                    <a:lnTo>
                      <a:pt x="84" y="22"/>
                    </a:lnTo>
                    <a:lnTo>
                      <a:pt x="80" y="26"/>
                    </a:lnTo>
                    <a:lnTo>
                      <a:pt x="81" y="28"/>
                    </a:lnTo>
                    <a:lnTo>
                      <a:pt x="81" y="34"/>
                    </a:lnTo>
                    <a:lnTo>
                      <a:pt x="81" y="37"/>
                    </a:lnTo>
                    <a:lnTo>
                      <a:pt x="82" y="4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ZS: CBGH"/>
              <p:cNvSpPr/>
              <p:nvPr/>
            </p:nvSpPr>
            <p:spPr bwMode="auto">
              <a:xfrm>
                <a:off x="849338" y="5455972"/>
                <a:ext cx="402352" cy="515177"/>
              </a:xfrm>
              <a:custGeom>
                <a:avLst/>
                <a:gdLst>
                  <a:gd name="T0" fmla="*/ 491347 w 133"/>
                  <a:gd name="T1" fmla="*/ 102870 h 176"/>
                  <a:gd name="T2" fmla="*/ 468315 w 133"/>
                  <a:gd name="T3" fmla="*/ 285750 h 176"/>
                  <a:gd name="T4" fmla="*/ 418412 w 133"/>
                  <a:gd name="T5" fmla="*/ 472440 h 176"/>
                  <a:gd name="T6" fmla="*/ 449122 w 133"/>
                  <a:gd name="T7" fmla="*/ 579120 h 176"/>
                  <a:gd name="T8" fmla="*/ 441444 w 133"/>
                  <a:gd name="T9" fmla="*/ 579120 h 176"/>
                  <a:gd name="T10" fmla="*/ 429928 w 133"/>
                  <a:gd name="T11" fmla="*/ 579120 h 176"/>
                  <a:gd name="T12" fmla="*/ 418412 w 133"/>
                  <a:gd name="T13" fmla="*/ 579120 h 176"/>
                  <a:gd name="T14" fmla="*/ 403058 w 133"/>
                  <a:gd name="T15" fmla="*/ 579120 h 176"/>
                  <a:gd name="T16" fmla="*/ 399219 w 133"/>
                  <a:gd name="T17" fmla="*/ 575310 h 176"/>
                  <a:gd name="T18" fmla="*/ 380026 w 133"/>
                  <a:gd name="T19" fmla="*/ 579120 h 176"/>
                  <a:gd name="T20" fmla="*/ 368510 w 133"/>
                  <a:gd name="T21" fmla="*/ 582930 h 176"/>
                  <a:gd name="T22" fmla="*/ 360833 w 133"/>
                  <a:gd name="T23" fmla="*/ 586740 h 176"/>
                  <a:gd name="T24" fmla="*/ 349317 w 133"/>
                  <a:gd name="T25" fmla="*/ 594360 h 176"/>
                  <a:gd name="T26" fmla="*/ 330124 w 133"/>
                  <a:gd name="T27" fmla="*/ 598170 h 176"/>
                  <a:gd name="T28" fmla="*/ 310930 w 133"/>
                  <a:gd name="T29" fmla="*/ 601980 h 176"/>
                  <a:gd name="T30" fmla="*/ 291737 w 133"/>
                  <a:gd name="T31" fmla="*/ 601980 h 176"/>
                  <a:gd name="T32" fmla="*/ 280221 w 133"/>
                  <a:gd name="T33" fmla="*/ 605790 h 176"/>
                  <a:gd name="T34" fmla="*/ 272544 w 133"/>
                  <a:gd name="T35" fmla="*/ 605790 h 176"/>
                  <a:gd name="T36" fmla="*/ 257189 w 133"/>
                  <a:gd name="T37" fmla="*/ 601980 h 176"/>
                  <a:gd name="T38" fmla="*/ 272544 w 133"/>
                  <a:gd name="T39" fmla="*/ 605790 h 176"/>
                  <a:gd name="T40" fmla="*/ 287898 w 133"/>
                  <a:gd name="T41" fmla="*/ 605790 h 176"/>
                  <a:gd name="T42" fmla="*/ 264867 w 133"/>
                  <a:gd name="T43" fmla="*/ 613410 h 176"/>
                  <a:gd name="T44" fmla="*/ 253351 w 133"/>
                  <a:gd name="T45" fmla="*/ 617220 h 176"/>
                  <a:gd name="T46" fmla="*/ 230319 w 133"/>
                  <a:gd name="T47" fmla="*/ 621030 h 176"/>
                  <a:gd name="T48" fmla="*/ 207287 w 133"/>
                  <a:gd name="T49" fmla="*/ 628650 h 176"/>
                  <a:gd name="T50" fmla="*/ 191932 w 133"/>
                  <a:gd name="T51" fmla="*/ 632460 h 176"/>
                  <a:gd name="T52" fmla="*/ 168900 w 133"/>
                  <a:gd name="T53" fmla="*/ 636270 h 176"/>
                  <a:gd name="T54" fmla="*/ 149707 w 133"/>
                  <a:gd name="T55" fmla="*/ 640080 h 176"/>
                  <a:gd name="T56" fmla="*/ 122837 w 133"/>
                  <a:gd name="T57" fmla="*/ 640080 h 176"/>
                  <a:gd name="T58" fmla="*/ 99805 w 133"/>
                  <a:gd name="T59" fmla="*/ 647700 h 176"/>
                  <a:gd name="T60" fmla="*/ 80612 w 133"/>
                  <a:gd name="T61" fmla="*/ 651510 h 176"/>
                  <a:gd name="T62" fmla="*/ 69096 w 133"/>
                  <a:gd name="T63" fmla="*/ 655320 h 176"/>
                  <a:gd name="T64" fmla="*/ 46064 w 133"/>
                  <a:gd name="T65" fmla="*/ 659130 h 176"/>
                  <a:gd name="T66" fmla="*/ 26871 w 133"/>
                  <a:gd name="T67" fmla="*/ 666750 h 176"/>
                  <a:gd name="T68" fmla="*/ 19193 w 133"/>
                  <a:gd name="T69" fmla="*/ 655320 h 176"/>
                  <a:gd name="T70" fmla="*/ 191932 w 133"/>
                  <a:gd name="T71" fmla="*/ 499110 h 176"/>
                  <a:gd name="T72" fmla="*/ 184255 w 133"/>
                  <a:gd name="T73" fmla="*/ 232410 h 176"/>
                  <a:gd name="T74" fmla="*/ 403058 w 133"/>
                  <a:gd name="T75" fmla="*/ 579120 h 176"/>
                  <a:gd name="T76" fmla="*/ 406897 w 133"/>
                  <a:gd name="T77" fmla="*/ 579120 h 176"/>
                  <a:gd name="T78" fmla="*/ 418412 w 133"/>
                  <a:gd name="T79" fmla="*/ 582930 h 176"/>
                  <a:gd name="T80" fmla="*/ 403058 w 133"/>
                  <a:gd name="T81" fmla="*/ 582930 h 176"/>
                  <a:gd name="T82" fmla="*/ 383865 w 133"/>
                  <a:gd name="T83" fmla="*/ 586740 h 176"/>
                  <a:gd name="T84" fmla="*/ 383865 w 133"/>
                  <a:gd name="T85" fmla="*/ 579120 h 176"/>
                  <a:gd name="T86" fmla="*/ 368510 w 133"/>
                  <a:gd name="T87" fmla="*/ 582930 h 176"/>
                  <a:gd name="T88" fmla="*/ 376187 w 133"/>
                  <a:gd name="T89" fmla="*/ 586740 h 176"/>
                  <a:gd name="T90" fmla="*/ 406897 w 133"/>
                  <a:gd name="T91" fmla="*/ 586740 h 176"/>
                  <a:gd name="T92" fmla="*/ 403058 w 133"/>
                  <a:gd name="T93" fmla="*/ 586740 h 176"/>
                  <a:gd name="T94" fmla="*/ 368510 w 133"/>
                  <a:gd name="T95" fmla="*/ 594360 h 176"/>
                  <a:gd name="T96" fmla="*/ 387703 w 133"/>
                  <a:gd name="T97" fmla="*/ 594360 h 176"/>
                  <a:gd name="T98" fmla="*/ 395381 w 133"/>
                  <a:gd name="T99" fmla="*/ 598170 h 176"/>
                  <a:gd name="T100" fmla="*/ 395381 w 133"/>
                  <a:gd name="T101" fmla="*/ 594360 h 176"/>
                  <a:gd name="T102" fmla="*/ 387703 w 133"/>
                  <a:gd name="T103" fmla="*/ 598170 h 176"/>
                  <a:gd name="T104" fmla="*/ 341640 w 133"/>
                  <a:gd name="T105" fmla="*/ 598170 h 176"/>
                  <a:gd name="T106" fmla="*/ 349317 w 133"/>
                  <a:gd name="T107" fmla="*/ 598170 h 176"/>
                  <a:gd name="T108" fmla="*/ 341640 w 133"/>
                  <a:gd name="T109" fmla="*/ 601980 h 176"/>
                  <a:gd name="T110" fmla="*/ 314769 w 133"/>
                  <a:gd name="T111" fmla="*/ 601980 h 176"/>
                  <a:gd name="T112" fmla="*/ 291737 w 133"/>
                  <a:gd name="T113" fmla="*/ 605790 h 176"/>
                  <a:gd name="T114" fmla="*/ 310930 w 133"/>
                  <a:gd name="T115" fmla="*/ 601980 h 176"/>
                  <a:gd name="T116" fmla="*/ 330124 w 133"/>
                  <a:gd name="T117" fmla="*/ 601980 h 176"/>
                  <a:gd name="T118" fmla="*/ 310930 w 133"/>
                  <a:gd name="T119" fmla="*/ 601980 h 176"/>
                  <a:gd name="T120" fmla="*/ 291737 w 133"/>
                  <a:gd name="T121" fmla="*/ 601980 h 176"/>
                  <a:gd name="T122" fmla="*/ 291737 w 133"/>
                  <a:gd name="T123" fmla="*/ 601980 h 176"/>
                  <a:gd name="T124" fmla="*/ 310930 w 133"/>
                  <a:gd name="T125" fmla="*/ 601980 h 17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3" h="176">
                    <a:moveTo>
                      <a:pt x="64" y="42"/>
                    </a:moveTo>
                    <a:lnTo>
                      <a:pt x="63" y="37"/>
                    </a:lnTo>
                    <a:lnTo>
                      <a:pt x="63" y="34"/>
                    </a:lnTo>
                    <a:lnTo>
                      <a:pt x="63" y="28"/>
                    </a:lnTo>
                    <a:lnTo>
                      <a:pt x="62" y="26"/>
                    </a:lnTo>
                    <a:lnTo>
                      <a:pt x="66" y="22"/>
                    </a:lnTo>
                    <a:lnTo>
                      <a:pt x="69" y="19"/>
                    </a:lnTo>
                    <a:lnTo>
                      <a:pt x="75" y="15"/>
                    </a:lnTo>
                    <a:lnTo>
                      <a:pt x="81" y="12"/>
                    </a:lnTo>
                    <a:lnTo>
                      <a:pt x="89" y="9"/>
                    </a:lnTo>
                    <a:lnTo>
                      <a:pt x="91" y="5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100" y="1"/>
                    </a:lnTo>
                    <a:lnTo>
                      <a:pt x="101" y="3"/>
                    </a:lnTo>
                    <a:lnTo>
                      <a:pt x="106" y="5"/>
                    </a:lnTo>
                    <a:lnTo>
                      <a:pt x="112" y="9"/>
                    </a:lnTo>
                    <a:lnTo>
                      <a:pt x="117" y="12"/>
                    </a:lnTo>
                    <a:lnTo>
                      <a:pt x="122" y="15"/>
                    </a:lnTo>
                    <a:lnTo>
                      <a:pt x="128" y="17"/>
                    </a:lnTo>
                    <a:lnTo>
                      <a:pt x="133" y="18"/>
                    </a:lnTo>
                    <a:lnTo>
                      <a:pt x="132" y="19"/>
                    </a:lnTo>
                    <a:lnTo>
                      <a:pt x="131" y="20"/>
                    </a:lnTo>
                    <a:lnTo>
                      <a:pt x="129" y="22"/>
                    </a:lnTo>
                    <a:lnTo>
                      <a:pt x="129" y="23"/>
                    </a:lnTo>
                    <a:lnTo>
                      <a:pt x="128" y="26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1" y="34"/>
                    </a:lnTo>
                    <a:lnTo>
                      <a:pt x="129" y="36"/>
                    </a:lnTo>
                    <a:lnTo>
                      <a:pt x="129" y="38"/>
                    </a:lnTo>
                    <a:lnTo>
                      <a:pt x="128" y="40"/>
                    </a:lnTo>
                    <a:lnTo>
                      <a:pt x="128" y="41"/>
                    </a:lnTo>
                    <a:lnTo>
                      <a:pt x="127" y="42"/>
                    </a:lnTo>
                    <a:lnTo>
                      <a:pt x="126" y="43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2" y="46"/>
                    </a:lnTo>
                    <a:lnTo>
                      <a:pt x="122" y="47"/>
                    </a:lnTo>
                    <a:lnTo>
                      <a:pt x="121" y="50"/>
                    </a:lnTo>
                    <a:lnTo>
                      <a:pt x="119" y="51"/>
                    </a:lnTo>
                    <a:lnTo>
                      <a:pt x="119" y="52"/>
                    </a:lnTo>
                    <a:lnTo>
                      <a:pt x="119" y="56"/>
                    </a:lnTo>
                    <a:lnTo>
                      <a:pt x="119" y="57"/>
                    </a:lnTo>
                    <a:lnTo>
                      <a:pt x="119" y="60"/>
                    </a:lnTo>
                    <a:lnTo>
                      <a:pt x="119" y="61"/>
                    </a:lnTo>
                    <a:lnTo>
                      <a:pt x="119" y="64"/>
                    </a:lnTo>
                    <a:lnTo>
                      <a:pt x="121" y="66"/>
                    </a:lnTo>
                    <a:lnTo>
                      <a:pt x="121" y="68"/>
                    </a:lnTo>
                    <a:lnTo>
                      <a:pt x="122" y="71"/>
                    </a:lnTo>
                    <a:lnTo>
                      <a:pt x="122" y="73"/>
                    </a:lnTo>
                    <a:lnTo>
                      <a:pt x="122" y="75"/>
                    </a:lnTo>
                    <a:lnTo>
                      <a:pt x="122" y="77"/>
                    </a:lnTo>
                    <a:lnTo>
                      <a:pt x="122" y="79"/>
                    </a:lnTo>
                    <a:lnTo>
                      <a:pt x="122" y="82"/>
                    </a:lnTo>
                    <a:lnTo>
                      <a:pt x="122" y="84"/>
                    </a:lnTo>
                    <a:lnTo>
                      <a:pt x="122" y="87"/>
                    </a:lnTo>
                    <a:lnTo>
                      <a:pt x="122" y="88"/>
                    </a:lnTo>
                    <a:lnTo>
                      <a:pt x="121" y="91"/>
                    </a:lnTo>
                    <a:lnTo>
                      <a:pt x="121" y="92"/>
                    </a:lnTo>
                    <a:lnTo>
                      <a:pt x="121" y="93"/>
                    </a:lnTo>
                    <a:lnTo>
                      <a:pt x="119" y="96"/>
                    </a:lnTo>
                    <a:lnTo>
                      <a:pt x="118" y="97"/>
                    </a:lnTo>
                    <a:lnTo>
                      <a:pt x="118" y="98"/>
                    </a:lnTo>
                    <a:lnTo>
                      <a:pt x="117" y="101"/>
                    </a:lnTo>
                    <a:lnTo>
                      <a:pt x="117" y="102"/>
                    </a:lnTo>
                    <a:lnTo>
                      <a:pt x="117" y="103"/>
                    </a:lnTo>
                    <a:lnTo>
                      <a:pt x="115" y="106"/>
                    </a:lnTo>
                    <a:lnTo>
                      <a:pt x="115" y="107"/>
                    </a:lnTo>
                    <a:lnTo>
                      <a:pt x="114" y="108"/>
                    </a:lnTo>
                    <a:lnTo>
                      <a:pt x="113" y="111"/>
                    </a:lnTo>
                    <a:lnTo>
                      <a:pt x="113" y="112"/>
                    </a:lnTo>
                    <a:lnTo>
                      <a:pt x="112" y="114"/>
                    </a:lnTo>
                    <a:lnTo>
                      <a:pt x="112" y="115"/>
                    </a:lnTo>
                    <a:lnTo>
                      <a:pt x="112" y="117"/>
                    </a:lnTo>
                    <a:lnTo>
                      <a:pt x="110" y="117"/>
                    </a:lnTo>
                    <a:lnTo>
                      <a:pt x="109" y="120"/>
                    </a:lnTo>
                    <a:lnTo>
                      <a:pt x="109" y="122"/>
                    </a:lnTo>
                    <a:lnTo>
                      <a:pt x="109" y="124"/>
                    </a:lnTo>
                    <a:lnTo>
                      <a:pt x="109" y="126"/>
                    </a:lnTo>
                    <a:lnTo>
                      <a:pt x="109" y="128"/>
                    </a:lnTo>
                    <a:lnTo>
                      <a:pt x="110" y="130"/>
                    </a:lnTo>
                    <a:lnTo>
                      <a:pt x="110" y="133"/>
                    </a:lnTo>
                    <a:lnTo>
                      <a:pt x="112" y="133"/>
                    </a:lnTo>
                    <a:lnTo>
                      <a:pt x="112" y="135"/>
                    </a:lnTo>
                    <a:lnTo>
                      <a:pt x="112" y="138"/>
                    </a:lnTo>
                    <a:lnTo>
                      <a:pt x="114" y="139"/>
                    </a:lnTo>
                    <a:lnTo>
                      <a:pt x="115" y="139"/>
                    </a:lnTo>
                    <a:lnTo>
                      <a:pt x="117" y="140"/>
                    </a:lnTo>
                    <a:lnTo>
                      <a:pt x="117" y="142"/>
                    </a:lnTo>
                    <a:lnTo>
                      <a:pt x="117" y="143"/>
                    </a:lnTo>
                    <a:lnTo>
                      <a:pt x="117" y="145"/>
                    </a:lnTo>
                    <a:lnTo>
                      <a:pt x="117" y="148"/>
                    </a:lnTo>
                    <a:lnTo>
                      <a:pt x="117" y="149"/>
                    </a:lnTo>
                    <a:lnTo>
                      <a:pt x="118" y="151"/>
                    </a:lnTo>
                    <a:lnTo>
                      <a:pt x="117" y="151"/>
                    </a:lnTo>
                    <a:lnTo>
                      <a:pt x="117" y="152"/>
                    </a:lnTo>
                    <a:lnTo>
                      <a:pt x="115" y="152"/>
                    </a:lnTo>
                    <a:lnTo>
                      <a:pt x="117" y="152"/>
                    </a:lnTo>
                    <a:lnTo>
                      <a:pt x="115" y="152"/>
                    </a:lnTo>
                    <a:lnTo>
                      <a:pt x="114" y="152"/>
                    </a:lnTo>
                    <a:lnTo>
                      <a:pt x="114" y="151"/>
                    </a:lnTo>
                    <a:lnTo>
                      <a:pt x="114" y="152"/>
                    </a:lnTo>
                    <a:lnTo>
                      <a:pt x="113" y="152"/>
                    </a:lnTo>
                    <a:lnTo>
                      <a:pt x="112" y="152"/>
                    </a:lnTo>
                    <a:lnTo>
                      <a:pt x="112" y="151"/>
                    </a:lnTo>
                    <a:lnTo>
                      <a:pt x="112" y="152"/>
                    </a:lnTo>
                    <a:lnTo>
                      <a:pt x="112" y="151"/>
                    </a:lnTo>
                    <a:lnTo>
                      <a:pt x="110" y="151"/>
                    </a:lnTo>
                    <a:lnTo>
                      <a:pt x="110" y="152"/>
                    </a:lnTo>
                    <a:lnTo>
                      <a:pt x="109" y="152"/>
                    </a:lnTo>
                    <a:lnTo>
                      <a:pt x="108" y="152"/>
                    </a:lnTo>
                    <a:lnTo>
                      <a:pt x="106" y="152"/>
                    </a:lnTo>
                    <a:lnTo>
                      <a:pt x="106" y="153"/>
                    </a:lnTo>
                    <a:lnTo>
                      <a:pt x="106" y="152"/>
                    </a:lnTo>
                    <a:lnTo>
                      <a:pt x="105" y="152"/>
                    </a:lnTo>
                    <a:lnTo>
                      <a:pt x="104" y="152"/>
                    </a:lnTo>
                    <a:lnTo>
                      <a:pt x="104" y="151"/>
                    </a:lnTo>
                    <a:lnTo>
                      <a:pt x="103" y="151"/>
                    </a:lnTo>
                    <a:lnTo>
                      <a:pt x="101" y="151"/>
                    </a:lnTo>
                    <a:lnTo>
                      <a:pt x="100" y="151"/>
                    </a:lnTo>
                    <a:lnTo>
                      <a:pt x="100" y="152"/>
                    </a:lnTo>
                    <a:lnTo>
                      <a:pt x="99" y="152"/>
                    </a:lnTo>
                    <a:lnTo>
                      <a:pt x="99" y="153"/>
                    </a:lnTo>
                    <a:lnTo>
                      <a:pt x="98" y="153"/>
                    </a:lnTo>
                    <a:lnTo>
                      <a:pt x="96" y="153"/>
                    </a:lnTo>
                    <a:lnTo>
                      <a:pt x="95" y="153"/>
                    </a:lnTo>
                    <a:lnTo>
                      <a:pt x="95" y="154"/>
                    </a:lnTo>
                    <a:lnTo>
                      <a:pt x="96" y="154"/>
                    </a:lnTo>
                    <a:lnTo>
                      <a:pt x="95" y="154"/>
                    </a:lnTo>
                    <a:lnTo>
                      <a:pt x="94" y="154"/>
                    </a:lnTo>
                    <a:lnTo>
                      <a:pt x="94" y="156"/>
                    </a:lnTo>
                    <a:lnTo>
                      <a:pt x="92" y="156"/>
                    </a:lnTo>
                    <a:lnTo>
                      <a:pt x="91" y="156"/>
                    </a:lnTo>
                    <a:lnTo>
                      <a:pt x="90" y="156"/>
                    </a:lnTo>
                    <a:lnTo>
                      <a:pt x="90" y="157"/>
                    </a:lnTo>
                    <a:lnTo>
                      <a:pt x="89" y="157"/>
                    </a:lnTo>
                    <a:lnTo>
                      <a:pt x="87" y="157"/>
                    </a:lnTo>
                    <a:lnTo>
                      <a:pt x="86" y="157"/>
                    </a:lnTo>
                    <a:lnTo>
                      <a:pt x="85" y="157"/>
                    </a:lnTo>
                    <a:lnTo>
                      <a:pt x="83" y="157"/>
                    </a:lnTo>
                    <a:lnTo>
                      <a:pt x="82" y="157"/>
                    </a:lnTo>
                    <a:lnTo>
                      <a:pt x="81" y="157"/>
                    </a:lnTo>
                    <a:lnTo>
                      <a:pt x="81" y="158"/>
                    </a:lnTo>
                    <a:lnTo>
                      <a:pt x="80" y="158"/>
                    </a:lnTo>
                    <a:lnTo>
                      <a:pt x="78" y="158"/>
                    </a:lnTo>
                    <a:lnTo>
                      <a:pt x="77" y="158"/>
                    </a:lnTo>
                    <a:lnTo>
                      <a:pt x="76" y="158"/>
                    </a:lnTo>
                    <a:lnTo>
                      <a:pt x="75" y="158"/>
                    </a:lnTo>
                    <a:lnTo>
                      <a:pt x="73" y="158"/>
                    </a:lnTo>
                    <a:lnTo>
                      <a:pt x="73" y="159"/>
                    </a:lnTo>
                    <a:lnTo>
                      <a:pt x="72" y="159"/>
                    </a:lnTo>
                    <a:lnTo>
                      <a:pt x="71" y="159"/>
                    </a:lnTo>
                    <a:lnTo>
                      <a:pt x="69" y="159"/>
                    </a:lnTo>
                    <a:lnTo>
                      <a:pt x="69" y="158"/>
                    </a:lnTo>
                    <a:lnTo>
                      <a:pt x="68" y="158"/>
                    </a:lnTo>
                    <a:lnTo>
                      <a:pt x="67" y="158"/>
                    </a:lnTo>
                    <a:lnTo>
                      <a:pt x="68" y="158"/>
                    </a:lnTo>
                    <a:lnTo>
                      <a:pt x="68" y="159"/>
                    </a:lnTo>
                    <a:lnTo>
                      <a:pt x="69" y="159"/>
                    </a:lnTo>
                    <a:lnTo>
                      <a:pt x="71" y="159"/>
                    </a:lnTo>
                    <a:lnTo>
                      <a:pt x="71" y="161"/>
                    </a:lnTo>
                    <a:lnTo>
                      <a:pt x="72" y="161"/>
                    </a:lnTo>
                    <a:lnTo>
                      <a:pt x="72" y="159"/>
                    </a:lnTo>
                    <a:lnTo>
                      <a:pt x="73" y="159"/>
                    </a:lnTo>
                    <a:lnTo>
                      <a:pt x="75" y="159"/>
                    </a:lnTo>
                    <a:lnTo>
                      <a:pt x="75" y="161"/>
                    </a:lnTo>
                    <a:lnTo>
                      <a:pt x="73" y="161"/>
                    </a:lnTo>
                    <a:lnTo>
                      <a:pt x="72" y="161"/>
                    </a:lnTo>
                    <a:lnTo>
                      <a:pt x="71" y="161"/>
                    </a:lnTo>
                    <a:lnTo>
                      <a:pt x="69" y="161"/>
                    </a:lnTo>
                    <a:lnTo>
                      <a:pt x="68" y="161"/>
                    </a:lnTo>
                    <a:lnTo>
                      <a:pt x="68" y="162"/>
                    </a:lnTo>
                    <a:lnTo>
                      <a:pt x="67" y="162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4" y="163"/>
                    </a:lnTo>
                    <a:lnTo>
                      <a:pt x="63" y="163"/>
                    </a:lnTo>
                    <a:lnTo>
                      <a:pt x="62" y="163"/>
                    </a:lnTo>
                    <a:lnTo>
                      <a:pt x="60" y="163"/>
                    </a:lnTo>
                    <a:lnTo>
                      <a:pt x="59" y="163"/>
                    </a:lnTo>
                    <a:lnTo>
                      <a:pt x="58" y="163"/>
                    </a:lnTo>
                    <a:lnTo>
                      <a:pt x="57" y="163"/>
                    </a:lnTo>
                    <a:lnTo>
                      <a:pt x="55" y="163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2" y="165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49" y="166"/>
                    </a:lnTo>
                    <a:lnTo>
                      <a:pt x="48" y="166"/>
                    </a:lnTo>
                    <a:lnTo>
                      <a:pt x="48" y="167"/>
                    </a:lnTo>
                    <a:lnTo>
                      <a:pt x="46" y="167"/>
                    </a:lnTo>
                    <a:lnTo>
                      <a:pt x="45" y="167"/>
                    </a:lnTo>
                    <a:lnTo>
                      <a:pt x="44" y="167"/>
                    </a:lnTo>
                    <a:lnTo>
                      <a:pt x="43" y="167"/>
                    </a:lnTo>
                    <a:lnTo>
                      <a:pt x="41" y="167"/>
                    </a:lnTo>
                    <a:lnTo>
                      <a:pt x="41" y="168"/>
                    </a:lnTo>
                    <a:lnTo>
                      <a:pt x="40" y="168"/>
                    </a:lnTo>
                    <a:lnTo>
                      <a:pt x="39" y="168"/>
                    </a:lnTo>
                    <a:lnTo>
                      <a:pt x="37" y="168"/>
                    </a:lnTo>
                    <a:lnTo>
                      <a:pt x="36" y="168"/>
                    </a:lnTo>
                    <a:lnTo>
                      <a:pt x="35" y="168"/>
                    </a:lnTo>
                    <a:lnTo>
                      <a:pt x="34" y="168"/>
                    </a:lnTo>
                    <a:lnTo>
                      <a:pt x="32" y="168"/>
                    </a:lnTo>
                    <a:lnTo>
                      <a:pt x="31" y="168"/>
                    </a:lnTo>
                    <a:lnTo>
                      <a:pt x="31" y="170"/>
                    </a:lnTo>
                    <a:lnTo>
                      <a:pt x="30" y="170"/>
                    </a:lnTo>
                    <a:lnTo>
                      <a:pt x="29" y="170"/>
                    </a:lnTo>
                    <a:lnTo>
                      <a:pt x="27" y="170"/>
                    </a:lnTo>
                    <a:lnTo>
                      <a:pt x="26" y="170"/>
                    </a:lnTo>
                    <a:lnTo>
                      <a:pt x="26" y="171"/>
                    </a:lnTo>
                    <a:lnTo>
                      <a:pt x="25" y="171"/>
                    </a:lnTo>
                    <a:lnTo>
                      <a:pt x="23" y="171"/>
                    </a:lnTo>
                    <a:lnTo>
                      <a:pt x="22" y="171"/>
                    </a:lnTo>
                    <a:lnTo>
                      <a:pt x="21" y="171"/>
                    </a:lnTo>
                    <a:lnTo>
                      <a:pt x="21" y="172"/>
                    </a:lnTo>
                    <a:lnTo>
                      <a:pt x="20" y="172"/>
                    </a:lnTo>
                    <a:lnTo>
                      <a:pt x="18" y="172"/>
                    </a:lnTo>
                    <a:lnTo>
                      <a:pt x="17" y="172"/>
                    </a:lnTo>
                    <a:lnTo>
                      <a:pt x="17" y="173"/>
                    </a:lnTo>
                    <a:lnTo>
                      <a:pt x="16" y="173"/>
                    </a:lnTo>
                    <a:lnTo>
                      <a:pt x="14" y="173"/>
                    </a:lnTo>
                    <a:lnTo>
                      <a:pt x="13" y="173"/>
                    </a:lnTo>
                    <a:lnTo>
                      <a:pt x="12" y="173"/>
                    </a:lnTo>
                    <a:lnTo>
                      <a:pt x="11" y="173"/>
                    </a:lnTo>
                    <a:lnTo>
                      <a:pt x="9" y="173"/>
                    </a:lnTo>
                    <a:lnTo>
                      <a:pt x="8" y="173"/>
                    </a:lnTo>
                    <a:lnTo>
                      <a:pt x="8" y="175"/>
                    </a:lnTo>
                    <a:lnTo>
                      <a:pt x="7" y="175"/>
                    </a:lnTo>
                    <a:lnTo>
                      <a:pt x="5" y="175"/>
                    </a:lnTo>
                    <a:lnTo>
                      <a:pt x="4" y="175"/>
                    </a:lnTo>
                    <a:lnTo>
                      <a:pt x="3" y="175"/>
                    </a:lnTo>
                    <a:lnTo>
                      <a:pt x="3" y="176"/>
                    </a:lnTo>
                    <a:lnTo>
                      <a:pt x="2" y="176"/>
                    </a:lnTo>
                    <a:lnTo>
                      <a:pt x="0" y="176"/>
                    </a:lnTo>
                    <a:lnTo>
                      <a:pt x="0" y="173"/>
                    </a:lnTo>
                    <a:lnTo>
                      <a:pt x="5" y="172"/>
                    </a:lnTo>
                    <a:lnTo>
                      <a:pt x="9" y="172"/>
                    </a:lnTo>
                    <a:lnTo>
                      <a:pt x="13" y="172"/>
                    </a:lnTo>
                    <a:lnTo>
                      <a:pt x="17" y="170"/>
                    </a:lnTo>
                    <a:lnTo>
                      <a:pt x="20" y="170"/>
                    </a:lnTo>
                    <a:lnTo>
                      <a:pt x="22" y="168"/>
                    </a:lnTo>
                    <a:lnTo>
                      <a:pt x="27" y="168"/>
                    </a:lnTo>
                    <a:lnTo>
                      <a:pt x="31" y="168"/>
                    </a:lnTo>
                    <a:lnTo>
                      <a:pt x="36" y="166"/>
                    </a:lnTo>
                    <a:lnTo>
                      <a:pt x="40" y="163"/>
                    </a:lnTo>
                    <a:lnTo>
                      <a:pt x="45" y="163"/>
                    </a:lnTo>
                    <a:lnTo>
                      <a:pt x="46" y="163"/>
                    </a:lnTo>
                    <a:lnTo>
                      <a:pt x="46" y="161"/>
                    </a:lnTo>
                    <a:lnTo>
                      <a:pt x="50" y="161"/>
                    </a:lnTo>
                    <a:lnTo>
                      <a:pt x="57" y="161"/>
                    </a:lnTo>
                    <a:lnTo>
                      <a:pt x="59" y="159"/>
                    </a:lnTo>
                    <a:lnTo>
                      <a:pt x="58" y="158"/>
                    </a:lnTo>
                    <a:lnTo>
                      <a:pt x="55" y="157"/>
                    </a:lnTo>
                    <a:lnTo>
                      <a:pt x="54" y="153"/>
                    </a:lnTo>
                    <a:lnTo>
                      <a:pt x="55" y="153"/>
                    </a:lnTo>
                    <a:lnTo>
                      <a:pt x="55" y="151"/>
                    </a:lnTo>
                    <a:lnTo>
                      <a:pt x="54" y="145"/>
                    </a:lnTo>
                    <a:lnTo>
                      <a:pt x="53" y="145"/>
                    </a:lnTo>
                    <a:lnTo>
                      <a:pt x="50" y="142"/>
                    </a:lnTo>
                    <a:lnTo>
                      <a:pt x="52" y="142"/>
                    </a:lnTo>
                    <a:lnTo>
                      <a:pt x="53" y="140"/>
                    </a:lnTo>
                    <a:lnTo>
                      <a:pt x="54" y="138"/>
                    </a:lnTo>
                    <a:lnTo>
                      <a:pt x="52" y="133"/>
                    </a:lnTo>
                    <a:lnTo>
                      <a:pt x="50" y="131"/>
                    </a:lnTo>
                    <a:lnTo>
                      <a:pt x="48" y="129"/>
                    </a:lnTo>
                    <a:lnTo>
                      <a:pt x="48" y="124"/>
                    </a:lnTo>
                    <a:lnTo>
                      <a:pt x="49" y="122"/>
                    </a:lnTo>
                    <a:lnTo>
                      <a:pt x="46" y="122"/>
                    </a:lnTo>
                    <a:lnTo>
                      <a:pt x="46" y="117"/>
                    </a:lnTo>
                    <a:lnTo>
                      <a:pt x="49" y="117"/>
                    </a:lnTo>
                    <a:lnTo>
                      <a:pt x="49" y="116"/>
                    </a:lnTo>
                    <a:lnTo>
                      <a:pt x="48" y="115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48" y="107"/>
                    </a:lnTo>
                    <a:lnTo>
                      <a:pt x="48" y="103"/>
                    </a:lnTo>
                    <a:lnTo>
                      <a:pt x="50" y="101"/>
                    </a:lnTo>
                    <a:lnTo>
                      <a:pt x="54" y="96"/>
                    </a:lnTo>
                    <a:lnTo>
                      <a:pt x="53" y="92"/>
                    </a:lnTo>
                    <a:lnTo>
                      <a:pt x="50" y="88"/>
                    </a:lnTo>
                    <a:lnTo>
                      <a:pt x="49" y="83"/>
                    </a:lnTo>
                    <a:lnTo>
                      <a:pt x="45" y="82"/>
                    </a:lnTo>
                    <a:lnTo>
                      <a:pt x="45" y="78"/>
                    </a:lnTo>
                    <a:lnTo>
                      <a:pt x="49" y="77"/>
                    </a:lnTo>
                    <a:lnTo>
                      <a:pt x="54" y="77"/>
                    </a:lnTo>
                    <a:lnTo>
                      <a:pt x="55" y="73"/>
                    </a:lnTo>
                    <a:lnTo>
                      <a:pt x="54" y="70"/>
                    </a:lnTo>
                    <a:lnTo>
                      <a:pt x="50" y="68"/>
                    </a:lnTo>
                    <a:lnTo>
                      <a:pt x="48" y="65"/>
                    </a:lnTo>
                    <a:lnTo>
                      <a:pt x="48" y="61"/>
                    </a:lnTo>
                    <a:lnTo>
                      <a:pt x="50" y="59"/>
                    </a:lnTo>
                    <a:lnTo>
                      <a:pt x="52" y="56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4" y="42"/>
                    </a:lnTo>
                    <a:close/>
                    <a:moveTo>
                      <a:pt x="103" y="151"/>
                    </a:moveTo>
                    <a:lnTo>
                      <a:pt x="103" y="151"/>
                    </a:lnTo>
                    <a:lnTo>
                      <a:pt x="104" y="151"/>
                    </a:lnTo>
                    <a:lnTo>
                      <a:pt x="104" y="152"/>
                    </a:lnTo>
                    <a:lnTo>
                      <a:pt x="105" y="152"/>
                    </a:lnTo>
                    <a:lnTo>
                      <a:pt x="105" y="153"/>
                    </a:lnTo>
                    <a:lnTo>
                      <a:pt x="106" y="153"/>
                    </a:lnTo>
                    <a:lnTo>
                      <a:pt x="106" y="152"/>
                    </a:lnTo>
                    <a:lnTo>
                      <a:pt x="108" y="152"/>
                    </a:lnTo>
                    <a:lnTo>
                      <a:pt x="109" y="152"/>
                    </a:lnTo>
                    <a:lnTo>
                      <a:pt x="110" y="152"/>
                    </a:lnTo>
                    <a:lnTo>
                      <a:pt x="109" y="152"/>
                    </a:lnTo>
                    <a:lnTo>
                      <a:pt x="109" y="153"/>
                    </a:lnTo>
                    <a:lnTo>
                      <a:pt x="110" y="153"/>
                    </a:lnTo>
                    <a:lnTo>
                      <a:pt x="109" y="153"/>
                    </a:lnTo>
                    <a:lnTo>
                      <a:pt x="108" y="153"/>
                    </a:lnTo>
                    <a:lnTo>
                      <a:pt x="106" y="153"/>
                    </a:lnTo>
                    <a:lnTo>
                      <a:pt x="105" y="153"/>
                    </a:lnTo>
                    <a:lnTo>
                      <a:pt x="105" y="154"/>
                    </a:lnTo>
                    <a:lnTo>
                      <a:pt x="105" y="153"/>
                    </a:lnTo>
                    <a:lnTo>
                      <a:pt x="104" y="153"/>
                    </a:lnTo>
                    <a:lnTo>
                      <a:pt x="104" y="154"/>
                    </a:lnTo>
                    <a:lnTo>
                      <a:pt x="103" y="154"/>
                    </a:lnTo>
                    <a:lnTo>
                      <a:pt x="101" y="154"/>
                    </a:lnTo>
                    <a:lnTo>
                      <a:pt x="100" y="154"/>
                    </a:lnTo>
                    <a:lnTo>
                      <a:pt x="99" y="154"/>
                    </a:lnTo>
                    <a:lnTo>
                      <a:pt x="99" y="153"/>
                    </a:lnTo>
                    <a:lnTo>
                      <a:pt x="100" y="153"/>
                    </a:lnTo>
                    <a:lnTo>
                      <a:pt x="100" y="152"/>
                    </a:lnTo>
                    <a:lnTo>
                      <a:pt x="100" y="151"/>
                    </a:lnTo>
                    <a:lnTo>
                      <a:pt x="101" y="151"/>
                    </a:lnTo>
                    <a:lnTo>
                      <a:pt x="103" y="151"/>
                    </a:lnTo>
                    <a:close/>
                    <a:moveTo>
                      <a:pt x="96" y="153"/>
                    </a:moveTo>
                    <a:lnTo>
                      <a:pt x="96" y="153"/>
                    </a:lnTo>
                    <a:lnTo>
                      <a:pt x="98" y="153"/>
                    </a:lnTo>
                    <a:lnTo>
                      <a:pt x="99" y="153"/>
                    </a:lnTo>
                    <a:lnTo>
                      <a:pt x="99" y="154"/>
                    </a:lnTo>
                    <a:lnTo>
                      <a:pt x="98" y="154"/>
                    </a:lnTo>
                    <a:lnTo>
                      <a:pt x="96" y="154"/>
                    </a:lnTo>
                    <a:lnTo>
                      <a:pt x="96" y="153"/>
                    </a:lnTo>
                    <a:close/>
                    <a:moveTo>
                      <a:pt x="106" y="154"/>
                    </a:moveTo>
                    <a:lnTo>
                      <a:pt x="106" y="154"/>
                    </a:lnTo>
                    <a:lnTo>
                      <a:pt x="106" y="153"/>
                    </a:lnTo>
                    <a:lnTo>
                      <a:pt x="106" y="154"/>
                    </a:lnTo>
                    <a:lnTo>
                      <a:pt x="108" y="154"/>
                    </a:lnTo>
                    <a:lnTo>
                      <a:pt x="106" y="154"/>
                    </a:lnTo>
                    <a:close/>
                    <a:moveTo>
                      <a:pt x="104" y="154"/>
                    </a:moveTo>
                    <a:lnTo>
                      <a:pt x="104" y="154"/>
                    </a:lnTo>
                    <a:lnTo>
                      <a:pt x="105" y="154"/>
                    </a:lnTo>
                    <a:lnTo>
                      <a:pt x="104" y="154"/>
                    </a:lnTo>
                    <a:close/>
                    <a:moveTo>
                      <a:pt x="106" y="154"/>
                    </a:moveTo>
                    <a:lnTo>
                      <a:pt x="106" y="154"/>
                    </a:lnTo>
                    <a:lnTo>
                      <a:pt x="105" y="154"/>
                    </a:lnTo>
                    <a:lnTo>
                      <a:pt x="106" y="154"/>
                    </a:lnTo>
                    <a:close/>
                    <a:moveTo>
                      <a:pt x="96" y="154"/>
                    </a:moveTo>
                    <a:lnTo>
                      <a:pt x="96" y="156"/>
                    </a:lnTo>
                    <a:lnTo>
                      <a:pt x="95" y="156"/>
                    </a:lnTo>
                    <a:lnTo>
                      <a:pt x="94" y="156"/>
                    </a:lnTo>
                    <a:lnTo>
                      <a:pt x="95" y="156"/>
                    </a:lnTo>
                    <a:lnTo>
                      <a:pt x="95" y="154"/>
                    </a:lnTo>
                    <a:lnTo>
                      <a:pt x="96" y="154"/>
                    </a:lnTo>
                    <a:close/>
                    <a:moveTo>
                      <a:pt x="101" y="156"/>
                    </a:moveTo>
                    <a:lnTo>
                      <a:pt x="101" y="156"/>
                    </a:lnTo>
                    <a:close/>
                    <a:moveTo>
                      <a:pt x="103" y="156"/>
                    </a:moveTo>
                    <a:lnTo>
                      <a:pt x="103" y="156"/>
                    </a:lnTo>
                    <a:lnTo>
                      <a:pt x="103" y="157"/>
                    </a:lnTo>
                    <a:lnTo>
                      <a:pt x="101" y="157"/>
                    </a:lnTo>
                    <a:lnTo>
                      <a:pt x="101" y="156"/>
                    </a:lnTo>
                    <a:lnTo>
                      <a:pt x="103" y="156"/>
                    </a:lnTo>
                    <a:close/>
                    <a:moveTo>
                      <a:pt x="91" y="156"/>
                    </a:moveTo>
                    <a:lnTo>
                      <a:pt x="91" y="157"/>
                    </a:lnTo>
                    <a:lnTo>
                      <a:pt x="91" y="156"/>
                    </a:lnTo>
                    <a:close/>
                    <a:moveTo>
                      <a:pt x="100" y="157"/>
                    </a:moveTo>
                    <a:lnTo>
                      <a:pt x="100" y="157"/>
                    </a:lnTo>
                    <a:lnTo>
                      <a:pt x="101" y="157"/>
                    </a:lnTo>
                    <a:lnTo>
                      <a:pt x="100" y="157"/>
                    </a:lnTo>
                    <a:close/>
                    <a:moveTo>
                      <a:pt x="86" y="157"/>
                    </a:moveTo>
                    <a:lnTo>
                      <a:pt x="86" y="157"/>
                    </a:lnTo>
                    <a:lnTo>
                      <a:pt x="87" y="157"/>
                    </a:lnTo>
                    <a:lnTo>
                      <a:pt x="87" y="158"/>
                    </a:lnTo>
                    <a:lnTo>
                      <a:pt x="89" y="158"/>
                    </a:lnTo>
                    <a:lnTo>
                      <a:pt x="89" y="157"/>
                    </a:lnTo>
                    <a:lnTo>
                      <a:pt x="90" y="157"/>
                    </a:lnTo>
                    <a:lnTo>
                      <a:pt x="90" y="158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2" y="157"/>
                    </a:lnTo>
                    <a:lnTo>
                      <a:pt x="92" y="158"/>
                    </a:lnTo>
                    <a:lnTo>
                      <a:pt x="91" y="158"/>
                    </a:lnTo>
                    <a:lnTo>
                      <a:pt x="90" y="158"/>
                    </a:lnTo>
                    <a:lnTo>
                      <a:pt x="89" y="158"/>
                    </a:lnTo>
                    <a:lnTo>
                      <a:pt x="87" y="158"/>
                    </a:lnTo>
                    <a:lnTo>
                      <a:pt x="86" y="158"/>
                    </a:lnTo>
                    <a:lnTo>
                      <a:pt x="85" y="158"/>
                    </a:lnTo>
                    <a:lnTo>
                      <a:pt x="83" y="158"/>
                    </a:lnTo>
                    <a:lnTo>
                      <a:pt x="82" y="158"/>
                    </a:lnTo>
                    <a:lnTo>
                      <a:pt x="81" y="158"/>
                    </a:lnTo>
                    <a:lnTo>
                      <a:pt x="81" y="159"/>
                    </a:lnTo>
                    <a:lnTo>
                      <a:pt x="80" y="159"/>
                    </a:lnTo>
                    <a:lnTo>
                      <a:pt x="78" y="159"/>
                    </a:lnTo>
                    <a:lnTo>
                      <a:pt x="77" y="159"/>
                    </a:lnTo>
                    <a:lnTo>
                      <a:pt x="76" y="159"/>
                    </a:lnTo>
                    <a:lnTo>
                      <a:pt x="76" y="158"/>
                    </a:lnTo>
                    <a:lnTo>
                      <a:pt x="77" y="15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1" y="158"/>
                    </a:lnTo>
                    <a:lnTo>
                      <a:pt x="82" y="158"/>
                    </a:lnTo>
                    <a:lnTo>
                      <a:pt x="83" y="158"/>
                    </a:lnTo>
                    <a:lnTo>
                      <a:pt x="85" y="158"/>
                    </a:lnTo>
                    <a:lnTo>
                      <a:pt x="86" y="158"/>
                    </a:lnTo>
                    <a:lnTo>
                      <a:pt x="86" y="157"/>
                    </a:lnTo>
                    <a:close/>
                    <a:moveTo>
                      <a:pt x="82" y="157"/>
                    </a:moveTo>
                    <a:lnTo>
                      <a:pt x="82" y="158"/>
                    </a:lnTo>
                    <a:lnTo>
                      <a:pt x="81" y="158"/>
                    </a:lnTo>
                    <a:lnTo>
                      <a:pt x="82" y="158"/>
                    </a:lnTo>
                    <a:lnTo>
                      <a:pt x="82" y="157"/>
                    </a:lnTo>
                    <a:close/>
                    <a:moveTo>
                      <a:pt x="76" y="158"/>
                    </a:moveTo>
                    <a:lnTo>
                      <a:pt x="76" y="158"/>
                    </a:lnTo>
                    <a:lnTo>
                      <a:pt x="77" y="158"/>
                    </a:lnTo>
                    <a:lnTo>
                      <a:pt x="76" y="158"/>
                    </a:lnTo>
                    <a:lnTo>
                      <a:pt x="75" y="158"/>
                    </a:lnTo>
                    <a:lnTo>
                      <a:pt x="75" y="159"/>
                    </a:lnTo>
                    <a:lnTo>
                      <a:pt x="75" y="158"/>
                    </a:lnTo>
                    <a:lnTo>
                      <a:pt x="76" y="158"/>
                    </a:lnTo>
                    <a:close/>
                    <a:moveTo>
                      <a:pt x="81" y="158"/>
                    </a:moveTo>
                    <a:lnTo>
                      <a:pt x="81" y="158"/>
                    </a:lnTo>
                    <a:lnTo>
                      <a:pt x="80" y="158"/>
                    </a:lnTo>
                    <a:lnTo>
                      <a:pt x="81" y="158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" name="Zone de texte 449"/>
            <p:cNvSpPr txBox="1"/>
            <p:nvPr/>
          </p:nvSpPr>
          <p:spPr>
            <a:xfrm>
              <a:off x="351132" y="1745763"/>
              <a:ext cx="485659" cy="193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NBT</a:t>
              </a:r>
              <a:endParaRPr lang="fr-FR" sz="1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Zone de texte 450"/>
            <p:cNvSpPr txBox="1"/>
            <p:nvPr/>
          </p:nvSpPr>
          <p:spPr>
            <a:xfrm>
              <a:off x="903793" y="1514650"/>
              <a:ext cx="442361" cy="25883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2KP</a:t>
              </a:r>
              <a:endParaRPr lang="fr-FR" sz="1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Image 5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56" y="4875864"/>
            <a:ext cx="1913844" cy="1731875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8" y="3717032"/>
            <a:ext cx="3064752" cy="1392784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386" y="4676775"/>
            <a:ext cx="1141950" cy="1343870"/>
          </a:xfrm>
          <a:prstGeom prst="rect">
            <a:avLst/>
          </a:prstGeom>
        </p:spPr>
      </p:pic>
      <p:sp>
        <p:nvSpPr>
          <p:cNvPr id="59" name="Organigramme : Document 58"/>
          <p:cNvSpPr/>
          <p:nvPr/>
        </p:nvSpPr>
        <p:spPr>
          <a:xfrm>
            <a:off x="11092563" y="3940791"/>
            <a:ext cx="1099437" cy="50793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smtClean="0"/>
              <a:t>85% super et 41% pop</a:t>
            </a:r>
            <a:endParaRPr lang="fr-FR" sz="1300" b="1" dirty="0"/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48" y="5215852"/>
            <a:ext cx="3059270" cy="1051898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4" b="21408"/>
          <a:stretch>
            <a:fillRect/>
          </a:stretch>
        </p:blipFill>
        <p:spPr bwMode="auto">
          <a:xfrm>
            <a:off x="7678457" y="5931730"/>
            <a:ext cx="932314" cy="977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48680"/>
            <a:ext cx="10515600" cy="114200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br>
              <a:rPr lang="fr-F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</a:br>
            <a:r>
              <a:rPr lang="fr-F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MEO CPS en 2024: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Cibles et </a:t>
            </a:r>
            <a:r>
              <a:rPr lang="fr-F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acteurs </a:t>
            </a:r>
            <a:r>
              <a:rPr lang="fr-F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  <a:t>déployés </a:t>
            </a:r>
            <a:b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/>
              </a:rPr>
            </a:b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727839" y="2277837"/>
          <a:ext cx="11017471" cy="37139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534"/>
                <a:gridCol w="177191"/>
                <a:gridCol w="1430892"/>
                <a:gridCol w="127873"/>
                <a:gridCol w="1401382"/>
                <a:gridCol w="434863"/>
                <a:gridCol w="1346640"/>
                <a:gridCol w="489605"/>
                <a:gridCol w="929292"/>
                <a:gridCol w="346841"/>
                <a:gridCol w="898635"/>
                <a:gridCol w="579600"/>
                <a:gridCol w="918123"/>
              </a:tblGrid>
              <a:tr h="402938">
                <a:tc rowSpan="2"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lang="fr-F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d’acteurs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acteurs</a:t>
                      </a:r>
                      <a:r>
                        <a:rPr lang="fr-FR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 département</a:t>
                      </a:r>
                      <a:endParaRPr lang="fr-FR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02938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Alibori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Atacora</a:t>
                      </a:r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Borgou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Collines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Donga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F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605005"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1217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1448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5940</a:t>
                      </a:r>
                      <a:endParaRPr lang="fr-F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457036"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ASCQ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fr-F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725289"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Superviseurs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F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402938">
                <a:tc gridSpan="13"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Cibles 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02938">
                <a:tc gridSpan="2"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Cibles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193014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171832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220 573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159641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120849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865909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</a:fld>
            <a:endParaRPr lang="en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6174" y="6146918"/>
            <a:ext cx="2706859" cy="7620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54" y="6146919"/>
            <a:ext cx="932769" cy="71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ptos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ptos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ptos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ptos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ptos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ptos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7700</Words>
  <Application>WPS Presentation</Application>
  <PresentationFormat>Grand écran</PresentationFormat>
  <Paragraphs>507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SimSun</vt:lpstr>
      <vt:lpstr>Wingdings</vt:lpstr>
      <vt:lpstr>Courier New</vt:lpstr>
      <vt:lpstr>Trebuchet MS</vt:lpstr>
      <vt:lpstr>Times New Roman</vt:lpstr>
      <vt:lpstr>Tahoma</vt:lpstr>
      <vt:lpstr>Calibri</vt:lpstr>
      <vt:lpstr>Calibri</vt:lpstr>
      <vt:lpstr>Britannic Bold</vt:lpstr>
      <vt:lpstr>Georgia</vt:lpstr>
      <vt:lpstr>Microsoft YaHei</vt:lpstr>
      <vt:lpstr>Arial Unicode MS</vt:lpstr>
      <vt:lpstr>ADLaM Display</vt:lpstr>
      <vt:lpstr>Wide Latin</vt:lpstr>
      <vt:lpstr>Arial Narrow</vt:lpstr>
      <vt:lpstr>Office Theme</vt:lpstr>
      <vt:lpstr>Custom Design</vt:lpstr>
      <vt:lpstr>République du Bénin </vt:lpstr>
      <vt:lpstr>INTRODUCTION  </vt:lpstr>
      <vt:lpstr>INTRODUCTION</vt:lpstr>
      <vt:lpstr>INTRODUCTION</vt:lpstr>
      <vt:lpstr>   PLAN DE PRESENTATION </vt:lpstr>
      <vt:lpstr>Présentation du Bénin </vt:lpstr>
      <vt:lpstr>ORGANIGRAMME DU PNLP</vt:lpstr>
      <vt:lpstr>PowerPoint 演示文稿</vt:lpstr>
      <vt:lpstr> MEO CPS en 2024: Cibles et acteurs déployés  </vt:lpstr>
      <vt:lpstr>PowerPoint 演示文稿</vt:lpstr>
      <vt:lpstr>PowerPoint 演示文稿</vt:lpstr>
      <vt:lpstr>Bénin </vt:lpstr>
      <vt:lpstr>Bénin </vt:lpstr>
      <vt:lpstr>Bénin </vt:lpstr>
      <vt:lpstr>EI</vt:lpstr>
      <vt:lpstr>PowerPoint 演示文稿</vt:lpstr>
      <vt:lpstr>PowerPoint 演示文稿</vt:lpstr>
      <vt:lpstr>LECONS APPRISES</vt:lpstr>
      <vt:lpstr>PowerPoint 演示文稿</vt:lpstr>
      <vt:lpstr>PowerPoint 演示文稿</vt:lpstr>
      <vt:lpstr>Merci, Akpe, Thank you, 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Abena Poku-Awuku</dc:creator>
  <cp:lastModifiedBy>flex 5 i5</cp:lastModifiedBy>
  <cp:revision>57</cp:revision>
  <dcterms:created xsi:type="dcterms:W3CDTF">2023-03-09T12:42:00Z</dcterms:created>
  <dcterms:modified xsi:type="dcterms:W3CDTF">2025-03-04T09:09:09Z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997EDC024B6143FD93671020D2BE4D24_13</vt:lpwstr>
  </property>
  <property fmtid="{D5CDD505-2E9C-101B-9397-08002B2CF9AE}" pid="3" name="KSOProductBuildVer">
    <vt:lpwstr>2057-12.2.0.20341</vt:lpwstr>
  </property>
</Properties>
</file>