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91" r:id="rId2"/>
    <p:sldMasterId id="2147483704" r:id="rId3"/>
  </p:sldMasterIdLst>
  <p:notesMasterIdLst>
    <p:notesMasterId r:id="rId33"/>
  </p:notesMasterIdLst>
  <p:sldIdLst>
    <p:sldId id="490" r:id="rId4"/>
    <p:sldId id="703" r:id="rId5"/>
    <p:sldId id="889" r:id="rId6"/>
    <p:sldId id="907" r:id="rId7"/>
    <p:sldId id="906" r:id="rId8"/>
    <p:sldId id="891" r:id="rId9"/>
    <p:sldId id="923" r:id="rId10"/>
    <p:sldId id="895" r:id="rId11"/>
    <p:sldId id="908" r:id="rId12"/>
    <p:sldId id="909" r:id="rId13"/>
    <p:sldId id="910" r:id="rId14"/>
    <p:sldId id="913" r:id="rId15"/>
    <p:sldId id="912" r:id="rId16"/>
    <p:sldId id="892" r:id="rId17"/>
    <p:sldId id="919" r:id="rId18"/>
    <p:sldId id="921" r:id="rId19"/>
    <p:sldId id="924" r:id="rId20"/>
    <p:sldId id="922" r:id="rId21"/>
    <p:sldId id="914" r:id="rId22"/>
    <p:sldId id="915" r:id="rId23"/>
    <p:sldId id="916" r:id="rId24"/>
    <p:sldId id="917" r:id="rId25"/>
    <p:sldId id="918" r:id="rId26"/>
    <p:sldId id="268" r:id="rId27"/>
    <p:sldId id="896" r:id="rId28"/>
    <p:sldId id="894" r:id="rId29"/>
    <p:sldId id="920" r:id="rId30"/>
    <p:sldId id="281" r:id="rId31"/>
    <p:sldId id="260" r:id="rId32"/>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pte Microsoft" initials="CM" lastIdx="1" clrIdx="0">
    <p:extLst>
      <p:ext uri="{19B8F6BF-5375-455C-9EA6-DF929625EA0E}">
        <p15:presenceInfo xmlns:p15="http://schemas.microsoft.com/office/powerpoint/2012/main" userId="a0d0776cc754ba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42" autoAdjust="0"/>
  </p:normalViewPr>
  <p:slideViewPr>
    <p:cSldViewPr>
      <p:cViewPr varScale="1">
        <p:scale>
          <a:sx n="56" d="100"/>
          <a:sy n="56" d="100"/>
        </p:scale>
        <p:origin x="1308"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fr-FR" sz="2100" b="1" dirty="0"/>
              <a:t>Figure 2</a:t>
            </a:r>
            <a:r>
              <a:rPr lang="fr-FR" sz="2100" dirty="0"/>
              <a:t>: Evolution mensuelle du nombre de cas de cas de paludisme à Bakel</a:t>
            </a:r>
          </a:p>
        </c:rich>
      </c:tx>
      <c:layout>
        <c:manualLayout>
          <c:xMode val="edge"/>
          <c:yMode val="edge"/>
          <c:x val="0.13253798232218506"/>
          <c:y val="0.9278550406156405"/>
        </c:manualLayout>
      </c:layout>
      <c:overlay val="0"/>
      <c:spPr>
        <a:noFill/>
        <a:ln>
          <a:noFill/>
        </a:ln>
        <a:effectLst/>
      </c:spPr>
      <c:txPr>
        <a:bodyPr rot="0" spcFirstLastPara="1" vertOverflow="ellipsis" vert="horz" wrap="square" anchor="ctr" anchorCtr="1"/>
        <a:lstStyle/>
        <a:p>
          <a:pPr>
            <a:defRPr sz="21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barChart>
        <c:barDir val="col"/>
        <c:grouping val="clustered"/>
        <c:varyColors val="0"/>
        <c:ser>
          <c:idx val="2"/>
          <c:order val="2"/>
          <c:spPr>
            <a:solidFill>
              <a:srgbClr val="00B050"/>
            </a:solidFill>
            <a:ln>
              <a:noFill/>
            </a:ln>
            <a:effectLst/>
          </c:spPr>
          <c:invertIfNegative val="0"/>
          <c:val>
            <c:numRef>
              <c:f>Graphique!$D$2:$D$13</c:f>
              <c:numCache>
                <c:formatCode>General</c:formatCode>
                <c:ptCount val="12"/>
                <c:pt idx="6">
                  <c:v>1400</c:v>
                </c:pt>
                <c:pt idx="10">
                  <c:v>1400</c:v>
                </c:pt>
              </c:numCache>
            </c:numRef>
          </c:val>
          <c:extLst>
            <c:ext xmlns:c16="http://schemas.microsoft.com/office/drawing/2014/chart" uri="{C3380CC4-5D6E-409C-BE32-E72D297353CC}">
              <c16:uniqueId val="{00000000-958E-4D9B-8233-010B43A28EAE}"/>
            </c:ext>
          </c:extLst>
        </c:ser>
        <c:dLbls>
          <c:showLegendKey val="0"/>
          <c:showVal val="0"/>
          <c:showCatName val="0"/>
          <c:showSerName val="0"/>
          <c:showPercent val="0"/>
          <c:showBubbleSize val="0"/>
        </c:dLbls>
        <c:gapWidth val="99"/>
        <c:axId val="242692784"/>
        <c:axId val="1410077376"/>
      </c:barChart>
      <c:lineChart>
        <c:grouping val="standard"/>
        <c:varyColors val="0"/>
        <c:ser>
          <c:idx val="0"/>
          <c:order val="0"/>
          <c:tx>
            <c:strRef>
              <c:f>Graphique!$B$1</c:f>
              <c:strCache>
                <c:ptCount val="1"/>
                <c:pt idx="0">
                  <c:v>Cas de Paludisme en 2020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Graphique!$A$2:$A$13</c:f>
              <c:strCache>
                <c:ptCount val="12"/>
                <c:pt idx="0">
                  <c:v>Janvier </c:v>
                </c:pt>
                <c:pt idx="1">
                  <c:v>Février </c:v>
                </c:pt>
                <c:pt idx="2">
                  <c:v>Mars </c:v>
                </c:pt>
                <c:pt idx="3">
                  <c:v>Avril</c:v>
                </c:pt>
                <c:pt idx="4">
                  <c:v>Mai</c:v>
                </c:pt>
                <c:pt idx="5">
                  <c:v>Juin</c:v>
                </c:pt>
                <c:pt idx="6">
                  <c:v>Juillet</c:v>
                </c:pt>
                <c:pt idx="7">
                  <c:v>Août</c:v>
                </c:pt>
                <c:pt idx="8">
                  <c:v>Septembre</c:v>
                </c:pt>
                <c:pt idx="9">
                  <c:v>Octobre</c:v>
                </c:pt>
                <c:pt idx="10">
                  <c:v>Novembre</c:v>
                </c:pt>
                <c:pt idx="11">
                  <c:v>Décembre</c:v>
                </c:pt>
              </c:strCache>
            </c:strRef>
          </c:cat>
          <c:val>
            <c:numRef>
              <c:f>Graphique!$B$2:$B$13</c:f>
              <c:numCache>
                <c:formatCode>General</c:formatCode>
                <c:ptCount val="12"/>
                <c:pt idx="0">
                  <c:v>1508</c:v>
                </c:pt>
                <c:pt idx="1">
                  <c:v>997</c:v>
                </c:pt>
                <c:pt idx="2">
                  <c:v>579</c:v>
                </c:pt>
                <c:pt idx="3">
                  <c:v>332</c:v>
                </c:pt>
                <c:pt idx="4">
                  <c:v>245</c:v>
                </c:pt>
                <c:pt idx="5">
                  <c:v>973</c:v>
                </c:pt>
                <c:pt idx="6">
                  <c:v>9020</c:v>
                </c:pt>
                <c:pt idx="7">
                  <c:v>16473</c:v>
                </c:pt>
                <c:pt idx="8">
                  <c:v>17470</c:v>
                </c:pt>
                <c:pt idx="9">
                  <c:v>20673</c:v>
                </c:pt>
                <c:pt idx="10">
                  <c:v>14283</c:v>
                </c:pt>
                <c:pt idx="11">
                  <c:v>3896</c:v>
                </c:pt>
              </c:numCache>
            </c:numRef>
          </c:val>
          <c:smooth val="0"/>
          <c:extLst>
            <c:ext xmlns:c16="http://schemas.microsoft.com/office/drawing/2014/chart" uri="{C3380CC4-5D6E-409C-BE32-E72D297353CC}">
              <c16:uniqueId val="{00000001-958E-4D9B-8233-010B43A28EAE}"/>
            </c:ext>
          </c:extLst>
        </c:ser>
        <c:ser>
          <c:idx val="1"/>
          <c:order val="1"/>
          <c:tx>
            <c:strRef>
              <c:f>Graphique!$C$1</c:f>
              <c:strCache>
                <c:ptCount val="1"/>
                <c:pt idx="0">
                  <c:v>Cas de Paludisme en 2021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Graphique!$A$2:$A$13</c:f>
              <c:strCache>
                <c:ptCount val="12"/>
                <c:pt idx="0">
                  <c:v>Janvier </c:v>
                </c:pt>
                <c:pt idx="1">
                  <c:v>Février </c:v>
                </c:pt>
                <c:pt idx="2">
                  <c:v>Mars </c:v>
                </c:pt>
                <c:pt idx="3">
                  <c:v>Avril</c:v>
                </c:pt>
                <c:pt idx="4">
                  <c:v>Mai</c:v>
                </c:pt>
                <c:pt idx="5">
                  <c:v>Juin</c:v>
                </c:pt>
                <c:pt idx="6">
                  <c:v>Juillet</c:v>
                </c:pt>
                <c:pt idx="7">
                  <c:v>Août</c:v>
                </c:pt>
                <c:pt idx="8">
                  <c:v>Septembre</c:v>
                </c:pt>
                <c:pt idx="9">
                  <c:v>Octobre</c:v>
                </c:pt>
                <c:pt idx="10">
                  <c:v>Novembre</c:v>
                </c:pt>
                <c:pt idx="11">
                  <c:v>Décembre</c:v>
                </c:pt>
              </c:strCache>
            </c:strRef>
          </c:cat>
          <c:val>
            <c:numRef>
              <c:f>Graphique!$C$2:$C$13</c:f>
              <c:numCache>
                <c:formatCode>General</c:formatCode>
                <c:ptCount val="12"/>
                <c:pt idx="0">
                  <c:v>1645</c:v>
                </c:pt>
                <c:pt idx="1">
                  <c:v>793</c:v>
                </c:pt>
                <c:pt idx="2">
                  <c:v>847</c:v>
                </c:pt>
                <c:pt idx="3">
                  <c:v>543</c:v>
                </c:pt>
                <c:pt idx="4">
                  <c:v>515</c:v>
                </c:pt>
                <c:pt idx="5">
                  <c:v>1003</c:v>
                </c:pt>
                <c:pt idx="6">
                  <c:v>12714</c:v>
                </c:pt>
                <c:pt idx="7">
                  <c:v>20822</c:v>
                </c:pt>
                <c:pt idx="8">
                  <c:v>18571</c:v>
                </c:pt>
                <c:pt idx="9">
                  <c:v>20096</c:v>
                </c:pt>
                <c:pt idx="10">
                  <c:v>18410</c:v>
                </c:pt>
                <c:pt idx="11">
                  <c:v>9735</c:v>
                </c:pt>
              </c:numCache>
            </c:numRef>
          </c:val>
          <c:smooth val="0"/>
          <c:extLst>
            <c:ext xmlns:c16="http://schemas.microsoft.com/office/drawing/2014/chart" uri="{C3380CC4-5D6E-409C-BE32-E72D297353CC}">
              <c16:uniqueId val="{00000002-958E-4D9B-8233-010B43A28EAE}"/>
            </c:ext>
          </c:extLst>
        </c:ser>
        <c:dLbls>
          <c:showLegendKey val="0"/>
          <c:showVal val="0"/>
          <c:showCatName val="0"/>
          <c:showSerName val="0"/>
          <c:showPercent val="0"/>
          <c:showBubbleSize val="0"/>
        </c:dLbls>
        <c:marker val="1"/>
        <c:smooth val="0"/>
        <c:axId val="1956142528"/>
        <c:axId val="270601280"/>
      </c:lineChart>
      <c:catAx>
        <c:axId val="1956142528"/>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270601280"/>
        <c:crosses val="autoZero"/>
        <c:auto val="1"/>
        <c:lblAlgn val="ctr"/>
        <c:lblOffset val="100"/>
        <c:noMultiLvlLbl val="0"/>
      </c:catAx>
      <c:valAx>
        <c:axId val="270601280"/>
        <c:scaling>
          <c:orientation val="minMax"/>
        </c:scaling>
        <c:delete val="0"/>
        <c:axPos val="l"/>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1956142528"/>
        <c:crosses val="autoZero"/>
        <c:crossBetween val="between"/>
      </c:valAx>
      <c:valAx>
        <c:axId val="141007737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242692784"/>
        <c:crosses val="max"/>
        <c:crossBetween val="between"/>
      </c:valAx>
      <c:catAx>
        <c:axId val="242692784"/>
        <c:scaling>
          <c:orientation val="minMax"/>
        </c:scaling>
        <c:delete val="1"/>
        <c:axPos val="b"/>
        <c:majorTickMark val="out"/>
        <c:minorTickMark val="none"/>
        <c:tickLblPos val="nextTo"/>
        <c:crossAx val="1410077376"/>
        <c:crosses val="autoZero"/>
        <c:auto val="1"/>
        <c:lblAlgn val="ctr"/>
        <c:lblOffset val="100"/>
        <c:noMultiLvlLbl val="0"/>
      </c:catAx>
      <c:spPr>
        <a:noFill/>
        <a:ln>
          <a:noFill/>
        </a:ln>
        <a:effectLst/>
      </c:spPr>
    </c:plotArea>
    <c:legend>
      <c:legendPos val="b"/>
      <c:legendEntry>
        <c:idx val="0"/>
        <c:delete val="1"/>
      </c:legendEntry>
      <c:layout>
        <c:manualLayout>
          <c:xMode val="edge"/>
          <c:yMode val="edge"/>
          <c:x val="0.170019486436599"/>
          <c:y val="8.324977822438194E-2"/>
          <c:w val="0.67895193812939547"/>
          <c:h val="6.729857671081244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sz="2000">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2400" dirty="0">
                <a:solidFill>
                  <a:schemeClr val="tx1"/>
                </a:solidFill>
                <a:latin typeface="Times New Roman" panose="02020603050405020304" pitchFamily="18" charset="0"/>
                <a:cs typeface="Times New Roman" panose="02020603050405020304" pitchFamily="18" charset="0"/>
              </a:rPr>
              <a:t>Figure 5: </a:t>
            </a:r>
            <a:r>
              <a:rPr lang="en-US" sz="2400" b="0" dirty="0">
                <a:solidFill>
                  <a:schemeClr val="tx1"/>
                </a:solidFill>
                <a:latin typeface="Times New Roman" panose="02020603050405020304" pitchFamily="18" charset="0"/>
                <a:cs typeface="Times New Roman" panose="02020603050405020304" pitchFamily="18" charset="0"/>
              </a:rPr>
              <a:t>Evolution</a:t>
            </a:r>
            <a:r>
              <a:rPr lang="en-US" sz="2400" b="0" baseline="0" dirty="0">
                <a:solidFill>
                  <a:schemeClr val="tx1"/>
                </a:solidFill>
                <a:latin typeface="Times New Roman" panose="02020603050405020304" pitchFamily="18" charset="0"/>
                <a:cs typeface="Times New Roman" panose="02020603050405020304" pitchFamily="18" charset="0"/>
              </a:rPr>
              <a:t> de l'incidence palustre de 2020 à 2025 dans le DS de Bakel</a:t>
            </a:r>
            <a:endParaRPr lang="en-US" sz="2400" b="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17417011163873894"/>
          <c:y val="0.88212250577111595"/>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1369425971444092"/>
          <c:y val="9.2870370370370381E-2"/>
          <c:w val="0.85575020782827704"/>
          <c:h val="0.54516987459900845"/>
        </c:manualLayout>
      </c:layout>
      <c:lineChart>
        <c:grouping val="stacked"/>
        <c:varyColors val="0"/>
        <c:ser>
          <c:idx val="0"/>
          <c:order val="0"/>
          <c:tx>
            <c:strRef>
              <c:f>Feuil6!$D$5:$E$5</c:f>
              <c:strCache>
                <c:ptCount val="2"/>
                <c:pt idx="0">
                  <c:v>Incidence pour 1000 habts </c:v>
                </c:pt>
              </c:strCache>
            </c:strRef>
          </c:tx>
          <c:spPr>
            <a:ln w="34925" cap="rnd">
              <a:solidFill>
                <a:srgbClr val="0070C0"/>
              </a:solidFill>
              <a:round/>
            </a:ln>
            <a:effectLst>
              <a:outerShdw blurRad="40000" dist="23000" dir="5400000" rotWithShape="0">
                <a:srgbClr val="000000">
                  <a:alpha val="35000"/>
                </a:srgbClr>
              </a:outerShdw>
            </a:effectLst>
          </c:spPr>
          <c:marker>
            <c:symbol val="none"/>
          </c:marker>
          <c:cat>
            <c:numRef>
              <c:f>Feuil6!$F$4:$K$4</c:f>
              <c:numCache>
                <c:formatCode>General</c:formatCode>
                <c:ptCount val="6"/>
                <c:pt idx="0">
                  <c:v>2020</c:v>
                </c:pt>
                <c:pt idx="1">
                  <c:v>2021</c:v>
                </c:pt>
                <c:pt idx="2">
                  <c:v>2022</c:v>
                </c:pt>
                <c:pt idx="3">
                  <c:v>2023</c:v>
                </c:pt>
                <c:pt idx="4">
                  <c:v>2024</c:v>
                </c:pt>
                <c:pt idx="5">
                  <c:v>2025</c:v>
                </c:pt>
              </c:numCache>
            </c:numRef>
          </c:cat>
          <c:val>
            <c:numRef>
              <c:f>Feuil6!$F$5:$K$5</c:f>
              <c:numCache>
                <c:formatCode>General</c:formatCode>
                <c:ptCount val="6"/>
                <c:pt idx="0">
                  <c:v>30.5</c:v>
                </c:pt>
                <c:pt idx="1">
                  <c:v>26</c:v>
                </c:pt>
                <c:pt idx="2">
                  <c:v>18.850000000000001</c:v>
                </c:pt>
                <c:pt idx="3">
                  <c:v>8.64</c:v>
                </c:pt>
                <c:pt idx="4">
                  <c:v>6.31</c:v>
                </c:pt>
                <c:pt idx="5">
                  <c:v>7.74</c:v>
                </c:pt>
              </c:numCache>
            </c:numRef>
          </c:val>
          <c:smooth val="0"/>
          <c:extLst>
            <c:ext xmlns:c16="http://schemas.microsoft.com/office/drawing/2014/chart" uri="{C3380CC4-5D6E-409C-BE32-E72D297353CC}">
              <c16:uniqueId val="{00000000-2073-4673-A186-23F6B55596D3}"/>
            </c:ext>
          </c:extLst>
        </c:ser>
        <c:dLbls>
          <c:showLegendKey val="0"/>
          <c:showVal val="0"/>
          <c:showCatName val="0"/>
          <c:showSerName val="0"/>
          <c:showPercent val="0"/>
          <c:showBubbleSize val="0"/>
        </c:dLbls>
        <c:smooth val="0"/>
        <c:axId val="312177904"/>
        <c:axId val="312177360"/>
      </c:lineChart>
      <c:catAx>
        <c:axId val="31217790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fr-FR" sz="2000" b="1">
                    <a:solidFill>
                      <a:schemeClr val="tx1"/>
                    </a:solidFill>
                    <a:latin typeface="Times New Roman" panose="02020603050405020304" pitchFamily="18" charset="0"/>
                    <a:cs typeface="Times New Roman" panose="02020603050405020304" pitchFamily="18" charset="0"/>
                  </a:rPr>
                  <a:t>Années</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crossAx val="312177360"/>
        <c:crosses val="autoZero"/>
        <c:auto val="1"/>
        <c:lblAlgn val="ctr"/>
        <c:lblOffset val="100"/>
        <c:noMultiLvlLbl val="0"/>
      </c:catAx>
      <c:valAx>
        <c:axId val="312177360"/>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fr-FR" sz="2000" b="1">
                    <a:latin typeface="Times New Roman" panose="02020603050405020304" pitchFamily="18" charset="0"/>
                    <a:cs typeface="Times New Roman" panose="02020603050405020304" pitchFamily="18" charset="0"/>
                  </a:rPr>
                  <a:t>Incidence pour 1000 habitants </a:t>
                </a:r>
              </a:p>
            </c:rich>
          </c:tx>
          <c:layout>
            <c:manualLayout>
              <c:xMode val="edge"/>
              <c:yMode val="edge"/>
              <c:x val="1.1768516838157982E-2"/>
              <c:y val="8.6536607596711723E-2"/>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fr-FR"/>
          </a:p>
        </c:txPr>
        <c:crossAx val="312177904"/>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B2369F6B-C6EA-49DB-AAEC-8495E8D463C3}" type="datetimeFigureOut">
              <a:rPr lang="en-US" smtClean="0"/>
              <a:t>2/23/2026</a:t>
            </a:fld>
            <a:endParaRPr lang="en-US"/>
          </a:p>
        </p:txBody>
      </p:sp>
      <p:sp>
        <p:nvSpPr>
          <p:cNvPr id="4" name="Espace réservé de l'image des diapositives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171AA565-5429-40B4-8C6D-38CF100031C4}" type="slidenum">
              <a:rPr lang="en-US" smtClean="0"/>
              <a:t>‹N°›</a:t>
            </a:fld>
            <a:endParaRPr lang="en-US"/>
          </a:p>
        </p:txBody>
      </p:sp>
    </p:spTree>
    <p:extLst>
      <p:ext uri="{BB962C8B-B14F-4D97-AF65-F5344CB8AC3E}">
        <p14:creationId xmlns:p14="http://schemas.microsoft.com/office/powerpoint/2010/main" val="336128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fr-FR"/>
          </a:p>
        </p:txBody>
      </p:sp>
      <p:sp>
        <p:nvSpPr>
          <p:cNvPr id="7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2129305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fr-FR"/>
          </a:p>
        </p:txBody>
      </p:sp>
      <p:sp>
        <p:nvSpPr>
          <p:cNvPr id="7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84356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fr-FR"/>
          </a:p>
        </p:txBody>
      </p:sp>
      <p:sp>
        <p:nvSpPr>
          <p:cNvPr id="7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267590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fr-FR"/>
          </a:p>
        </p:txBody>
      </p:sp>
      <p:sp>
        <p:nvSpPr>
          <p:cNvPr id="7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426991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C7EA9-ECCB-18FC-4334-6602189E17D8}"/>
            </a:ext>
          </a:extLst>
        </p:cNvPr>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1294B86A-BFD3-75F4-0787-B37F842B714B}"/>
              </a:ext>
            </a:extLst>
          </p:cNvPr>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a:extLst>
              <a:ext uri="{FF2B5EF4-FFF2-40B4-BE49-F238E27FC236}">
                <a16:creationId xmlns:a16="http://schemas.microsoft.com/office/drawing/2014/main" id="{0285BA2E-8CBF-841B-23EE-907DBA6955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fr-FR"/>
          </a:p>
        </p:txBody>
      </p:sp>
      <p:sp>
        <p:nvSpPr>
          <p:cNvPr id="7171" name="Espace réservé du numéro de diapositive 3">
            <a:extLst>
              <a:ext uri="{FF2B5EF4-FFF2-40B4-BE49-F238E27FC236}">
                <a16:creationId xmlns:a16="http://schemas.microsoft.com/office/drawing/2014/main" id="{79375D3F-5082-0BA1-A117-93A85B7D4D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760582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9B06F-FA0E-6648-CE4E-BA4C8086214B}"/>
            </a:ext>
          </a:extLst>
        </p:cNvPr>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5F64F388-96D3-4B92-367B-4386756FA073}"/>
              </a:ext>
            </a:extLst>
          </p:cNvPr>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a:extLst>
              <a:ext uri="{FF2B5EF4-FFF2-40B4-BE49-F238E27FC236}">
                <a16:creationId xmlns:a16="http://schemas.microsoft.com/office/drawing/2014/main" id="{48226489-751E-1AB6-99F2-4B412B5455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fr-FR"/>
          </a:p>
        </p:txBody>
      </p:sp>
      <p:sp>
        <p:nvSpPr>
          <p:cNvPr id="7171" name="Espace réservé du numéro de diapositive 3">
            <a:extLst>
              <a:ext uri="{FF2B5EF4-FFF2-40B4-BE49-F238E27FC236}">
                <a16:creationId xmlns:a16="http://schemas.microsoft.com/office/drawing/2014/main" id="{34953589-B209-2D05-1DAD-9FBA6DD49E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751119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95C43-7A4A-8356-961B-8786E16FE787}"/>
            </a:ext>
          </a:extLst>
        </p:cNvPr>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08205929-28AB-3A6C-3924-D76EB351F348}"/>
              </a:ext>
            </a:extLst>
          </p:cNvPr>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a:extLst>
              <a:ext uri="{FF2B5EF4-FFF2-40B4-BE49-F238E27FC236}">
                <a16:creationId xmlns:a16="http://schemas.microsoft.com/office/drawing/2014/main" id="{69799E79-A2A9-00D8-6DF5-F1F9F65B49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fr-FR"/>
          </a:p>
        </p:txBody>
      </p:sp>
      <p:sp>
        <p:nvSpPr>
          <p:cNvPr id="7171" name="Espace réservé du numéro de diapositive 3">
            <a:extLst>
              <a:ext uri="{FF2B5EF4-FFF2-40B4-BE49-F238E27FC236}">
                <a16:creationId xmlns:a16="http://schemas.microsoft.com/office/drawing/2014/main" id="{1CF8868D-79E8-B96F-0D7C-B3D8DFB871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272187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1810F-D594-DAE1-318F-D85BA4675860}"/>
            </a:ext>
          </a:extLst>
        </p:cNvPr>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8EBF8CF5-2222-2524-3FE4-D563BCC2D0ED}"/>
              </a:ext>
            </a:extLst>
          </p:cNvPr>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a:extLst>
              <a:ext uri="{FF2B5EF4-FFF2-40B4-BE49-F238E27FC236}">
                <a16:creationId xmlns:a16="http://schemas.microsoft.com/office/drawing/2014/main" id="{1A3964B2-8FAA-8472-1235-6FE61CD555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fr-FR"/>
          </a:p>
        </p:txBody>
      </p:sp>
      <p:sp>
        <p:nvSpPr>
          <p:cNvPr id="7171" name="Espace réservé du numéro de diapositive 3">
            <a:extLst>
              <a:ext uri="{FF2B5EF4-FFF2-40B4-BE49-F238E27FC236}">
                <a16:creationId xmlns:a16="http://schemas.microsoft.com/office/drawing/2014/main" id="{AC30378F-27EC-223A-A034-C255C7C492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463230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B8419-58C8-F5C3-3B4E-D054A5F67889}"/>
            </a:ext>
          </a:extLst>
        </p:cNvPr>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60C68F59-9C69-1B2B-4500-B5D33932EE0A}"/>
              </a:ext>
            </a:extLst>
          </p:cNvPr>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a:extLst>
              <a:ext uri="{FF2B5EF4-FFF2-40B4-BE49-F238E27FC236}">
                <a16:creationId xmlns:a16="http://schemas.microsoft.com/office/drawing/2014/main" id="{305AE5F2-7440-5107-7C16-98423E72BE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fr-FR"/>
          </a:p>
        </p:txBody>
      </p:sp>
      <p:sp>
        <p:nvSpPr>
          <p:cNvPr id="7171" name="Espace réservé du numéro de diapositive 3">
            <a:extLst>
              <a:ext uri="{FF2B5EF4-FFF2-40B4-BE49-F238E27FC236}">
                <a16:creationId xmlns:a16="http://schemas.microsoft.com/office/drawing/2014/main" id="{0706594D-1A7B-EB76-1734-A4EF5B5FE9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180006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50F7B-B224-6FD2-62E1-872717E68176}"/>
            </a:ext>
          </a:extLst>
        </p:cNvPr>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F05DE514-0F21-BEE5-70D3-A4E2407BF546}"/>
              </a:ext>
            </a:extLst>
          </p:cNvPr>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a:extLst>
              <a:ext uri="{FF2B5EF4-FFF2-40B4-BE49-F238E27FC236}">
                <a16:creationId xmlns:a16="http://schemas.microsoft.com/office/drawing/2014/main" id="{2F4511A4-A0D5-FB07-ACC1-3F66325F8D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fr-FR"/>
          </a:p>
        </p:txBody>
      </p:sp>
      <p:sp>
        <p:nvSpPr>
          <p:cNvPr id="7171" name="Espace réservé du numéro de diapositive 3">
            <a:extLst>
              <a:ext uri="{FF2B5EF4-FFF2-40B4-BE49-F238E27FC236}">
                <a16:creationId xmlns:a16="http://schemas.microsoft.com/office/drawing/2014/main" id="{AF99FD99-4DF4-D327-BA83-55257EC7FB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673390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CEA25-53E9-06BF-77A0-04ED83C22226}"/>
            </a:ext>
          </a:extLst>
        </p:cNvPr>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6F8FC9C9-66EF-011D-7A23-7BFBE6B2FAA4}"/>
              </a:ext>
            </a:extLst>
          </p:cNvPr>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a:extLst>
              <a:ext uri="{FF2B5EF4-FFF2-40B4-BE49-F238E27FC236}">
                <a16:creationId xmlns:a16="http://schemas.microsoft.com/office/drawing/2014/main" id="{533D63A2-AE87-A298-5572-99AF41DD97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fr-FR"/>
          </a:p>
        </p:txBody>
      </p:sp>
      <p:sp>
        <p:nvSpPr>
          <p:cNvPr id="7171" name="Espace réservé du numéro de diapositive 3">
            <a:extLst>
              <a:ext uri="{FF2B5EF4-FFF2-40B4-BE49-F238E27FC236}">
                <a16:creationId xmlns:a16="http://schemas.microsoft.com/office/drawing/2014/main" id="{1954DF85-EC70-C8EE-71AB-FC84253751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21101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fr-FR"/>
          </a:p>
        </p:txBody>
      </p:sp>
      <p:sp>
        <p:nvSpPr>
          <p:cNvPr id="7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2031859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1D801-60C3-DC5A-0030-51D5080497A2}"/>
            </a:ext>
          </a:extLst>
        </p:cNvPr>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4ACCD7C5-7864-C5E3-B190-46980D0182C2}"/>
              </a:ext>
            </a:extLst>
          </p:cNvPr>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a:extLst>
              <a:ext uri="{FF2B5EF4-FFF2-40B4-BE49-F238E27FC236}">
                <a16:creationId xmlns:a16="http://schemas.microsoft.com/office/drawing/2014/main" id="{783C1986-8CF7-3135-EDF9-92BEF8C147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fr-FR"/>
          </a:p>
        </p:txBody>
      </p:sp>
      <p:sp>
        <p:nvSpPr>
          <p:cNvPr id="7171" name="Espace réservé du numéro de diapositive 3">
            <a:extLst>
              <a:ext uri="{FF2B5EF4-FFF2-40B4-BE49-F238E27FC236}">
                <a16:creationId xmlns:a16="http://schemas.microsoft.com/office/drawing/2014/main" id="{A414DB04-8EFC-D982-92D7-EBF27E6F31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570334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7B9CF-74EB-EDA7-63BB-F67ABCE4B35A}"/>
            </a:ext>
          </a:extLst>
        </p:cNvPr>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050256E3-19A4-E2D5-2268-DE8F503B7BDA}"/>
              </a:ext>
            </a:extLst>
          </p:cNvPr>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a:extLst>
              <a:ext uri="{FF2B5EF4-FFF2-40B4-BE49-F238E27FC236}">
                <a16:creationId xmlns:a16="http://schemas.microsoft.com/office/drawing/2014/main" id="{7308CDF9-7CAE-F3DB-E573-09E5FC4A7D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fr-FR"/>
          </a:p>
        </p:txBody>
      </p:sp>
      <p:sp>
        <p:nvSpPr>
          <p:cNvPr id="7171" name="Espace réservé du numéro de diapositive 3">
            <a:extLst>
              <a:ext uri="{FF2B5EF4-FFF2-40B4-BE49-F238E27FC236}">
                <a16:creationId xmlns:a16="http://schemas.microsoft.com/office/drawing/2014/main" id="{0DC66A81-F6BF-D504-5F60-999EF29F81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377528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fr-FR"/>
          </a:p>
        </p:txBody>
      </p:sp>
      <p:sp>
        <p:nvSpPr>
          <p:cNvPr id="7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89193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fr-FR"/>
          </a:p>
        </p:txBody>
      </p:sp>
      <p:sp>
        <p:nvSpPr>
          <p:cNvPr id="7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677421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5FF4B-610D-C7AF-1627-F3F72FC668A7}"/>
            </a:ext>
          </a:extLst>
        </p:cNvPr>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8EC08541-1193-750E-1113-5EC6CCA0AB55}"/>
              </a:ext>
            </a:extLst>
          </p:cNvPr>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a:extLst>
              <a:ext uri="{FF2B5EF4-FFF2-40B4-BE49-F238E27FC236}">
                <a16:creationId xmlns:a16="http://schemas.microsoft.com/office/drawing/2014/main" id="{E0467C91-D0E1-9A1A-A735-68D7747EB2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fr-FR"/>
          </a:p>
        </p:txBody>
      </p:sp>
      <p:sp>
        <p:nvSpPr>
          <p:cNvPr id="7171" name="Espace réservé du numéro de diapositive 3">
            <a:extLst>
              <a:ext uri="{FF2B5EF4-FFF2-40B4-BE49-F238E27FC236}">
                <a16:creationId xmlns:a16="http://schemas.microsoft.com/office/drawing/2014/main" id="{B2ED7D8C-35B5-F92A-CE0D-B070976606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80585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EB376-D21A-0B51-17B6-469D2DA0730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02A1422-93FB-7946-28B8-95CC7E01247D}"/>
              </a:ext>
            </a:extLst>
          </p:cNvPr>
          <p:cNvSpPr>
            <a:spLocks noGrp="1" noRot="1" noChangeAspect="1" noEditPoints="1"/>
          </p:cNvSpPr>
          <p:nvPr>
            <p:ph type="sldImg"/>
          </p:nvPr>
        </p:nvSpPr>
        <p:spPr/>
        <p:txBody>
          <a:bodyPr/>
          <a:lstStyle/>
          <a:p>
            <a:endParaRPr/>
          </a:p>
        </p:txBody>
      </p:sp>
      <p:sp>
        <p:nvSpPr>
          <p:cNvPr id="3" name="Espace réservé des commentaires 2">
            <a:extLst>
              <a:ext uri="{FF2B5EF4-FFF2-40B4-BE49-F238E27FC236}">
                <a16:creationId xmlns:a16="http://schemas.microsoft.com/office/drawing/2014/main" id="{072F6BEA-E7E0-96AF-7BF5-9C99E41BD5B7}"/>
              </a:ext>
            </a:extLst>
          </p:cNvPr>
          <p:cNvSpPr>
            <a:spLocks noGrp="1" noEditPoints="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8120C9F-4732-336E-9E72-A5C2340FF9C9}"/>
              </a:ext>
            </a:extLst>
          </p:cNvPr>
          <p:cNvSpPr>
            <a:spLocks noGrp="1" noEditPoints="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fld id="{AB03412F-B662-4C18-B342-03A2A872EB24}" type="slidenum">
              <a:rPr kumimoji="0" lang="fr-S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Pct val="100000"/>
                <a:buFontTx/>
                <a:buNone/>
                <a:tabLst/>
                <a:defRPr/>
              </a:pPr>
              <a:t>4</a:t>
            </a:fld>
            <a:endParaRPr kumimoji="0" lang="fr-SN"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2462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fr-FR"/>
          </a:p>
        </p:txBody>
      </p:sp>
      <p:sp>
        <p:nvSpPr>
          <p:cNvPr id="7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82172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B49F9-F722-CDBA-21EC-62D72605F899}"/>
            </a:ext>
          </a:extLst>
        </p:cNvPr>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9D8DAFA3-64C8-5F5F-2B82-F909F51FD19D}"/>
              </a:ext>
            </a:extLst>
          </p:cNvPr>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a:extLst>
              <a:ext uri="{FF2B5EF4-FFF2-40B4-BE49-F238E27FC236}">
                <a16:creationId xmlns:a16="http://schemas.microsoft.com/office/drawing/2014/main" id="{3AD28908-7035-7BAB-4151-E95C7E392A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fr-FR"/>
          </a:p>
        </p:txBody>
      </p:sp>
      <p:sp>
        <p:nvSpPr>
          <p:cNvPr id="7171" name="Espace réservé du numéro de diapositive 3">
            <a:extLst>
              <a:ext uri="{FF2B5EF4-FFF2-40B4-BE49-F238E27FC236}">
                <a16:creationId xmlns:a16="http://schemas.microsoft.com/office/drawing/2014/main" id="{05546249-DDA3-16D5-7BB5-26D375A60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60641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fr-FR"/>
          </a:p>
        </p:txBody>
      </p:sp>
      <p:sp>
        <p:nvSpPr>
          <p:cNvPr id="7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52025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fr-FR"/>
          </a:p>
        </p:txBody>
      </p:sp>
      <p:sp>
        <p:nvSpPr>
          <p:cNvPr id="7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208594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fr-FR"/>
          </a:p>
        </p:txBody>
      </p:sp>
      <p:sp>
        <p:nvSpPr>
          <p:cNvPr id="7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407564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p:cNvSpPr>
            <a:spLocks noGrp="1" noRot="1" noChangeAspect="1" noTextEdit="1"/>
          </p:cNvSpPr>
          <p:nvPr>
            <p:ph type="sldImg"/>
          </p:nvPr>
        </p:nvSpPr>
        <p:spPr>
          <a:xfrm>
            <a:off x="1004888" y="685800"/>
            <a:ext cx="4848225" cy="3429000"/>
          </a:xfrm>
          <a:ln/>
        </p:spPr>
        <p:txBody>
          <a:bodyPr/>
          <a:lstStyle/>
          <a:p>
            <a:endParaRPr lang="fr-FR"/>
          </a:p>
        </p:txBody>
      </p:sp>
      <p:sp>
        <p:nvSpPr>
          <p:cNvPr id="7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fr-FR"/>
          </a:p>
        </p:txBody>
      </p:sp>
      <p:sp>
        <p:nvSpPr>
          <p:cNvPr id="7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C939ED-2B51-A54C-A104-704FF69DBC10}" type="slidenum">
              <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altLang="fr-FR" sz="1200" b="0" i="0" u="none" strike="noStrike" kern="1200" cap="none" spc="0" normalizeH="0" baseline="0" noProof="0">
              <a:ln>
                <a:noFill/>
              </a:ln>
              <a:solidFill>
                <a:srgbClr val="00000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39546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36675" y="1237717"/>
            <a:ext cx="8020050" cy="2632992"/>
          </a:xfrm>
        </p:spPr>
        <p:txBody>
          <a:bodyPr anchor="b"/>
          <a:lstStyle>
            <a:lvl1pPr algn="ctr">
              <a:defRPr sz="5263"/>
            </a:lvl1pPr>
          </a:lstStyle>
          <a:p>
            <a:r>
              <a:rPr lang="fr-FR"/>
              <a:t>Modifiez le style du titre</a:t>
            </a:r>
          </a:p>
        </p:txBody>
      </p:sp>
      <p:sp>
        <p:nvSpPr>
          <p:cNvPr id="3" name="Sous-titre 2"/>
          <p:cNvSpPr>
            <a:spLocks noGrp="1"/>
          </p:cNvSpPr>
          <p:nvPr>
            <p:ph type="subTitle" idx="1"/>
          </p:nvPr>
        </p:nvSpPr>
        <p:spPr>
          <a:xfrm>
            <a:off x="1336675" y="3972247"/>
            <a:ext cx="8020050" cy="1825938"/>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4DDE694-A3BA-4220-A415-E0EE2051B8A9}" type="datetimeFigureOut">
              <a:rPr lang="fr-FR" smtClean="0"/>
              <a:pPr/>
              <a:t>23/02/2026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102125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4DDE694-A3BA-4220-A415-E0EE2051B8A9}" type="datetimeFigureOut">
              <a:rPr lang="fr-FR" smtClean="0"/>
              <a:pPr/>
              <a:t>23/02/2026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26257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652465" y="402652"/>
            <a:ext cx="2305764" cy="640916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735171" y="402652"/>
            <a:ext cx="6783626" cy="640916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4DDE694-A3BA-4220-A415-E0EE2051B8A9}" type="datetimeFigureOut">
              <a:rPr lang="fr-FR" smtClean="0"/>
              <a:pPr/>
              <a:t>23/02/2026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169109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a:blip r:embed="rId2">
            <a:alphaModFix amt="40000"/>
            <a:lum/>
          </a:blip>
          <a:srcRect/>
          <a:stretch>
            <a:fillRect l="-13000" r="-13000" b="42000"/>
          </a:stretch>
        </a:blipFill>
        <a:effectLst/>
      </p:bgPr>
    </p:bg>
    <p:spTree>
      <p:nvGrpSpPr>
        <p:cNvPr id="1" name=""/>
        <p:cNvGrpSpPr/>
        <p:nvPr/>
      </p:nvGrpSpPr>
      <p:grpSpPr>
        <a:xfrm>
          <a:off x="0" y="0"/>
          <a:ext cx="0" cy="0"/>
          <a:chOff x="0" y="0"/>
          <a:chExt cx="0" cy="0"/>
        </a:xfrm>
      </p:grpSpPr>
      <p:sp>
        <p:nvSpPr>
          <p:cNvPr id="2" name="Titre 1"/>
          <p:cNvSpPr>
            <a:spLocks noGrp="1" noEditPoints="1"/>
          </p:cNvSpPr>
          <p:nvPr>
            <p:ph type="ctrTitle" hasCustomPrompt="1"/>
          </p:nvPr>
        </p:nvSpPr>
        <p:spPr>
          <a:xfrm>
            <a:off x="1666103" y="1228830"/>
            <a:ext cx="9035922" cy="1751493"/>
          </a:xfrm>
          <a:ln>
            <a:solidFill>
              <a:schemeClr val="bg1"/>
            </a:solidFill>
          </a:ln>
        </p:spPr>
        <p:txBody>
          <a:bodyPr anchor="b"/>
          <a:lstStyle>
            <a:lvl1pPr algn="ctr">
              <a:defRPr sz="5263">
                <a:solidFill>
                  <a:srgbClr val="00B050"/>
                </a:solidFill>
                <a:latin typeface="Arial Black" panose="020B0A04020102020204" pitchFamily="34" charset="0"/>
              </a:defRPr>
            </a:lvl1pPr>
          </a:lstStyle>
          <a:p>
            <a:r>
              <a:rPr lang="fr-SN" altLang="fr-FR" b="1" kern="0" dirty="0">
                <a:solidFill>
                  <a:srgbClr val="00B050"/>
                </a:solidFill>
                <a:latin typeface="Arial Black" panose="020B0A04020102020204" pitchFamily="34" charset="0"/>
              </a:rPr>
              <a:t>Campagne CPS_2021</a:t>
            </a:r>
            <a:endParaRPr lang="fr-FR" dirty="0"/>
          </a:p>
        </p:txBody>
      </p:sp>
      <p:sp>
        <p:nvSpPr>
          <p:cNvPr id="3" name="Sous-titre 2"/>
          <p:cNvSpPr>
            <a:spLocks noGrp="1" noEditPoints="1"/>
          </p:cNvSpPr>
          <p:nvPr>
            <p:ph type="subTitle" idx="1"/>
          </p:nvPr>
        </p:nvSpPr>
        <p:spPr>
          <a:xfrm>
            <a:off x="1336675" y="3972247"/>
            <a:ext cx="8020050" cy="1825938"/>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pPr lvl="0"/>
            <a:r>
              <a:rPr lang="fr-FR"/>
              <a:t>Modifier le style des sous-titres du masque</a:t>
            </a:r>
          </a:p>
        </p:txBody>
      </p:sp>
      <p:sp>
        <p:nvSpPr>
          <p:cNvPr id="4" name="Espace réservé de la date 3"/>
          <p:cNvSpPr>
            <a:spLocks noGrp="1" noEditPoints="1"/>
          </p:cNvSpPr>
          <p:nvPr>
            <p:ph type="dt" sz="half" idx="10"/>
          </p:nvPr>
        </p:nvSpPr>
        <p:spPr/>
        <p:txBody>
          <a:bodyPr/>
          <a:lstStyle/>
          <a:p>
            <a:fld id="{AB12A247-F65D-436E-8B1B-19C4EB45F126}" type="datetimeFigureOut">
              <a:rPr lang="fr-FR" smtClean="0"/>
              <a:t>23/02/2026</a:t>
            </a:fld>
            <a:endParaRPr lang="fr-FR"/>
          </a:p>
        </p:txBody>
      </p:sp>
      <p:sp>
        <p:nvSpPr>
          <p:cNvPr id="5" name="Espace réservé du pied de page 4"/>
          <p:cNvSpPr>
            <a:spLocks noGrp="1" noEditPoints="1"/>
          </p:cNvSpPr>
          <p:nvPr>
            <p:ph type="ftr" sz="quarter" idx="11"/>
          </p:nvPr>
        </p:nvSpPr>
        <p:spPr/>
        <p:txBody>
          <a:bodyPr/>
          <a:lstStyle/>
          <a:p>
            <a:endParaRPr lang="fr-FR"/>
          </a:p>
        </p:txBody>
      </p:sp>
      <p:sp>
        <p:nvSpPr>
          <p:cNvPr id="6" name="Espace réservé du numéro de diapositive 5"/>
          <p:cNvSpPr>
            <a:spLocks noGrp="1" noEditPoints="1"/>
          </p:cNvSpPr>
          <p:nvPr>
            <p:ph type="sldNum" sz="quarter" idx="12"/>
          </p:nvPr>
        </p:nvSpPr>
        <p:spPr/>
        <p:txBody>
          <a:bodyPr/>
          <a:lstStyle/>
          <a:p>
            <a:fld id="{61ECA325-21F2-431E-9D2A-333B16855DE4}" type="slidenum">
              <a:rPr lang="fr-FR" smtClean="0"/>
              <a:t>‹N°›</a:t>
            </a:fld>
            <a:endParaRPr lang="fr-FR"/>
          </a:p>
        </p:txBody>
      </p:sp>
    </p:spTree>
    <p:extLst>
      <p:ext uri="{BB962C8B-B14F-4D97-AF65-F5344CB8AC3E}">
        <p14:creationId xmlns:p14="http://schemas.microsoft.com/office/powerpoint/2010/main" val="592004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noEditPoints="1"/>
          </p:cNvSpPr>
          <p:nvPr>
            <p:ph type="title"/>
          </p:nvPr>
        </p:nvSpPr>
        <p:spPr/>
        <p:txBody>
          <a:bodyPr/>
          <a:lstStyle/>
          <a:p>
            <a:r>
              <a:rPr lang="fr-FR"/>
              <a:t>Modifiez le style du titre</a:t>
            </a:r>
          </a:p>
        </p:txBody>
      </p:sp>
      <p:sp>
        <p:nvSpPr>
          <p:cNvPr id="3" name="Espace réservé du contenu 2"/>
          <p:cNvSpPr>
            <a:spLocks noGrp="1" noEditPoints="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noEditPoints="1"/>
          </p:cNvSpPr>
          <p:nvPr>
            <p:ph type="dt" sz="half" idx="10"/>
          </p:nvPr>
        </p:nvSpPr>
        <p:spPr/>
        <p:txBody>
          <a:bodyPr/>
          <a:lstStyle/>
          <a:p>
            <a:fld id="{AB12A247-F65D-436E-8B1B-19C4EB45F126}" type="datetimeFigureOut">
              <a:rPr lang="fr-FR" smtClean="0"/>
              <a:t>23/02/2026</a:t>
            </a:fld>
            <a:endParaRPr lang="fr-FR"/>
          </a:p>
        </p:txBody>
      </p:sp>
      <p:sp>
        <p:nvSpPr>
          <p:cNvPr id="5" name="Espace réservé du pied de page 4"/>
          <p:cNvSpPr>
            <a:spLocks noGrp="1" noEditPoints="1"/>
          </p:cNvSpPr>
          <p:nvPr>
            <p:ph type="ftr" sz="quarter" idx="11"/>
          </p:nvPr>
        </p:nvSpPr>
        <p:spPr/>
        <p:txBody>
          <a:bodyPr/>
          <a:lstStyle/>
          <a:p>
            <a:endParaRPr lang="fr-FR"/>
          </a:p>
        </p:txBody>
      </p:sp>
      <p:sp>
        <p:nvSpPr>
          <p:cNvPr id="6" name="Espace réservé du numéro de diapositive 5"/>
          <p:cNvSpPr>
            <a:spLocks noGrp="1" noEditPoints="1"/>
          </p:cNvSpPr>
          <p:nvPr>
            <p:ph type="sldNum" sz="quarter" idx="12"/>
          </p:nvPr>
        </p:nvSpPr>
        <p:spPr/>
        <p:txBody>
          <a:bodyPr/>
          <a:lstStyle/>
          <a:p>
            <a:fld id="{61ECA325-21F2-431E-9D2A-333B16855DE4}" type="slidenum">
              <a:rPr lang="fr-FR" smtClean="0"/>
              <a:t>‹N°›</a:t>
            </a:fld>
            <a:endParaRPr lang="fr-FR"/>
          </a:p>
        </p:txBody>
      </p:sp>
    </p:spTree>
    <p:extLst>
      <p:ext uri="{BB962C8B-B14F-4D97-AF65-F5344CB8AC3E}">
        <p14:creationId xmlns:p14="http://schemas.microsoft.com/office/powerpoint/2010/main" val="23286421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729602" y="1885462"/>
            <a:ext cx="9223058" cy="3145935"/>
          </a:xfrm>
        </p:spPr>
        <p:txBody>
          <a:bodyPr anchor="b"/>
          <a:lstStyle>
            <a:lvl1pPr>
              <a:defRPr sz="5263"/>
            </a:lvl1pPr>
          </a:lstStyle>
          <a:p>
            <a:r>
              <a:rPr lang="fr-FR"/>
              <a:t>Modifiez le style du titre</a:t>
            </a:r>
          </a:p>
        </p:txBody>
      </p:sp>
      <p:sp>
        <p:nvSpPr>
          <p:cNvPr id="3" name="Espace réservé du texte 2"/>
          <p:cNvSpPr>
            <a:spLocks noGrp="1" noEditPoints="1"/>
          </p:cNvSpPr>
          <p:nvPr>
            <p:ph type="body" idx="1"/>
          </p:nvPr>
        </p:nvSpPr>
        <p:spPr>
          <a:xfrm>
            <a:off x="729602" y="5061158"/>
            <a:ext cx="9223058" cy="1654373"/>
          </a:xfrm>
        </p:spPr>
        <p:txBody>
          <a:bodyPr/>
          <a:lstStyle>
            <a:lvl1pPr marL="0" indent="0">
              <a:buNone/>
              <a:defRPr sz="2105">
                <a:solidFill>
                  <a:schemeClr val="tx1">
                    <a:tint val="75000"/>
                  </a:schemeClr>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lang="fr-FR"/>
              <a:t>Modifier les styles du texte du masque</a:t>
            </a:r>
          </a:p>
        </p:txBody>
      </p:sp>
      <p:sp>
        <p:nvSpPr>
          <p:cNvPr id="4" name="Espace réservé de la date 3"/>
          <p:cNvSpPr>
            <a:spLocks noGrp="1" noEditPoints="1"/>
          </p:cNvSpPr>
          <p:nvPr>
            <p:ph type="dt" sz="half" idx="10"/>
          </p:nvPr>
        </p:nvSpPr>
        <p:spPr/>
        <p:txBody>
          <a:bodyPr/>
          <a:lstStyle/>
          <a:p>
            <a:fld id="{AB12A247-F65D-436E-8B1B-19C4EB45F126}" type="datetimeFigureOut">
              <a:rPr lang="fr-FR" smtClean="0"/>
              <a:t>23/02/2026</a:t>
            </a:fld>
            <a:endParaRPr lang="fr-FR"/>
          </a:p>
        </p:txBody>
      </p:sp>
      <p:sp>
        <p:nvSpPr>
          <p:cNvPr id="5" name="Espace réservé du pied de page 4"/>
          <p:cNvSpPr>
            <a:spLocks noGrp="1" noEditPoints="1"/>
          </p:cNvSpPr>
          <p:nvPr>
            <p:ph type="ftr" sz="quarter" idx="11"/>
          </p:nvPr>
        </p:nvSpPr>
        <p:spPr/>
        <p:txBody>
          <a:bodyPr/>
          <a:lstStyle/>
          <a:p>
            <a:endParaRPr lang="fr-FR"/>
          </a:p>
        </p:txBody>
      </p:sp>
      <p:sp>
        <p:nvSpPr>
          <p:cNvPr id="6" name="Espace réservé du numéro de diapositive 5"/>
          <p:cNvSpPr>
            <a:spLocks noGrp="1" noEditPoints="1"/>
          </p:cNvSpPr>
          <p:nvPr>
            <p:ph type="sldNum" sz="quarter" idx="12"/>
          </p:nvPr>
        </p:nvSpPr>
        <p:spPr/>
        <p:txBody>
          <a:bodyPr/>
          <a:lstStyle/>
          <a:p>
            <a:fld id="{61ECA325-21F2-431E-9D2A-333B16855DE4}" type="slidenum">
              <a:rPr lang="fr-FR" smtClean="0"/>
              <a:t>‹N°›</a:t>
            </a:fld>
            <a:endParaRPr lang="fr-FR"/>
          </a:p>
        </p:txBody>
      </p:sp>
    </p:spTree>
    <p:extLst>
      <p:ext uri="{BB962C8B-B14F-4D97-AF65-F5344CB8AC3E}">
        <p14:creationId xmlns:p14="http://schemas.microsoft.com/office/powerpoint/2010/main" val="40789218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noEditPoints="1"/>
          </p:cNvSpPr>
          <p:nvPr>
            <p:ph type="title"/>
          </p:nvPr>
        </p:nvSpPr>
        <p:spPr/>
        <p:txBody>
          <a:bodyPr/>
          <a:lstStyle/>
          <a:p>
            <a:r>
              <a:rPr lang="fr-FR"/>
              <a:t>Modifiez le style du titre</a:t>
            </a:r>
          </a:p>
        </p:txBody>
      </p:sp>
      <p:sp>
        <p:nvSpPr>
          <p:cNvPr id="3" name="Espace réservé du contenu 2"/>
          <p:cNvSpPr>
            <a:spLocks noGrp="1" noEditPoints="1"/>
          </p:cNvSpPr>
          <p:nvPr>
            <p:ph sz="half" idx="1"/>
          </p:nvPr>
        </p:nvSpPr>
        <p:spPr>
          <a:xfrm>
            <a:off x="735171" y="2013259"/>
            <a:ext cx="4544695" cy="479855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EditPoints="1"/>
          </p:cNvSpPr>
          <p:nvPr>
            <p:ph sz="half" idx="2"/>
          </p:nvPr>
        </p:nvSpPr>
        <p:spPr>
          <a:xfrm>
            <a:off x="5413534" y="2013259"/>
            <a:ext cx="4544695" cy="479855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noEditPoints="1"/>
          </p:cNvSpPr>
          <p:nvPr>
            <p:ph type="dt" sz="half" idx="10"/>
          </p:nvPr>
        </p:nvSpPr>
        <p:spPr/>
        <p:txBody>
          <a:bodyPr/>
          <a:lstStyle/>
          <a:p>
            <a:fld id="{AB12A247-F65D-436E-8B1B-19C4EB45F126}" type="datetimeFigureOut">
              <a:rPr lang="fr-FR" smtClean="0"/>
              <a:t>23/02/2026</a:t>
            </a:fld>
            <a:endParaRPr lang="fr-FR"/>
          </a:p>
        </p:txBody>
      </p:sp>
      <p:sp>
        <p:nvSpPr>
          <p:cNvPr id="6" name="Espace réservé du pied de page 5"/>
          <p:cNvSpPr>
            <a:spLocks noGrp="1" noEditPoints="1"/>
          </p:cNvSpPr>
          <p:nvPr>
            <p:ph type="ftr" sz="quarter" idx="11"/>
          </p:nvPr>
        </p:nvSpPr>
        <p:spPr/>
        <p:txBody>
          <a:bodyPr/>
          <a:lstStyle/>
          <a:p>
            <a:endParaRPr lang="fr-FR"/>
          </a:p>
        </p:txBody>
      </p:sp>
      <p:sp>
        <p:nvSpPr>
          <p:cNvPr id="7" name="Espace réservé du numéro de diapositive 6"/>
          <p:cNvSpPr>
            <a:spLocks noGrp="1" noEditPoints="1"/>
          </p:cNvSpPr>
          <p:nvPr>
            <p:ph type="sldNum" sz="quarter" idx="12"/>
          </p:nvPr>
        </p:nvSpPr>
        <p:spPr/>
        <p:txBody>
          <a:bodyPr/>
          <a:lstStyle/>
          <a:p>
            <a:fld id="{61ECA325-21F2-431E-9D2A-333B16855DE4}" type="slidenum">
              <a:rPr lang="fr-FR" smtClean="0"/>
              <a:t>‹N°›</a:t>
            </a:fld>
            <a:endParaRPr lang="fr-FR"/>
          </a:p>
        </p:txBody>
      </p:sp>
    </p:spTree>
    <p:extLst>
      <p:ext uri="{BB962C8B-B14F-4D97-AF65-F5344CB8AC3E}">
        <p14:creationId xmlns:p14="http://schemas.microsoft.com/office/powerpoint/2010/main" val="39635596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736564" y="402652"/>
            <a:ext cx="9223058" cy="1461801"/>
          </a:xfrm>
        </p:spPr>
        <p:txBody>
          <a:bodyPr/>
          <a:lstStyle/>
          <a:p>
            <a:r>
              <a:rPr lang="fr-FR"/>
              <a:t>Modifiez le style du titre</a:t>
            </a:r>
          </a:p>
        </p:txBody>
      </p:sp>
      <p:sp>
        <p:nvSpPr>
          <p:cNvPr id="3" name="Espace réservé du texte 2"/>
          <p:cNvSpPr>
            <a:spLocks noGrp="1" noEditPoints="1"/>
          </p:cNvSpPr>
          <p:nvPr>
            <p:ph type="body" idx="1"/>
          </p:nvPr>
        </p:nvSpPr>
        <p:spPr>
          <a:xfrm>
            <a:off x="736565" y="1853949"/>
            <a:ext cx="4523809" cy="908592"/>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r-FR"/>
              <a:t>Modifier les styles du texte du masque</a:t>
            </a:r>
          </a:p>
        </p:txBody>
      </p:sp>
      <p:sp>
        <p:nvSpPr>
          <p:cNvPr id="4" name="Espace réservé du contenu 3"/>
          <p:cNvSpPr>
            <a:spLocks noGrp="1" noEditPoints="1"/>
          </p:cNvSpPr>
          <p:nvPr>
            <p:ph sz="half" idx="2"/>
          </p:nvPr>
        </p:nvSpPr>
        <p:spPr>
          <a:xfrm>
            <a:off x="736565" y="2762541"/>
            <a:ext cx="4523809" cy="40632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noEditPoints="1"/>
          </p:cNvSpPr>
          <p:nvPr>
            <p:ph type="body" sz="quarter" idx="3"/>
          </p:nvPr>
        </p:nvSpPr>
        <p:spPr>
          <a:xfrm>
            <a:off x="5413534" y="1853949"/>
            <a:ext cx="4546088" cy="908592"/>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r-FR"/>
              <a:t>Modifier les styles du texte du masque</a:t>
            </a:r>
          </a:p>
        </p:txBody>
      </p:sp>
      <p:sp>
        <p:nvSpPr>
          <p:cNvPr id="6" name="Espace réservé du contenu 5"/>
          <p:cNvSpPr>
            <a:spLocks noGrp="1" noEditPoints="1"/>
          </p:cNvSpPr>
          <p:nvPr>
            <p:ph sz="quarter" idx="4"/>
          </p:nvPr>
        </p:nvSpPr>
        <p:spPr>
          <a:xfrm>
            <a:off x="5413534" y="2762541"/>
            <a:ext cx="4546088" cy="40632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noEditPoints="1"/>
          </p:cNvSpPr>
          <p:nvPr>
            <p:ph type="dt" sz="half" idx="10"/>
          </p:nvPr>
        </p:nvSpPr>
        <p:spPr/>
        <p:txBody>
          <a:bodyPr/>
          <a:lstStyle/>
          <a:p>
            <a:fld id="{AB12A247-F65D-436E-8B1B-19C4EB45F126}" type="datetimeFigureOut">
              <a:rPr lang="fr-FR" smtClean="0"/>
              <a:t>23/02/2026</a:t>
            </a:fld>
            <a:endParaRPr lang="fr-FR"/>
          </a:p>
        </p:txBody>
      </p:sp>
      <p:sp>
        <p:nvSpPr>
          <p:cNvPr id="8" name="Espace réservé du pied de page 7"/>
          <p:cNvSpPr>
            <a:spLocks noGrp="1" noEditPoints="1"/>
          </p:cNvSpPr>
          <p:nvPr>
            <p:ph type="ftr" sz="quarter" idx="11"/>
          </p:nvPr>
        </p:nvSpPr>
        <p:spPr/>
        <p:txBody>
          <a:bodyPr/>
          <a:lstStyle/>
          <a:p>
            <a:endParaRPr lang="fr-FR"/>
          </a:p>
        </p:txBody>
      </p:sp>
      <p:sp>
        <p:nvSpPr>
          <p:cNvPr id="9" name="Espace réservé du numéro de diapositive 8"/>
          <p:cNvSpPr>
            <a:spLocks noGrp="1" noEditPoints="1"/>
          </p:cNvSpPr>
          <p:nvPr>
            <p:ph type="sldNum" sz="quarter" idx="12"/>
          </p:nvPr>
        </p:nvSpPr>
        <p:spPr/>
        <p:txBody>
          <a:bodyPr/>
          <a:lstStyle/>
          <a:p>
            <a:fld id="{61ECA325-21F2-431E-9D2A-333B16855DE4}" type="slidenum">
              <a:rPr lang="fr-FR" smtClean="0"/>
              <a:t>‹N°›</a:t>
            </a:fld>
            <a:endParaRPr lang="fr-FR"/>
          </a:p>
        </p:txBody>
      </p:sp>
    </p:spTree>
    <p:extLst>
      <p:ext uri="{BB962C8B-B14F-4D97-AF65-F5344CB8AC3E}">
        <p14:creationId xmlns:p14="http://schemas.microsoft.com/office/powerpoint/2010/main" val="336769002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noEditPoints="1"/>
          </p:cNvSpPr>
          <p:nvPr>
            <p:ph type="title"/>
          </p:nvPr>
        </p:nvSpPr>
        <p:spPr/>
        <p:txBody>
          <a:bodyPr/>
          <a:lstStyle/>
          <a:p>
            <a:r>
              <a:rPr lang="fr-FR"/>
              <a:t>Modifiez le style du titre</a:t>
            </a:r>
          </a:p>
        </p:txBody>
      </p:sp>
      <p:sp>
        <p:nvSpPr>
          <p:cNvPr id="3" name="Espace réservé de la date 2"/>
          <p:cNvSpPr>
            <a:spLocks noGrp="1" noEditPoints="1"/>
          </p:cNvSpPr>
          <p:nvPr>
            <p:ph type="dt" sz="half" idx="10"/>
          </p:nvPr>
        </p:nvSpPr>
        <p:spPr/>
        <p:txBody>
          <a:bodyPr/>
          <a:lstStyle/>
          <a:p>
            <a:fld id="{AB12A247-F65D-436E-8B1B-19C4EB45F126}" type="datetimeFigureOut">
              <a:rPr lang="fr-FR" smtClean="0"/>
              <a:t>23/02/2026</a:t>
            </a:fld>
            <a:endParaRPr lang="fr-FR"/>
          </a:p>
        </p:txBody>
      </p:sp>
      <p:sp>
        <p:nvSpPr>
          <p:cNvPr id="4" name="Espace réservé du pied de page 3"/>
          <p:cNvSpPr>
            <a:spLocks noGrp="1" noEditPoints="1"/>
          </p:cNvSpPr>
          <p:nvPr>
            <p:ph type="ftr" sz="quarter" idx="11"/>
          </p:nvPr>
        </p:nvSpPr>
        <p:spPr/>
        <p:txBody>
          <a:bodyPr/>
          <a:lstStyle/>
          <a:p>
            <a:endParaRPr lang="fr-FR"/>
          </a:p>
        </p:txBody>
      </p:sp>
      <p:sp>
        <p:nvSpPr>
          <p:cNvPr id="5" name="Espace réservé du numéro de diapositive 4"/>
          <p:cNvSpPr>
            <a:spLocks noGrp="1" noEditPoints="1"/>
          </p:cNvSpPr>
          <p:nvPr>
            <p:ph type="sldNum" sz="quarter" idx="12"/>
          </p:nvPr>
        </p:nvSpPr>
        <p:spPr/>
        <p:txBody>
          <a:bodyPr/>
          <a:lstStyle/>
          <a:p>
            <a:fld id="{61ECA325-21F2-431E-9D2A-333B16855DE4}" type="slidenum">
              <a:rPr lang="fr-FR" smtClean="0"/>
              <a:t>‹N°›</a:t>
            </a:fld>
            <a:endParaRPr lang="fr-FR"/>
          </a:p>
        </p:txBody>
      </p:sp>
    </p:spTree>
    <p:extLst>
      <p:ext uri="{BB962C8B-B14F-4D97-AF65-F5344CB8AC3E}">
        <p14:creationId xmlns:p14="http://schemas.microsoft.com/office/powerpoint/2010/main" val="128884886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noEditPoints="1"/>
          </p:cNvSpPr>
          <p:nvPr>
            <p:ph type="dt" sz="half" idx="10"/>
          </p:nvPr>
        </p:nvSpPr>
        <p:spPr/>
        <p:txBody>
          <a:bodyPr/>
          <a:lstStyle/>
          <a:p>
            <a:fld id="{AB12A247-F65D-436E-8B1B-19C4EB45F126}" type="datetimeFigureOut">
              <a:rPr lang="fr-FR" smtClean="0"/>
              <a:t>23/02/2026</a:t>
            </a:fld>
            <a:endParaRPr lang="fr-FR"/>
          </a:p>
        </p:txBody>
      </p:sp>
      <p:sp>
        <p:nvSpPr>
          <p:cNvPr id="3" name="Espace réservé du pied de page 2"/>
          <p:cNvSpPr>
            <a:spLocks noGrp="1" noEditPoints="1"/>
          </p:cNvSpPr>
          <p:nvPr>
            <p:ph type="ftr" sz="quarter" idx="11"/>
          </p:nvPr>
        </p:nvSpPr>
        <p:spPr/>
        <p:txBody>
          <a:bodyPr/>
          <a:lstStyle/>
          <a:p>
            <a:endParaRPr lang="fr-FR"/>
          </a:p>
        </p:txBody>
      </p:sp>
      <p:sp>
        <p:nvSpPr>
          <p:cNvPr id="4" name="Espace réservé du numéro de diapositive 3"/>
          <p:cNvSpPr>
            <a:spLocks noGrp="1" noEditPoints="1"/>
          </p:cNvSpPr>
          <p:nvPr>
            <p:ph type="sldNum" sz="quarter" idx="12"/>
          </p:nvPr>
        </p:nvSpPr>
        <p:spPr/>
        <p:txBody>
          <a:bodyPr/>
          <a:lstStyle/>
          <a:p>
            <a:fld id="{61ECA325-21F2-431E-9D2A-333B16855DE4}" type="slidenum">
              <a:rPr lang="fr-FR" smtClean="0"/>
              <a:t>‹N°›</a:t>
            </a:fld>
            <a:endParaRPr lang="fr-FR"/>
          </a:p>
        </p:txBody>
      </p:sp>
    </p:spTree>
    <p:extLst>
      <p:ext uri="{BB962C8B-B14F-4D97-AF65-F5344CB8AC3E}">
        <p14:creationId xmlns:p14="http://schemas.microsoft.com/office/powerpoint/2010/main" val="329329668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736564" y="504190"/>
            <a:ext cx="3448900" cy="1764665"/>
          </a:xfrm>
        </p:spPr>
        <p:txBody>
          <a:bodyPr anchor="b"/>
          <a:lstStyle>
            <a:lvl1pPr>
              <a:defRPr sz="2807"/>
            </a:lvl1pPr>
          </a:lstStyle>
          <a:p>
            <a:r>
              <a:rPr lang="fr-FR"/>
              <a:t>Modifiez le style du titre</a:t>
            </a:r>
          </a:p>
        </p:txBody>
      </p:sp>
      <p:sp>
        <p:nvSpPr>
          <p:cNvPr id="3" name="Espace réservé du contenu 2"/>
          <p:cNvSpPr>
            <a:spLocks noGrp="1" noEditPoints="1"/>
          </p:cNvSpPr>
          <p:nvPr>
            <p:ph idx="1"/>
          </p:nvPr>
        </p:nvSpPr>
        <p:spPr>
          <a:xfrm>
            <a:off x="4546088" y="1088911"/>
            <a:ext cx="5413534" cy="5374525"/>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noEditPoints="1"/>
          </p:cNvSpPr>
          <p:nvPr>
            <p:ph type="body" sz="half" idx="2"/>
          </p:nvPr>
        </p:nvSpPr>
        <p:spPr>
          <a:xfrm>
            <a:off x="736564" y="2268855"/>
            <a:ext cx="3448900" cy="420333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fr-FR"/>
              <a:t>Modifier les styles du texte du masque</a:t>
            </a:r>
          </a:p>
        </p:txBody>
      </p:sp>
      <p:sp>
        <p:nvSpPr>
          <p:cNvPr id="5" name="Espace réservé de la date 4"/>
          <p:cNvSpPr>
            <a:spLocks noGrp="1" noEditPoints="1"/>
          </p:cNvSpPr>
          <p:nvPr>
            <p:ph type="dt" sz="half" idx="10"/>
          </p:nvPr>
        </p:nvSpPr>
        <p:spPr/>
        <p:txBody>
          <a:bodyPr/>
          <a:lstStyle/>
          <a:p>
            <a:fld id="{AB12A247-F65D-436E-8B1B-19C4EB45F126}" type="datetimeFigureOut">
              <a:rPr lang="fr-FR" smtClean="0"/>
              <a:t>23/02/2026</a:t>
            </a:fld>
            <a:endParaRPr lang="fr-FR"/>
          </a:p>
        </p:txBody>
      </p:sp>
      <p:sp>
        <p:nvSpPr>
          <p:cNvPr id="6" name="Espace réservé du pied de page 5"/>
          <p:cNvSpPr>
            <a:spLocks noGrp="1" noEditPoints="1"/>
          </p:cNvSpPr>
          <p:nvPr>
            <p:ph type="ftr" sz="quarter" idx="11"/>
          </p:nvPr>
        </p:nvSpPr>
        <p:spPr/>
        <p:txBody>
          <a:bodyPr/>
          <a:lstStyle/>
          <a:p>
            <a:endParaRPr lang="fr-FR"/>
          </a:p>
        </p:txBody>
      </p:sp>
      <p:sp>
        <p:nvSpPr>
          <p:cNvPr id="7" name="Espace réservé du numéro de diapositive 6"/>
          <p:cNvSpPr>
            <a:spLocks noGrp="1" noEditPoints="1"/>
          </p:cNvSpPr>
          <p:nvPr>
            <p:ph type="sldNum" sz="quarter" idx="12"/>
          </p:nvPr>
        </p:nvSpPr>
        <p:spPr/>
        <p:txBody>
          <a:bodyPr/>
          <a:lstStyle/>
          <a:p>
            <a:fld id="{61ECA325-21F2-431E-9D2A-333B16855DE4}" type="slidenum">
              <a:rPr lang="fr-FR" smtClean="0"/>
              <a:t>‹N°›</a:t>
            </a:fld>
            <a:endParaRPr lang="fr-FR"/>
          </a:p>
        </p:txBody>
      </p:sp>
    </p:spTree>
    <p:extLst>
      <p:ext uri="{BB962C8B-B14F-4D97-AF65-F5344CB8AC3E}">
        <p14:creationId xmlns:p14="http://schemas.microsoft.com/office/powerpoint/2010/main" val="358678819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4DDE694-A3BA-4220-A415-E0EE2051B8A9}" type="datetimeFigureOut">
              <a:rPr lang="fr-FR" smtClean="0"/>
              <a:pPr/>
              <a:t>23/02/2026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1441442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noEditPoints="1"/>
          </p:cNvSpPr>
          <p:nvPr>
            <p:ph type="title"/>
          </p:nvPr>
        </p:nvSpPr>
        <p:spPr>
          <a:xfrm>
            <a:off x="736564" y="504190"/>
            <a:ext cx="3448900" cy="1764665"/>
          </a:xfrm>
        </p:spPr>
        <p:txBody>
          <a:bodyPr anchor="b"/>
          <a:lstStyle>
            <a:lvl1pPr>
              <a:defRPr sz="2807"/>
            </a:lvl1pPr>
          </a:lstStyle>
          <a:p>
            <a:r>
              <a:rPr lang="fr-FR"/>
              <a:t>Modifiez le style du titre</a:t>
            </a:r>
          </a:p>
        </p:txBody>
      </p:sp>
      <p:sp>
        <p:nvSpPr>
          <p:cNvPr id="3" name="Espace réservé pour une image  2"/>
          <p:cNvSpPr>
            <a:spLocks noGrp="1" noEditPoints="1"/>
          </p:cNvSpPr>
          <p:nvPr>
            <p:ph type="pic" idx="1"/>
          </p:nvPr>
        </p:nvSpPr>
        <p:spPr>
          <a:xfrm>
            <a:off x="4546088" y="1088911"/>
            <a:ext cx="5413534" cy="5374525"/>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pPr lvl="0"/>
            <a:endParaRPr lang="fr-FR"/>
          </a:p>
        </p:txBody>
      </p:sp>
      <p:sp>
        <p:nvSpPr>
          <p:cNvPr id="4" name="Espace réservé du texte 3"/>
          <p:cNvSpPr>
            <a:spLocks noGrp="1" noEditPoints="1"/>
          </p:cNvSpPr>
          <p:nvPr>
            <p:ph type="body" sz="half" idx="2"/>
          </p:nvPr>
        </p:nvSpPr>
        <p:spPr>
          <a:xfrm>
            <a:off x="736564" y="2268855"/>
            <a:ext cx="3448900" cy="420333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fr-FR"/>
              <a:t>Modifier les styles du texte du masque</a:t>
            </a:r>
          </a:p>
        </p:txBody>
      </p:sp>
      <p:sp>
        <p:nvSpPr>
          <p:cNvPr id="5" name="Espace réservé de la date 4"/>
          <p:cNvSpPr>
            <a:spLocks noGrp="1" noEditPoints="1"/>
          </p:cNvSpPr>
          <p:nvPr>
            <p:ph type="dt" sz="half" idx="10"/>
          </p:nvPr>
        </p:nvSpPr>
        <p:spPr/>
        <p:txBody>
          <a:bodyPr/>
          <a:lstStyle/>
          <a:p>
            <a:fld id="{AB12A247-F65D-436E-8B1B-19C4EB45F126}" type="datetimeFigureOut">
              <a:rPr lang="fr-FR" smtClean="0"/>
              <a:t>23/02/2026</a:t>
            </a:fld>
            <a:endParaRPr lang="fr-FR"/>
          </a:p>
        </p:txBody>
      </p:sp>
      <p:sp>
        <p:nvSpPr>
          <p:cNvPr id="6" name="Espace réservé du pied de page 5"/>
          <p:cNvSpPr>
            <a:spLocks noGrp="1" noEditPoints="1"/>
          </p:cNvSpPr>
          <p:nvPr>
            <p:ph type="ftr" sz="quarter" idx="11"/>
          </p:nvPr>
        </p:nvSpPr>
        <p:spPr/>
        <p:txBody>
          <a:bodyPr/>
          <a:lstStyle/>
          <a:p>
            <a:endParaRPr lang="fr-FR"/>
          </a:p>
        </p:txBody>
      </p:sp>
      <p:sp>
        <p:nvSpPr>
          <p:cNvPr id="7" name="Espace réservé du numéro de diapositive 6"/>
          <p:cNvSpPr>
            <a:spLocks noGrp="1" noEditPoints="1"/>
          </p:cNvSpPr>
          <p:nvPr>
            <p:ph type="sldNum" sz="quarter" idx="12"/>
          </p:nvPr>
        </p:nvSpPr>
        <p:spPr/>
        <p:txBody>
          <a:bodyPr/>
          <a:lstStyle/>
          <a:p>
            <a:fld id="{61ECA325-21F2-431E-9D2A-333B16855DE4}" type="slidenum">
              <a:rPr lang="fr-FR" smtClean="0"/>
              <a:t>‹N°›</a:t>
            </a:fld>
            <a:endParaRPr lang="fr-FR"/>
          </a:p>
        </p:txBody>
      </p:sp>
    </p:spTree>
    <p:extLst>
      <p:ext uri="{BB962C8B-B14F-4D97-AF65-F5344CB8AC3E}">
        <p14:creationId xmlns:p14="http://schemas.microsoft.com/office/powerpoint/2010/main" val="124473639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noEditPoints="1"/>
          </p:cNvSpPr>
          <p:nvPr>
            <p:ph type="title"/>
          </p:nvPr>
        </p:nvSpPr>
        <p:spPr/>
        <p:txBody>
          <a:bodyPr/>
          <a:lstStyle/>
          <a:p>
            <a:r>
              <a:rPr lang="fr-FR"/>
              <a:t>Modifiez le style du titre</a:t>
            </a:r>
          </a:p>
        </p:txBody>
      </p:sp>
      <p:sp>
        <p:nvSpPr>
          <p:cNvPr id="3" name="Espace réservé du texte vertical 2"/>
          <p:cNvSpPr>
            <a:spLocks noGrp="1" noEditPoints="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noEditPoints="1"/>
          </p:cNvSpPr>
          <p:nvPr>
            <p:ph type="dt" sz="half" idx="10"/>
          </p:nvPr>
        </p:nvSpPr>
        <p:spPr/>
        <p:txBody>
          <a:bodyPr/>
          <a:lstStyle/>
          <a:p>
            <a:fld id="{AB12A247-F65D-436E-8B1B-19C4EB45F126}" type="datetimeFigureOut">
              <a:rPr lang="fr-FR" smtClean="0"/>
              <a:t>23/02/2026</a:t>
            </a:fld>
            <a:endParaRPr lang="fr-FR"/>
          </a:p>
        </p:txBody>
      </p:sp>
      <p:sp>
        <p:nvSpPr>
          <p:cNvPr id="5" name="Espace réservé du pied de page 4"/>
          <p:cNvSpPr>
            <a:spLocks noGrp="1" noEditPoints="1"/>
          </p:cNvSpPr>
          <p:nvPr>
            <p:ph type="ftr" sz="quarter" idx="11"/>
          </p:nvPr>
        </p:nvSpPr>
        <p:spPr/>
        <p:txBody>
          <a:bodyPr/>
          <a:lstStyle/>
          <a:p>
            <a:endParaRPr lang="fr-FR"/>
          </a:p>
        </p:txBody>
      </p:sp>
      <p:sp>
        <p:nvSpPr>
          <p:cNvPr id="6" name="Espace réservé du numéro de diapositive 5"/>
          <p:cNvSpPr>
            <a:spLocks noGrp="1" noEditPoints="1"/>
          </p:cNvSpPr>
          <p:nvPr>
            <p:ph type="sldNum" sz="quarter" idx="12"/>
          </p:nvPr>
        </p:nvSpPr>
        <p:spPr/>
        <p:txBody>
          <a:bodyPr/>
          <a:lstStyle/>
          <a:p>
            <a:fld id="{61ECA325-21F2-431E-9D2A-333B16855DE4}" type="slidenum">
              <a:rPr lang="fr-FR" smtClean="0"/>
              <a:t>‹N°›</a:t>
            </a:fld>
            <a:endParaRPr lang="fr-FR"/>
          </a:p>
        </p:txBody>
      </p:sp>
    </p:spTree>
    <p:extLst>
      <p:ext uri="{BB962C8B-B14F-4D97-AF65-F5344CB8AC3E}">
        <p14:creationId xmlns:p14="http://schemas.microsoft.com/office/powerpoint/2010/main" val="73896176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noEditPoints="1"/>
          </p:cNvSpPr>
          <p:nvPr>
            <p:ph type="title" orient="vert"/>
          </p:nvPr>
        </p:nvSpPr>
        <p:spPr>
          <a:xfrm>
            <a:off x="7652465" y="402652"/>
            <a:ext cx="2305764" cy="6409166"/>
          </a:xfrm>
        </p:spPr>
        <p:txBody>
          <a:bodyPr vert="eaVert"/>
          <a:lstStyle/>
          <a:p>
            <a:r>
              <a:rPr lang="fr-FR"/>
              <a:t>Modifiez le style du titre</a:t>
            </a:r>
          </a:p>
        </p:txBody>
      </p:sp>
      <p:sp>
        <p:nvSpPr>
          <p:cNvPr id="3" name="Espace réservé du texte vertical 2"/>
          <p:cNvSpPr>
            <a:spLocks noGrp="1" noEditPoints="1"/>
          </p:cNvSpPr>
          <p:nvPr>
            <p:ph type="body" orient="vert" idx="1"/>
          </p:nvPr>
        </p:nvSpPr>
        <p:spPr>
          <a:xfrm>
            <a:off x="735171" y="402652"/>
            <a:ext cx="6783626" cy="6409166"/>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noEditPoints="1"/>
          </p:cNvSpPr>
          <p:nvPr>
            <p:ph type="dt" sz="half" idx="10"/>
          </p:nvPr>
        </p:nvSpPr>
        <p:spPr/>
        <p:txBody>
          <a:bodyPr/>
          <a:lstStyle/>
          <a:p>
            <a:fld id="{AB12A247-F65D-436E-8B1B-19C4EB45F126}" type="datetimeFigureOut">
              <a:rPr lang="fr-FR" smtClean="0"/>
              <a:t>23/02/2026</a:t>
            </a:fld>
            <a:endParaRPr lang="fr-FR"/>
          </a:p>
        </p:txBody>
      </p:sp>
      <p:sp>
        <p:nvSpPr>
          <p:cNvPr id="5" name="Espace réservé du pied de page 4"/>
          <p:cNvSpPr>
            <a:spLocks noGrp="1" noEditPoints="1"/>
          </p:cNvSpPr>
          <p:nvPr>
            <p:ph type="ftr" sz="quarter" idx="11"/>
          </p:nvPr>
        </p:nvSpPr>
        <p:spPr/>
        <p:txBody>
          <a:bodyPr/>
          <a:lstStyle/>
          <a:p>
            <a:endParaRPr lang="fr-FR"/>
          </a:p>
        </p:txBody>
      </p:sp>
      <p:sp>
        <p:nvSpPr>
          <p:cNvPr id="6" name="Espace réservé du numéro de diapositive 5"/>
          <p:cNvSpPr>
            <a:spLocks noGrp="1" noEditPoints="1"/>
          </p:cNvSpPr>
          <p:nvPr>
            <p:ph type="sldNum" sz="quarter" idx="12"/>
          </p:nvPr>
        </p:nvSpPr>
        <p:spPr/>
        <p:txBody>
          <a:bodyPr/>
          <a:lstStyle/>
          <a:p>
            <a:fld id="{61ECA325-21F2-431E-9D2A-333B16855DE4}" type="slidenum">
              <a:rPr lang="fr-FR" smtClean="0"/>
              <a:t>‹N°›</a:t>
            </a:fld>
            <a:endParaRPr lang="fr-FR"/>
          </a:p>
        </p:txBody>
      </p:sp>
    </p:spTree>
    <p:extLst>
      <p:ext uri="{BB962C8B-B14F-4D97-AF65-F5344CB8AC3E}">
        <p14:creationId xmlns:p14="http://schemas.microsoft.com/office/powerpoint/2010/main" val="84407336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noEditPoints="1"/>
          </p:cNvSpPr>
          <p:nvPr>
            <p:ph type="title"/>
          </p:nvPr>
        </p:nvSpPr>
        <p:spPr/>
        <p:txBody>
          <a:bodyPr/>
          <a:lstStyle/>
          <a:p>
            <a:r>
              <a:rPr lang="fr-FR"/>
              <a:t>Modifiez le style du titre</a:t>
            </a:r>
          </a:p>
        </p:txBody>
      </p:sp>
      <p:sp>
        <p:nvSpPr>
          <p:cNvPr id="3" name="Espace réservé de la date 2"/>
          <p:cNvSpPr>
            <a:spLocks noGrp="1" noEditPoints="1"/>
          </p:cNvSpPr>
          <p:nvPr>
            <p:ph type="dt" sz="half" idx="10"/>
          </p:nvPr>
        </p:nvSpPr>
        <p:spPr/>
        <p:txBody>
          <a:bodyPr/>
          <a:lstStyle/>
          <a:p>
            <a:fld id="{AB12A247-F65D-436E-8B1B-19C4EB45F126}" type="datetimeFigureOut">
              <a:rPr lang="fr-FR" smtClean="0"/>
              <a:t>23/02/2026</a:t>
            </a:fld>
            <a:endParaRPr lang="fr-FR"/>
          </a:p>
        </p:txBody>
      </p:sp>
      <p:sp>
        <p:nvSpPr>
          <p:cNvPr id="4" name="Espace réservé du pied de page 3"/>
          <p:cNvSpPr>
            <a:spLocks noGrp="1" noEditPoints="1"/>
          </p:cNvSpPr>
          <p:nvPr>
            <p:ph type="ftr" sz="quarter" idx="11"/>
          </p:nvPr>
        </p:nvSpPr>
        <p:spPr/>
        <p:txBody>
          <a:bodyPr/>
          <a:lstStyle/>
          <a:p>
            <a:endParaRPr lang="fr-FR"/>
          </a:p>
        </p:txBody>
      </p:sp>
      <p:sp>
        <p:nvSpPr>
          <p:cNvPr id="5" name="Espace réservé du numéro de diapositive 4"/>
          <p:cNvSpPr>
            <a:spLocks noGrp="1" noEditPoints="1"/>
          </p:cNvSpPr>
          <p:nvPr>
            <p:ph type="sldNum" sz="quarter" idx="12"/>
          </p:nvPr>
        </p:nvSpPr>
        <p:spPr/>
        <p:txBody>
          <a:bodyPr/>
          <a:lstStyle/>
          <a:p>
            <a:fld id="{61ECA325-21F2-431E-9D2A-333B16855DE4}" type="slidenum">
              <a:rPr lang="fr-FR" smtClean="0"/>
              <a:t>‹N°›</a:t>
            </a:fld>
            <a:endParaRPr lang="fr-FR"/>
          </a:p>
        </p:txBody>
      </p:sp>
    </p:spTree>
    <p:extLst>
      <p:ext uri="{BB962C8B-B14F-4D97-AF65-F5344CB8AC3E}">
        <p14:creationId xmlns:p14="http://schemas.microsoft.com/office/powerpoint/2010/main" val="365060059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2005" y="2349387"/>
            <a:ext cx="9089390" cy="1621111"/>
          </a:xfrm>
        </p:spPr>
        <p:txBody>
          <a:bodyPr/>
          <a:lstStyle/>
          <a:p>
            <a:r>
              <a:rPr lang="fr-FR"/>
              <a:t>Cliquez pour modifier le style du titre</a:t>
            </a:r>
          </a:p>
        </p:txBody>
      </p:sp>
      <p:sp>
        <p:nvSpPr>
          <p:cNvPr id="3" name="Sous-titre 2"/>
          <p:cNvSpPr>
            <a:spLocks noGrp="1"/>
          </p:cNvSpPr>
          <p:nvPr>
            <p:ph type="subTitle" idx="1"/>
          </p:nvPr>
        </p:nvSpPr>
        <p:spPr>
          <a:xfrm>
            <a:off x="1604010" y="4285615"/>
            <a:ext cx="7485380" cy="1932728"/>
          </a:xfrm>
        </p:spPr>
        <p:txBody>
          <a:bodyPr/>
          <a:lstStyle>
            <a:lvl1pPr marL="0" indent="0" algn="ctr">
              <a:buNone/>
              <a:defRPr/>
            </a:lvl1pPr>
            <a:lvl2pPr marL="401010" indent="0" algn="ctr">
              <a:buNone/>
              <a:defRPr/>
            </a:lvl2pPr>
            <a:lvl3pPr marL="802020" indent="0" algn="ctr">
              <a:buNone/>
              <a:defRPr/>
            </a:lvl3pPr>
            <a:lvl4pPr marL="1203030" indent="0" algn="ctr">
              <a:buNone/>
              <a:defRPr/>
            </a:lvl4pPr>
            <a:lvl5pPr marL="1604040" indent="0" algn="ctr">
              <a:buNone/>
              <a:defRPr/>
            </a:lvl5pPr>
            <a:lvl6pPr marL="2005051" indent="0" algn="ctr">
              <a:buNone/>
              <a:defRPr/>
            </a:lvl6pPr>
            <a:lvl7pPr marL="2406061" indent="0" algn="ctr">
              <a:buNone/>
              <a:defRPr/>
            </a:lvl7pPr>
            <a:lvl8pPr marL="2807071" indent="0" algn="ctr">
              <a:buNone/>
              <a:defRPr/>
            </a:lvl8pPr>
            <a:lvl9pPr marL="3208081"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A88F0C7-B41F-A842-A76F-9466B4162213}" type="slidenum">
              <a:rPr lang="fr-FR"/>
              <a:pPr>
                <a:defRPr/>
              </a:pPr>
              <a:t>‹N°›</a:t>
            </a:fld>
            <a:endParaRPr lang="fr-FR"/>
          </a:p>
        </p:txBody>
      </p:sp>
    </p:spTree>
    <p:extLst>
      <p:ext uri="{BB962C8B-B14F-4D97-AF65-F5344CB8AC3E}">
        <p14:creationId xmlns:p14="http://schemas.microsoft.com/office/powerpoint/2010/main" val="2314787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759A2D5-20F9-3E4F-B6CC-9986148453AA}" type="slidenum">
              <a:rPr lang="fr-FR"/>
              <a:pPr>
                <a:defRPr/>
              </a:pPr>
              <a:t>‹N°›</a:t>
            </a:fld>
            <a:endParaRPr lang="fr-FR"/>
          </a:p>
        </p:txBody>
      </p:sp>
    </p:spTree>
    <p:extLst>
      <p:ext uri="{BB962C8B-B14F-4D97-AF65-F5344CB8AC3E}">
        <p14:creationId xmlns:p14="http://schemas.microsoft.com/office/powerpoint/2010/main" val="2393013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705" y="4859833"/>
            <a:ext cx="9089390" cy="1502066"/>
          </a:xfrm>
        </p:spPr>
        <p:txBody>
          <a:bodyPr anchor="t"/>
          <a:lstStyle>
            <a:lvl1pPr algn="l">
              <a:defRPr sz="3508" b="1" cap="all"/>
            </a:lvl1pPr>
          </a:lstStyle>
          <a:p>
            <a:r>
              <a:rPr lang="fr-FR"/>
              <a:t>Cliquez pour modifier le style du titre</a:t>
            </a:r>
          </a:p>
        </p:txBody>
      </p:sp>
      <p:sp>
        <p:nvSpPr>
          <p:cNvPr id="3" name="Espace réservé du texte 2"/>
          <p:cNvSpPr>
            <a:spLocks noGrp="1"/>
          </p:cNvSpPr>
          <p:nvPr>
            <p:ph type="body" idx="1"/>
          </p:nvPr>
        </p:nvSpPr>
        <p:spPr>
          <a:xfrm>
            <a:off x="844705" y="3205459"/>
            <a:ext cx="9089390" cy="1654373"/>
          </a:xfrm>
        </p:spPr>
        <p:txBody>
          <a:bodyPr anchor="b"/>
          <a:lstStyle>
            <a:lvl1pPr marL="0" indent="0">
              <a:buNone/>
              <a:defRPr sz="1754"/>
            </a:lvl1pPr>
            <a:lvl2pPr marL="401010" indent="0">
              <a:buNone/>
              <a:defRPr sz="1579"/>
            </a:lvl2pPr>
            <a:lvl3pPr marL="802020" indent="0">
              <a:buNone/>
              <a:defRPr sz="1403"/>
            </a:lvl3pPr>
            <a:lvl4pPr marL="1203030" indent="0">
              <a:buNone/>
              <a:defRPr sz="1228"/>
            </a:lvl4pPr>
            <a:lvl5pPr marL="1604040" indent="0">
              <a:buNone/>
              <a:defRPr sz="1228"/>
            </a:lvl5pPr>
            <a:lvl6pPr marL="2005051" indent="0">
              <a:buNone/>
              <a:defRPr sz="1228"/>
            </a:lvl6pPr>
            <a:lvl7pPr marL="2406061" indent="0">
              <a:buNone/>
              <a:defRPr sz="1228"/>
            </a:lvl7pPr>
            <a:lvl8pPr marL="2807071" indent="0">
              <a:buNone/>
              <a:defRPr sz="1228"/>
            </a:lvl8pPr>
            <a:lvl9pPr marL="3208081" indent="0">
              <a:buNone/>
              <a:defRPr sz="1228"/>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58F4E4A-D2E2-F443-BE92-FA1C624FBCB9}" type="slidenum">
              <a:rPr lang="fr-FR"/>
              <a:pPr>
                <a:defRPr/>
              </a:pPr>
              <a:t>‹N°›</a:t>
            </a:fld>
            <a:endParaRPr lang="fr-FR"/>
          </a:p>
        </p:txBody>
      </p:sp>
    </p:spTree>
    <p:extLst>
      <p:ext uri="{BB962C8B-B14F-4D97-AF65-F5344CB8AC3E}">
        <p14:creationId xmlns:p14="http://schemas.microsoft.com/office/powerpoint/2010/main" val="2575975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34670" y="1764667"/>
            <a:ext cx="4722918" cy="4991131"/>
          </a:xfrm>
        </p:spPr>
        <p:txBody>
          <a:bodyPr/>
          <a:lstStyle>
            <a:lvl1pPr>
              <a:defRPr sz="2456"/>
            </a:lvl1pPr>
            <a:lvl2pPr>
              <a:defRPr sz="2105"/>
            </a:lvl2pPr>
            <a:lvl3pPr>
              <a:defRPr sz="1754"/>
            </a:lvl3pPr>
            <a:lvl4pPr>
              <a:defRPr sz="1579"/>
            </a:lvl4pPr>
            <a:lvl5pPr>
              <a:defRPr sz="1579"/>
            </a:lvl5pPr>
            <a:lvl6pPr>
              <a:defRPr sz="1579"/>
            </a:lvl6pPr>
            <a:lvl7pPr>
              <a:defRPr sz="1579"/>
            </a:lvl7pPr>
            <a:lvl8pPr>
              <a:defRPr sz="1579"/>
            </a:lvl8pPr>
            <a:lvl9pPr>
              <a:defRPr sz="157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5812" y="1764667"/>
            <a:ext cx="4722918" cy="4991131"/>
          </a:xfrm>
        </p:spPr>
        <p:txBody>
          <a:bodyPr/>
          <a:lstStyle>
            <a:lvl1pPr>
              <a:defRPr sz="2456"/>
            </a:lvl1pPr>
            <a:lvl2pPr>
              <a:defRPr sz="2105"/>
            </a:lvl2pPr>
            <a:lvl3pPr>
              <a:defRPr sz="1754"/>
            </a:lvl3pPr>
            <a:lvl4pPr>
              <a:defRPr sz="1579"/>
            </a:lvl4pPr>
            <a:lvl5pPr>
              <a:defRPr sz="1579"/>
            </a:lvl5pPr>
            <a:lvl6pPr>
              <a:defRPr sz="1579"/>
            </a:lvl6pPr>
            <a:lvl7pPr>
              <a:defRPr sz="1579"/>
            </a:lvl7pPr>
            <a:lvl8pPr>
              <a:defRPr sz="1579"/>
            </a:lvl8pPr>
            <a:lvl9pPr>
              <a:defRPr sz="157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A04C487-F386-8F4C-ABAA-D9CBC7460AD2}" type="slidenum">
              <a:rPr lang="fr-FR"/>
              <a:pPr>
                <a:defRPr/>
              </a:pPr>
              <a:t>‹N°›</a:t>
            </a:fld>
            <a:endParaRPr lang="fr-FR"/>
          </a:p>
        </p:txBody>
      </p:sp>
    </p:spTree>
    <p:extLst>
      <p:ext uri="{BB962C8B-B14F-4D97-AF65-F5344CB8AC3E}">
        <p14:creationId xmlns:p14="http://schemas.microsoft.com/office/powerpoint/2010/main" val="1725911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534670" y="1692889"/>
            <a:ext cx="4724775" cy="705515"/>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r-FR"/>
              <a:t>Cliquez pour modifier les styles du texte du masque</a:t>
            </a:r>
          </a:p>
        </p:txBody>
      </p:sp>
      <p:sp>
        <p:nvSpPr>
          <p:cNvPr id="4" name="Espace réservé du contenu 3"/>
          <p:cNvSpPr>
            <a:spLocks noGrp="1"/>
          </p:cNvSpPr>
          <p:nvPr>
            <p:ph sz="half" idx="2"/>
          </p:nvPr>
        </p:nvSpPr>
        <p:spPr>
          <a:xfrm>
            <a:off x="534670" y="2398404"/>
            <a:ext cx="4724775" cy="4357393"/>
          </a:xfrm>
        </p:spPr>
        <p:txBody>
          <a:bodyPr/>
          <a:lstStyle>
            <a:lvl1pPr>
              <a:defRPr sz="2105"/>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2100" y="1692889"/>
            <a:ext cx="4726631" cy="705515"/>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r-FR"/>
              <a:t>Cliquez pour modifier les styles du texte du masque</a:t>
            </a:r>
          </a:p>
        </p:txBody>
      </p:sp>
      <p:sp>
        <p:nvSpPr>
          <p:cNvPr id="6" name="Espace réservé du contenu 5"/>
          <p:cNvSpPr>
            <a:spLocks noGrp="1"/>
          </p:cNvSpPr>
          <p:nvPr>
            <p:ph sz="quarter" idx="4"/>
          </p:nvPr>
        </p:nvSpPr>
        <p:spPr>
          <a:xfrm>
            <a:off x="5432100" y="2398404"/>
            <a:ext cx="4726631" cy="4357393"/>
          </a:xfrm>
        </p:spPr>
        <p:txBody>
          <a:bodyPr/>
          <a:lstStyle>
            <a:lvl1pPr>
              <a:defRPr sz="2105"/>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B3A0106-7AD4-884D-A57D-8E98F3F15F3C}" type="slidenum">
              <a:rPr lang="fr-FR"/>
              <a:pPr>
                <a:defRPr/>
              </a:pPr>
              <a:t>‹N°›</a:t>
            </a:fld>
            <a:endParaRPr lang="fr-FR"/>
          </a:p>
        </p:txBody>
      </p:sp>
    </p:spTree>
    <p:extLst>
      <p:ext uri="{BB962C8B-B14F-4D97-AF65-F5344CB8AC3E}">
        <p14:creationId xmlns:p14="http://schemas.microsoft.com/office/powerpoint/2010/main" val="2865617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79054996-04D1-A44E-89A7-478CF8A89CBE}" type="slidenum">
              <a:rPr lang="fr-FR"/>
              <a:pPr>
                <a:defRPr/>
              </a:pPr>
              <a:t>‹N°›</a:t>
            </a:fld>
            <a:endParaRPr lang="fr-FR"/>
          </a:p>
        </p:txBody>
      </p:sp>
    </p:spTree>
    <p:extLst>
      <p:ext uri="{BB962C8B-B14F-4D97-AF65-F5344CB8AC3E}">
        <p14:creationId xmlns:p14="http://schemas.microsoft.com/office/powerpoint/2010/main" val="254714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9602" y="1885462"/>
            <a:ext cx="9223058" cy="3145935"/>
          </a:xfrm>
        </p:spPr>
        <p:txBody>
          <a:bodyPr anchor="b"/>
          <a:lstStyle>
            <a:lvl1pPr>
              <a:defRPr sz="5263"/>
            </a:lvl1pPr>
          </a:lstStyle>
          <a:p>
            <a:r>
              <a:rPr lang="fr-FR"/>
              <a:t>Modifiez le style du titre</a:t>
            </a:r>
          </a:p>
        </p:txBody>
      </p:sp>
      <p:sp>
        <p:nvSpPr>
          <p:cNvPr id="3" name="Espace réservé du texte 2"/>
          <p:cNvSpPr>
            <a:spLocks noGrp="1"/>
          </p:cNvSpPr>
          <p:nvPr>
            <p:ph type="body" idx="1"/>
          </p:nvPr>
        </p:nvSpPr>
        <p:spPr>
          <a:xfrm>
            <a:off x="729602" y="5061158"/>
            <a:ext cx="9223058" cy="1654373"/>
          </a:xfrm>
        </p:spPr>
        <p:txBody>
          <a:bodyPr/>
          <a:lstStyle>
            <a:lvl1pPr marL="0" indent="0">
              <a:buNone/>
              <a:defRPr sz="2105">
                <a:solidFill>
                  <a:schemeClr val="tx1">
                    <a:tint val="75000"/>
                  </a:schemeClr>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4DDE694-A3BA-4220-A415-E0EE2051B8A9}" type="datetimeFigureOut">
              <a:rPr lang="fr-FR" smtClean="0"/>
              <a:pPr/>
              <a:t>23/02/2026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3675522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2999D4B-E514-9145-B702-C357A92B208F}" type="slidenum">
              <a:rPr lang="fr-FR"/>
              <a:pPr>
                <a:defRPr/>
              </a:pPr>
              <a:t>‹N°›</a:t>
            </a:fld>
            <a:endParaRPr lang="fr-FR"/>
          </a:p>
        </p:txBody>
      </p:sp>
    </p:spTree>
    <p:extLst>
      <p:ext uri="{BB962C8B-B14F-4D97-AF65-F5344CB8AC3E}">
        <p14:creationId xmlns:p14="http://schemas.microsoft.com/office/powerpoint/2010/main" val="3995887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671" y="301113"/>
            <a:ext cx="3518055" cy="1281483"/>
          </a:xfrm>
        </p:spPr>
        <p:txBody>
          <a:bodyPr anchor="b"/>
          <a:lstStyle>
            <a:lvl1pPr algn="l">
              <a:defRPr sz="1754" b="1"/>
            </a:lvl1pPr>
          </a:lstStyle>
          <a:p>
            <a:r>
              <a:rPr lang="fr-FR"/>
              <a:t>Cliquez pour modifier le style du titre</a:t>
            </a:r>
          </a:p>
        </p:txBody>
      </p:sp>
      <p:sp>
        <p:nvSpPr>
          <p:cNvPr id="3" name="Espace réservé du contenu 2"/>
          <p:cNvSpPr>
            <a:spLocks noGrp="1"/>
          </p:cNvSpPr>
          <p:nvPr>
            <p:ph idx="1"/>
          </p:nvPr>
        </p:nvSpPr>
        <p:spPr>
          <a:xfrm>
            <a:off x="4180822" y="301115"/>
            <a:ext cx="5977908" cy="6454683"/>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671" y="1582598"/>
            <a:ext cx="3518055" cy="5173200"/>
          </a:xfrm>
        </p:spPr>
        <p:txBody>
          <a:bodyPr/>
          <a:lstStyle>
            <a:lvl1pPr marL="0" indent="0">
              <a:buNone/>
              <a:defRPr sz="1228"/>
            </a:lvl1pPr>
            <a:lvl2pPr marL="401010" indent="0">
              <a:buNone/>
              <a:defRPr sz="1053"/>
            </a:lvl2pPr>
            <a:lvl3pPr marL="802020" indent="0">
              <a:buNone/>
              <a:defRPr sz="877"/>
            </a:lvl3pPr>
            <a:lvl4pPr marL="1203030" indent="0">
              <a:buNone/>
              <a:defRPr sz="789"/>
            </a:lvl4pPr>
            <a:lvl5pPr marL="1604040" indent="0">
              <a:buNone/>
              <a:defRPr sz="789"/>
            </a:lvl5pPr>
            <a:lvl6pPr marL="2005051" indent="0">
              <a:buNone/>
              <a:defRPr sz="789"/>
            </a:lvl6pPr>
            <a:lvl7pPr marL="2406061" indent="0">
              <a:buNone/>
              <a:defRPr sz="789"/>
            </a:lvl7pPr>
            <a:lvl8pPr marL="2807071" indent="0">
              <a:buNone/>
              <a:defRPr sz="789"/>
            </a:lvl8pPr>
            <a:lvl9pPr marL="3208081" indent="0">
              <a:buNone/>
              <a:defRPr sz="789"/>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3D2A4D1-DA9D-8E45-B812-2BF09A599FCA}" type="slidenum">
              <a:rPr lang="fr-FR"/>
              <a:pPr>
                <a:defRPr/>
              </a:pPr>
              <a:t>‹N°›</a:t>
            </a:fld>
            <a:endParaRPr lang="fr-FR"/>
          </a:p>
        </p:txBody>
      </p:sp>
    </p:spTree>
    <p:extLst>
      <p:ext uri="{BB962C8B-B14F-4D97-AF65-F5344CB8AC3E}">
        <p14:creationId xmlns:p14="http://schemas.microsoft.com/office/powerpoint/2010/main" val="112069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981" y="5293995"/>
            <a:ext cx="6416040" cy="624986"/>
          </a:xfrm>
        </p:spPr>
        <p:txBody>
          <a:bodyPr anchor="b"/>
          <a:lstStyle>
            <a:lvl1pPr algn="l">
              <a:defRPr sz="1754" b="1"/>
            </a:lvl1pPr>
          </a:lstStyle>
          <a:p>
            <a:r>
              <a:rPr lang="fr-FR"/>
              <a:t>Cliquez pour modifier le style du titre</a:t>
            </a:r>
          </a:p>
        </p:txBody>
      </p:sp>
      <p:sp>
        <p:nvSpPr>
          <p:cNvPr id="3" name="Espace réservé pour une image  2"/>
          <p:cNvSpPr>
            <a:spLocks noGrp="1"/>
          </p:cNvSpPr>
          <p:nvPr>
            <p:ph type="pic" idx="1"/>
          </p:nvPr>
        </p:nvSpPr>
        <p:spPr>
          <a:xfrm>
            <a:off x="2095981" y="675755"/>
            <a:ext cx="6416040" cy="4537710"/>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pPr lvl="0"/>
            <a:endParaRPr lang="fr-FR" noProof="0"/>
          </a:p>
        </p:txBody>
      </p:sp>
      <p:sp>
        <p:nvSpPr>
          <p:cNvPr id="4" name="Espace réservé du texte 3"/>
          <p:cNvSpPr>
            <a:spLocks noGrp="1"/>
          </p:cNvSpPr>
          <p:nvPr>
            <p:ph type="body" sz="half" idx="2"/>
          </p:nvPr>
        </p:nvSpPr>
        <p:spPr>
          <a:xfrm>
            <a:off x="2095981" y="5918981"/>
            <a:ext cx="6416040" cy="887584"/>
          </a:xfrm>
        </p:spPr>
        <p:txBody>
          <a:bodyPr/>
          <a:lstStyle>
            <a:lvl1pPr marL="0" indent="0">
              <a:buNone/>
              <a:defRPr sz="1228"/>
            </a:lvl1pPr>
            <a:lvl2pPr marL="401010" indent="0">
              <a:buNone/>
              <a:defRPr sz="1053"/>
            </a:lvl2pPr>
            <a:lvl3pPr marL="802020" indent="0">
              <a:buNone/>
              <a:defRPr sz="877"/>
            </a:lvl3pPr>
            <a:lvl4pPr marL="1203030" indent="0">
              <a:buNone/>
              <a:defRPr sz="789"/>
            </a:lvl4pPr>
            <a:lvl5pPr marL="1604040" indent="0">
              <a:buNone/>
              <a:defRPr sz="789"/>
            </a:lvl5pPr>
            <a:lvl6pPr marL="2005051" indent="0">
              <a:buNone/>
              <a:defRPr sz="789"/>
            </a:lvl6pPr>
            <a:lvl7pPr marL="2406061" indent="0">
              <a:buNone/>
              <a:defRPr sz="789"/>
            </a:lvl7pPr>
            <a:lvl8pPr marL="2807071" indent="0">
              <a:buNone/>
              <a:defRPr sz="789"/>
            </a:lvl8pPr>
            <a:lvl9pPr marL="3208081" indent="0">
              <a:buNone/>
              <a:defRPr sz="789"/>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038EFD1-E476-A346-88AC-47EA7540B77B}" type="slidenum">
              <a:rPr lang="fr-FR"/>
              <a:pPr>
                <a:defRPr/>
              </a:pPr>
              <a:t>‹N°›</a:t>
            </a:fld>
            <a:endParaRPr lang="fr-FR"/>
          </a:p>
        </p:txBody>
      </p:sp>
    </p:spTree>
    <p:extLst>
      <p:ext uri="{BB962C8B-B14F-4D97-AF65-F5344CB8AC3E}">
        <p14:creationId xmlns:p14="http://schemas.microsoft.com/office/powerpoint/2010/main" val="4236444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EC0FEB0-956C-6B41-AED4-B58E8FC08331}" type="slidenum">
              <a:rPr lang="fr-FR"/>
              <a:pPr>
                <a:defRPr/>
              </a:pPr>
              <a:t>‹N°›</a:t>
            </a:fld>
            <a:endParaRPr lang="fr-FR"/>
          </a:p>
        </p:txBody>
      </p:sp>
    </p:spTree>
    <p:extLst>
      <p:ext uri="{BB962C8B-B14F-4D97-AF65-F5344CB8AC3E}">
        <p14:creationId xmlns:p14="http://schemas.microsoft.com/office/powerpoint/2010/main" val="1708637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2715" y="302866"/>
            <a:ext cx="2406015" cy="645293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34670" y="302866"/>
            <a:ext cx="7039822" cy="645293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8EA398F-80E4-6543-8E79-2A923204315F}" type="slidenum">
              <a:rPr lang="fr-FR"/>
              <a:pPr>
                <a:defRPr/>
              </a:pPr>
              <a:t>‹N°›</a:t>
            </a:fld>
            <a:endParaRPr lang="fr-FR"/>
          </a:p>
        </p:txBody>
      </p:sp>
    </p:spTree>
    <p:extLst>
      <p:ext uri="{BB962C8B-B14F-4D97-AF65-F5344CB8AC3E}">
        <p14:creationId xmlns:p14="http://schemas.microsoft.com/office/powerpoint/2010/main" val="639960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bk object 18"/>
          <p:cNvSpPr>
            <a:spLocks/>
          </p:cNvSpPr>
          <p:nvPr/>
        </p:nvSpPr>
        <p:spPr bwMode="auto">
          <a:xfrm>
            <a:off x="10693400" y="1"/>
            <a:ext cx="0" cy="1277982"/>
          </a:xfrm>
          <a:custGeom>
            <a:avLst/>
            <a:gdLst>
              <a:gd name="T0" fmla="*/ 0 h 1313180"/>
              <a:gd name="T1" fmla="*/ 162 h 1313180"/>
              <a:gd name="T2" fmla="*/ 0 60000 65536"/>
              <a:gd name="T3" fmla="*/ 0 60000 65536"/>
            </a:gdLst>
            <a:ahLst/>
            <a:cxnLst>
              <a:cxn ang="T2">
                <a:pos x="0" y="T0"/>
              </a:cxn>
              <a:cxn ang="T3">
                <a:pos x="0" y="T1"/>
              </a:cxn>
            </a:cxnLst>
            <a:rect l="0" t="0" r="r" b="b"/>
            <a:pathLst>
              <a:path h="1313180">
                <a:moveTo>
                  <a:pt x="0" y="0"/>
                </a:moveTo>
                <a:lnTo>
                  <a:pt x="0" y="1312926"/>
                </a:lnTo>
              </a:path>
            </a:pathLst>
          </a:custGeom>
          <a:noFill/>
          <a:ln w="3175">
            <a:solidFill>
              <a:srgbClr val="1E185F"/>
            </a:solidFill>
            <a:round/>
            <a:headEnd/>
            <a:tailEnd/>
          </a:ln>
        </p:spPr>
        <p:txBody>
          <a:bodyPr lIns="0" tIns="0" rIns="0" bIns="0"/>
          <a:lstStyle/>
          <a:p>
            <a:pPr eaLnBrk="0" hangingPunct="0">
              <a:defRPr/>
            </a:pPr>
            <a:endParaRPr lang="fr-SN" sz="1579">
              <a:cs typeface="+mn-cs"/>
            </a:endParaRPr>
          </a:p>
        </p:txBody>
      </p:sp>
      <p:sp>
        <p:nvSpPr>
          <p:cNvPr id="3" name="bk object 19"/>
          <p:cNvSpPr>
            <a:spLocks/>
          </p:cNvSpPr>
          <p:nvPr/>
        </p:nvSpPr>
        <p:spPr bwMode="auto">
          <a:xfrm>
            <a:off x="10693400" y="1276232"/>
            <a:ext cx="0" cy="5132934"/>
          </a:xfrm>
          <a:custGeom>
            <a:avLst/>
            <a:gdLst>
              <a:gd name="T0" fmla="*/ 0 h 5274945"/>
              <a:gd name="T1" fmla="*/ 645 h 5274945"/>
              <a:gd name="T2" fmla="*/ 0 60000 65536"/>
              <a:gd name="T3" fmla="*/ 0 60000 65536"/>
            </a:gdLst>
            <a:ahLst/>
            <a:cxnLst>
              <a:cxn ang="T2">
                <a:pos x="0" y="T0"/>
              </a:cxn>
              <a:cxn ang="T3">
                <a:pos x="0" y="T1"/>
              </a:cxn>
            </a:cxnLst>
            <a:rect l="0" t="0" r="r" b="b"/>
            <a:pathLst>
              <a:path h="5274945">
                <a:moveTo>
                  <a:pt x="0" y="0"/>
                </a:moveTo>
                <a:lnTo>
                  <a:pt x="0" y="5274564"/>
                </a:lnTo>
              </a:path>
            </a:pathLst>
          </a:custGeom>
          <a:noFill/>
          <a:ln w="3175">
            <a:solidFill>
              <a:srgbClr val="A7BF39"/>
            </a:solidFill>
            <a:round/>
            <a:headEnd/>
            <a:tailEnd/>
          </a:ln>
        </p:spPr>
        <p:txBody>
          <a:bodyPr lIns="0" tIns="0" rIns="0" bIns="0"/>
          <a:lstStyle/>
          <a:p>
            <a:pPr eaLnBrk="0" hangingPunct="0">
              <a:defRPr/>
            </a:pPr>
            <a:endParaRPr lang="fr-SN" sz="1579">
              <a:cs typeface="+mn-cs"/>
            </a:endParaRPr>
          </a:p>
        </p:txBody>
      </p:sp>
      <p:sp>
        <p:nvSpPr>
          <p:cNvPr id="4" name="bk object 17"/>
          <p:cNvSpPr>
            <a:spLocks/>
          </p:cNvSpPr>
          <p:nvPr/>
        </p:nvSpPr>
        <p:spPr bwMode="auto">
          <a:xfrm>
            <a:off x="0" y="-30198"/>
            <a:ext cx="10693400" cy="1277982"/>
          </a:xfrm>
          <a:custGeom>
            <a:avLst/>
            <a:gdLst>
              <a:gd name="T0" fmla="*/ 0 w 10057765"/>
              <a:gd name="T1" fmla="*/ 168 h 1312545"/>
              <a:gd name="T2" fmla="*/ 10573 w 10057765"/>
              <a:gd name="T3" fmla="*/ 168 h 1312545"/>
              <a:gd name="T4" fmla="*/ 10573 w 10057765"/>
              <a:gd name="T5" fmla="*/ 0 h 1312545"/>
              <a:gd name="T6" fmla="*/ 0 w 10057765"/>
              <a:gd name="T7" fmla="*/ 0 h 1312545"/>
              <a:gd name="T8" fmla="*/ 0 w 10057765"/>
              <a:gd name="T9" fmla="*/ 168 h 1312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7765" h="1312545">
                <a:moveTo>
                  <a:pt x="0" y="1312164"/>
                </a:moveTo>
                <a:lnTo>
                  <a:pt x="10057638" y="1312164"/>
                </a:lnTo>
                <a:lnTo>
                  <a:pt x="10057638" y="0"/>
                </a:lnTo>
                <a:lnTo>
                  <a:pt x="0" y="0"/>
                </a:lnTo>
                <a:lnTo>
                  <a:pt x="0" y="1312164"/>
                </a:lnTo>
                <a:close/>
              </a:path>
            </a:pathLst>
          </a:custGeom>
          <a:solidFill>
            <a:srgbClr val="008E00"/>
          </a:solidFill>
          <a:ln>
            <a:noFill/>
          </a:ln>
        </p:spPr>
        <p:txBody>
          <a:bodyPr lIns="0" tIns="0" rIns="0" bIns="0"/>
          <a:lstStyle/>
          <a:p>
            <a:pPr eaLnBrk="0" hangingPunct="0">
              <a:defRPr/>
            </a:pPr>
            <a:endParaRPr lang="fr-SN" sz="1579">
              <a:cs typeface="+mn-cs"/>
            </a:endParaRPr>
          </a:p>
        </p:txBody>
      </p:sp>
      <p:sp>
        <p:nvSpPr>
          <p:cNvPr id="5" name="bk object 16"/>
          <p:cNvSpPr>
            <a:spLocks/>
          </p:cNvSpPr>
          <p:nvPr/>
        </p:nvSpPr>
        <p:spPr bwMode="auto">
          <a:xfrm>
            <a:off x="0" y="1240344"/>
            <a:ext cx="10693400" cy="5150441"/>
          </a:xfrm>
          <a:custGeom>
            <a:avLst/>
            <a:gdLst>
              <a:gd name="T0" fmla="*/ 0 w 10058400"/>
              <a:gd name="T1" fmla="*/ 644 h 5293359"/>
              <a:gd name="T2" fmla="*/ 10526 w 10058400"/>
              <a:gd name="T3" fmla="*/ 644 h 5293359"/>
              <a:gd name="T4" fmla="*/ 10526 w 10058400"/>
              <a:gd name="T5" fmla="*/ 0 h 5293359"/>
              <a:gd name="T6" fmla="*/ 0 w 10058400"/>
              <a:gd name="T7" fmla="*/ 0 h 5293359"/>
              <a:gd name="T8" fmla="*/ 0 w 10058400"/>
              <a:gd name="T9" fmla="*/ 644 h 5293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5293359">
                <a:moveTo>
                  <a:pt x="0" y="5292852"/>
                </a:moveTo>
                <a:lnTo>
                  <a:pt x="10058400" y="5292852"/>
                </a:lnTo>
                <a:lnTo>
                  <a:pt x="10058400" y="0"/>
                </a:lnTo>
                <a:lnTo>
                  <a:pt x="0" y="0"/>
                </a:lnTo>
                <a:lnTo>
                  <a:pt x="0" y="5292852"/>
                </a:lnTo>
                <a:close/>
              </a:path>
            </a:pathLst>
          </a:custGeom>
          <a:solidFill>
            <a:srgbClr val="66FF66"/>
          </a:solidFill>
          <a:ln>
            <a:noFill/>
          </a:ln>
        </p:spPr>
        <p:txBody>
          <a:bodyPr lIns="0" tIns="0" rIns="0" bIns="0"/>
          <a:lstStyle/>
          <a:p>
            <a:pPr eaLnBrk="0" hangingPunct="0">
              <a:defRPr/>
            </a:pPr>
            <a:endParaRPr lang="fr-SN" sz="1579">
              <a:cs typeface="+mn-cs"/>
            </a:endParaRPr>
          </a:p>
        </p:txBody>
      </p:sp>
      <p:sp>
        <p:nvSpPr>
          <p:cNvPr id="12" name="bk object 17">
            <a:extLst>
              <a:ext uri="{FF2B5EF4-FFF2-40B4-BE49-F238E27FC236}">
                <a16:creationId xmlns:a16="http://schemas.microsoft.com/office/drawing/2014/main" id="{142DAAE4-8D18-42A3-8633-B61465E2EEE5}"/>
              </a:ext>
            </a:extLst>
          </p:cNvPr>
          <p:cNvSpPr>
            <a:spLocks/>
          </p:cNvSpPr>
          <p:nvPr userDrawn="1"/>
        </p:nvSpPr>
        <p:spPr bwMode="auto">
          <a:xfrm>
            <a:off x="-42699" y="6315068"/>
            <a:ext cx="10736099" cy="1277982"/>
          </a:xfrm>
          <a:custGeom>
            <a:avLst/>
            <a:gdLst>
              <a:gd name="T0" fmla="*/ 0 w 10057765"/>
              <a:gd name="T1" fmla="*/ 168 h 1312545"/>
              <a:gd name="T2" fmla="*/ 10573 w 10057765"/>
              <a:gd name="T3" fmla="*/ 168 h 1312545"/>
              <a:gd name="T4" fmla="*/ 10573 w 10057765"/>
              <a:gd name="T5" fmla="*/ 0 h 1312545"/>
              <a:gd name="T6" fmla="*/ 0 w 10057765"/>
              <a:gd name="T7" fmla="*/ 0 h 1312545"/>
              <a:gd name="T8" fmla="*/ 0 w 10057765"/>
              <a:gd name="T9" fmla="*/ 168 h 1312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7765" h="1312545">
                <a:moveTo>
                  <a:pt x="0" y="1312164"/>
                </a:moveTo>
                <a:lnTo>
                  <a:pt x="10057638" y="1312164"/>
                </a:lnTo>
                <a:lnTo>
                  <a:pt x="10057638" y="0"/>
                </a:lnTo>
                <a:lnTo>
                  <a:pt x="0" y="0"/>
                </a:lnTo>
                <a:lnTo>
                  <a:pt x="0" y="1312164"/>
                </a:lnTo>
                <a:close/>
              </a:path>
            </a:pathLst>
          </a:custGeom>
          <a:solidFill>
            <a:srgbClr val="008E00"/>
          </a:solidFill>
          <a:ln>
            <a:noFill/>
          </a:ln>
        </p:spPr>
        <p:txBody>
          <a:bodyPr lIns="0" tIns="0" rIns="0" bIns="0"/>
          <a:lstStyle/>
          <a:p>
            <a:pPr eaLnBrk="0" hangingPunct="0">
              <a:defRPr/>
            </a:pPr>
            <a:endParaRPr lang="fr-SN" sz="1579">
              <a:cs typeface="+mn-cs"/>
            </a:endParaRPr>
          </a:p>
        </p:txBody>
      </p:sp>
    </p:spTree>
    <p:extLst>
      <p:ext uri="{BB962C8B-B14F-4D97-AF65-F5344CB8AC3E}">
        <p14:creationId xmlns:p14="http://schemas.microsoft.com/office/powerpoint/2010/main" val="1661103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735171" y="2013259"/>
            <a:ext cx="4544695" cy="479855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13534" y="2013259"/>
            <a:ext cx="4544695" cy="479855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4DDE694-A3BA-4220-A415-E0EE2051B8A9}" type="datetimeFigureOut">
              <a:rPr lang="fr-FR" smtClean="0"/>
              <a:pPr/>
              <a:t>23/02/2026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336309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36564" y="402652"/>
            <a:ext cx="9223058" cy="1461801"/>
          </a:xfrm>
        </p:spPr>
        <p:txBody>
          <a:bodyPr/>
          <a:lstStyle/>
          <a:p>
            <a:r>
              <a:rPr lang="fr-FR"/>
              <a:t>Modifiez le style du titre</a:t>
            </a:r>
          </a:p>
        </p:txBody>
      </p:sp>
      <p:sp>
        <p:nvSpPr>
          <p:cNvPr id="3" name="Espace réservé du texte 2"/>
          <p:cNvSpPr>
            <a:spLocks noGrp="1"/>
          </p:cNvSpPr>
          <p:nvPr>
            <p:ph type="body" idx="1"/>
          </p:nvPr>
        </p:nvSpPr>
        <p:spPr>
          <a:xfrm>
            <a:off x="736565" y="1853949"/>
            <a:ext cx="4523809" cy="908592"/>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r-FR"/>
              <a:t>Modifiez les styles du texte du masque</a:t>
            </a:r>
          </a:p>
        </p:txBody>
      </p:sp>
      <p:sp>
        <p:nvSpPr>
          <p:cNvPr id="4" name="Espace réservé du contenu 3"/>
          <p:cNvSpPr>
            <a:spLocks noGrp="1"/>
          </p:cNvSpPr>
          <p:nvPr>
            <p:ph sz="half" idx="2"/>
          </p:nvPr>
        </p:nvSpPr>
        <p:spPr>
          <a:xfrm>
            <a:off x="736565" y="2762541"/>
            <a:ext cx="4523809" cy="406328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13534" y="1853949"/>
            <a:ext cx="4546088" cy="908592"/>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r-FR"/>
              <a:t>Modifiez les styles du texte du masque</a:t>
            </a:r>
          </a:p>
        </p:txBody>
      </p:sp>
      <p:sp>
        <p:nvSpPr>
          <p:cNvPr id="6" name="Espace réservé du contenu 5"/>
          <p:cNvSpPr>
            <a:spLocks noGrp="1"/>
          </p:cNvSpPr>
          <p:nvPr>
            <p:ph sz="quarter" idx="4"/>
          </p:nvPr>
        </p:nvSpPr>
        <p:spPr>
          <a:xfrm>
            <a:off x="5413534" y="2762541"/>
            <a:ext cx="4546088" cy="406328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4DDE694-A3BA-4220-A415-E0EE2051B8A9}" type="datetimeFigureOut">
              <a:rPr lang="fr-FR" smtClean="0"/>
              <a:pPr/>
              <a:t>23/02/2026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213554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4DDE694-A3BA-4220-A415-E0EE2051B8A9}" type="datetimeFigureOut">
              <a:rPr lang="fr-FR" smtClean="0"/>
              <a:pPr/>
              <a:t>23/02/2026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143212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DDE694-A3BA-4220-A415-E0EE2051B8A9}" type="datetimeFigureOut">
              <a:rPr lang="fr-FR" smtClean="0"/>
              <a:pPr/>
              <a:t>23/02/2026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135262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36564" y="504190"/>
            <a:ext cx="3448900" cy="1764665"/>
          </a:xfrm>
        </p:spPr>
        <p:txBody>
          <a:bodyPr anchor="b"/>
          <a:lstStyle>
            <a:lvl1pPr>
              <a:defRPr sz="2807"/>
            </a:lvl1pPr>
          </a:lstStyle>
          <a:p>
            <a:r>
              <a:rPr lang="fr-FR"/>
              <a:t>Modifiez le style du titre</a:t>
            </a:r>
          </a:p>
        </p:txBody>
      </p:sp>
      <p:sp>
        <p:nvSpPr>
          <p:cNvPr id="3" name="Espace réservé du contenu 2"/>
          <p:cNvSpPr>
            <a:spLocks noGrp="1"/>
          </p:cNvSpPr>
          <p:nvPr>
            <p:ph idx="1"/>
          </p:nvPr>
        </p:nvSpPr>
        <p:spPr>
          <a:xfrm>
            <a:off x="4546088" y="1088911"/>
            <a:ext cx="5413534" cy="5374525"/>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736564" y="2268855"/>
            <a:ext cx="3448900" cy="420333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4DDE694-A3BA-4220-A415-E0EE2051B8A9}" type="datetimeFigureOut">
              <a:rPr lang="fr-FR" smtClean="0"/>
              <a:pPr/>
              <a:t>23/02/2026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200066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36564" y="504190"/>
            <a:ext cx="3448900" cy="1764665"/>
          </a:xfrm>
        </p:spPr>
        <p:txBody>
          <a:bodyPr anchor="b"/>
          <a:lstStyle>
            <a:lvl1pPr>
              <a:defRPr sz="2807"/>
            </a:lvl1pPr>
          </a:lstStyle>
          <a:p>
            <a:r>
              <a:rPr lang="fr-FR"/>
              <a:t>Modifiez le style du titre</a:t>
            </a:r>
          </a:p>
        </p:txBody>
      </p:sp>
      <p:sp>
        <p:nvSpPr>
          <p:cNvPr id="3" name="Espace réservé pour une image  2"/>
          <p:cNvSpPr>
            <a:spLocks noGrp="1"/>
          </p:cNvSpPr>
          <p:nvPr>
            <p:ph type="pic" idx="1"/>
          </p:nvPr>
        </p:nvSpPr>
        <p:spPr>
          <a:xfrm>
            <a:off x="4546088" y="1088911"/>
            <a:ext cx="5413534" cy="5374525"/>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endParaRPr lang="fr-FR"/>
          </a:p>
        </p:txBody>
      </p:sp>
      <p:sp>
        <p:nvSpPr>
          <p:cNvPr id="4" name="Espace réservé du texte 3"/>
          <p:cNvSpPr>
            <a:spLocks noGrp="1"/>
          </p:cNvSpPr>
          <p:nvPr>
            <p:ph type="body" sz="half" idx="2"/>
          </p:nvPr>
        </p:nvSpPr>
        <p:spPr>
          <a:xfrm>
            <a:off x="736564" y="2268855"/>
            <a:ext cx="3448900" cy="420333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4DDE694-A3BA-4220-A415-E0EE2051B8A9}" type="datetimeFigureOut">
              <a:rPr lang="fr-FR" smtClean="0"/>
              <a:pPr/>
              <a:t>23/02/2026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197000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35171" y="402652"/>
            <a:ext cx="9223058" cy="1461801"/>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35171" y="2013259"/>
            <a:ext cx="9223058" cy="4798559"/>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735171" y="7009642"/>
            <a:ext cx="2406015" cy="402652"/>
          </a:xfrm>
          <a:prstGeom prst="rect">
            <a:avLst/>
          </a:prstGeom>
        </p:spPr>
        <p:txBody>
          <a:bodyPr vert="horz" lIns="91440" tIns="45720" rIns="91440" bIns="45720" rtlCol="0" anchor="ctr"/>
          <a:lstStyle>
            <a:lvl1pPr algn="l">
              <a:defRPr sz="1053">
                <a:solidFill>
                  <a:schemeClr val="tx1">
                    <a:tint val="75000"/>
                  </a:schemeClr>
                </a:solidFill>
              </a:defRPr>
            </a:lvl1pPr>
          </a:lstStyle>
          <a:p>
            <a:fld id="{D4DDE694-A3BA-4220-A415-E0EE2051B8A9}" type="datetimeFigureOut">
              <a:rPr lang="fr-FR" smtClean="0"/>
              <a:pPr/>
              <a:t>23/02/2026</a:t>
            </a:fld>
            <a:endParaRPr lang="fr-FR"/>
          </a:p>
        </p:txBody>
      </p:sp>
      <p:sp>
        <p:nvSpPr>
          <p:cNvPr id="5" name="Espace réservé du pied de page 4"/>
          <p:cNvSpPr>
            <a:spLocks noGrp="1"/>
          </p:cNvSpPr>
          <p:nvPr>
            <p:ph type="ftr" sz="quarter" idx="3"/>
          </p:nvPr>
        </p:nvSpPr>
        <p:spPr>
          <a:xfrm>
            <a:off x="3542189" y="7009642"/>
            <a:ext cx="3609023" cy="402652"/>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552214" y="7009642"/>
            <a:ext cx="2406015" cy="402652"/>
          </a:xfrm>
          <a:prstGeom prst="rect">
            <a:avLst/>
          </a:prstGeom>
        </p:spPr>
        <p:txBody>
          <a:bodyPr vert="horz" lIns="91440" tIns="45720" rIns="91440" bIns="45720" rtlCol="0" anchor="ctr"/>
          <a:lstStyle>
            <a:lvl1pPr algn="r">
              <a:defRPr sz="1053">
                <a:solidFill>
                  <a:schemeClr val="tx1">
                    <a:tint val="75000"/>
                  </a:schemeClr>
                </a:solidFill>
              </a:defRPr>
            </a:lvl1pPr>
          </a:lstStyle>
          <a:p>
            <a:fld id="{3189DE85-4348-44E3-A435-6C0AC3E483B8}" type="slidenum">
              <a:rPr lang="fr-FR" smtClean="0"/>
              <a:pPr/>
              <a:t>‹N°›</a:t>
            </a:fld>
            <a:endParaRPr lang="fr-FR"/>
          </a:p>
        </p:txBody>
      </p:sp>
    </p:spTree>
    <p:extLst>
      <p:ext uri="{BB962C8B-B14F-4D97-AF65-F5344CB8AC3E}">
        <p14:creationId xmlns:p14="http://schemas.microsoft.com/office/powerpoint/2010/main" val="2086225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802020"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noEditPoints="1"/>
          </p:cNvSpPr>
          <p:nvPr>
            <p:ph type="title"/>
          </p:nvPr>
        </p:nvSpPr>
        <p:spPr>
          <a:xfrm>
            <a:off x="735171" y="402652"/>
            <a:ext cx="9223058" cy="1461801"/>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noEditPoints="1"/>
          </p:cNvSpPr>
          <p:nvPr>
            <p:ph type="body" idx="1"/>
          </p:nvPr>
        </p:nvSpPr>
        <p:spPr>
          <a:xfrm>
            <a:off x="735171" y="2013259"/>
            <a:ext cx="9223058" cy="4798559"/>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noEditPoints="1"/>
          </p:cNvSpPr>
          <p:nvPr>
            <p:ph type="dt" sz="half" idx="2"/>
          </p:nvPr>
        </p:nvSpPr>
        <p:spPr>
          <a:xfrm>
            <a:off x="735171" y="7009642"/>
            <a:ext cx="2406015" cy="402652"/>
          </a:xfrm>
          <a:prstGeom prst="rect">
            <a:avLst/>
          </a:prstGeom>
        </p:spPr>
        <p:txBody>
          <a:bodyPr vert="horz" lIns="91440" tIns="45720" rIns="91440" bIns="45720" rtlCol="0" anchor="ctr"/>
          <a:lstStyle>
            <a:lvl1pPr algn="l">
              <a:defRPr sz="1053">
                <a:solidFill>
                  <a:schemeClr val="tx1">
                    <a:tint val="75000"/>
                  </a:schemeClr>
                </a:solidFill>
              </a:defRPr>
            </a:lvl1pPr>
          </a:lstStyle>
          <a:p>
            <a:fld id="{AB12A247-F65D-436E-8B1B-19C4EB45F126}" type="datetimeFigureOut">
              <a:rPr lang="fr-FR" smtClean="0"/>
              <a:t>23/02/2026</a:t>
            </a:fld>
            <a:endParaRPr lang="fr-FR"/>
          </a:p>
        </p:txBody>
      </p:sp>
      <p:sp>
        <p:nvSpPr>
          <p:cNvPr id="5" name="Espace réservé du pied de page 4"/>
          <p:cNvSpPr>
            <a:spLocks noGrp="1" noEditPoints="1"/>
          </p:cNvSpPr>
          <p:nvPr>
            <p:ph type="ftr" sz="quarter" idx="3"/>
          </p:nvPr>
        </p:nvSpPr>
        <p:spPr>
          <a:xfrm>
            <a:off x="3542189" y="7009642"/>
            <a:ext cx="3609023" cy="402652"/>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lang="fr-FR"/>
          </a:p>
        </p:txBody>
      </p:sp>
      <p:sp>
        <p:nvSpPr>
          <p:cNvPr id="6" name="Espace réservé du numéro de diapositive 5"/>
          <p:cNvSpPr>
            <a:spLocks noGrp="1" noEditPoints="1"/>
          </p:cNvSpPr>
          <p:nvPr>
            <p:ph type="sldNum" sz="quarter" idx="4"/>
          </p:nvPr>
        </p:nvSpPr>
        <p:spPr>
          <a:xfrm>
            <a:off x="7552214" y="7009642"/>
            <a:ext cx="2406015" cy="402652"/>
          </a:xfrm>
          <a:prstGeom prst="rect">
            <a:avLst/>
          </a:prstGeom>
        </p:spPr>
        <p:txBody>
          <a:bodyPr vert="horz" lIns="91440" tIns="45720" rIns="91440" bIns="45720" rtlCol="0" anchor="ctr"/>
          <a:lstStyle>
            <a:lvl1pPr algn="r">
              <a:defRPr sz="1053">
                <a:solidFill>
                  <a:schemeClr val="tx1">
                    <a:tint val="75000"/>
                  </a:schemeClr>
                </a:solidFill>
              </a:defRPr>
            </a:lvl1pPr>
          </a:lstStyle>
          <a:p>
            <a:fld id="{61ECA325-21F2-431E-9D2A-333B16855DE4}" type="slidenum">
              <a:rPr lang="fr-FR" smtClean="0"/>
              <a:t>‹N°›</a:t>
            </a:fld>
            <a:endParaRPr lang="fr-FR"/>
          </a:p>
        </p:txBody>
      </p:sp>
    </p:spTree>
    <p:extLst>
      <p:ext uri="{BB962C8B-B14F-4D97-AF65-F5344CB8AC3E}">
        <p14:creationId xmlns:p14="http://schemas.microsoft.com/office/powerpoint/2010/main" val="96903862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sldNum="0" hdr="0" ftr="0" dt="0"/>
  <p:txStyles>
    <p:titleStyle>
      <a:lvl1pPr algn="l" defTabSz="802020"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670" y="302865"/>
            <a:ext cx="962406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534670" y="1764667"/>
            <a:ext cx="9624060" cy="499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534670" y="6887095"/>
            <a:ext cx="2495127" cy="525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28"/>
            </a:lvl1pPr>
          </a:lstStyle>
          <a:p>
            <a:pPr>
              <a:defRPr/>
            </a:pPr>
            <a:endParaRPr lang="fr-FR"/>
          </a:p>
        </p:txBody>
      </p:sp>
      <p:sp>
        <p:nvSpPr>
          <p:cNvPr id="1029" name="Rectangle 5"/>
          <p:cNvSpPr>
            <a:spLocks noGrp="1" noChangeArrowheads="1"/>
          </p:cNvSpPr>
          <p:nvPr>
            <p:ph type="ftr" sz="quarter" idx="3"/>
          </p:nvPr>
        </p:nvSpPr>
        <p:spPr bwMode="auto">
          <a:xfrm>
            <a:off x="3653579" y="6887095"/>
            <a:ext cx="3386243" cy="525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28"/>
            </a:lvl1pPr>
          </a:lstStyle>
          <a:p>
            <a:pPr>
              <a:defRPr/>
            </a:pPr>
            <a:endParaRPr lang="fr-FR"/>
          </a:p>
        </p:txBody>
      </p:sp>
      <p:sp>
        <p:nvSpPr>
          <p:cNvPr id="1030" name="Rectangle 6"/>
          <p:cNvSpPr>
            <a:spLocks noGrp="1" noChangeArrowheads="1"/>
          </p:cNvSpPr>
          <p:nvPr>
            <p:ph type="sldNum" sz="quarter" idx="4"/>
          </p:nvPr>
        </p:nvSpPr>
        <p:spPr bwMode="auto">
          <a:xfrm>
            <a:off x="7663603" y="6887095"/>
            <a:ext cx="2495127" cy="525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28"/>
            </a:lvl1pPr>
          </a:lstStyle>
          <a:p>
            <a:pPr>
              <a:defRPr/>
            </a:pPr>
            <a:fld id="{A4B634AB-BE53-3B43-9500-4446036920B6}" type="slidenum">
              <a:rPr lang="fr-FR"/>
              <a:pPr>
                <a:defRPr/>
              </a:pPr>
              <a:t>‹N°›</a:t>
            </a:fld>
            <a:endParaRPr lang="fr-FR"/>
          </a:p>
        </p:txBody>
      </p:sp>
      <p:graphicFrame>
        <p:nvGraphicFramePr>
          <p:cNvPr id="1031" name="Objet 1">
            <a:hlinkHover r:id="" action="ppaction://noaction" highlightClick="1"/>
          </p:cNvPr>
          <p:cNvGraphicFramePr>
            <a:graphicFrameLocks noGrp="1" noChangeAspect="1"/>
          </p:cNvGraphicFramePr>
          <p:nvPr userDrawn="1"/>
        </p:nvGraphicFramePr>
        <p:xfrm>
          <a:off x="10019494" y="6904604"/>
          <a:ext cx="673906" cy="633739"/>
        </p:xfrm>
        <a:graphic>
          <a:graphicData uri="http://schemas.openxmlformats.org/presentationml/2006/ole">
            <mc:AlternateContent xmlns:mc="http://schemas.openxmlformats.org/markup-compatibility/2006">
              <mc:Choice xmlns:v="urn:schemas-microsoft-com:vml" Requires="v">
                <p:oleObj name="Image" r:id="rId14" imgW="14996825" imgH="14996825" progId="">
                  <p:embed/>
                </p:oleObj>
              </mc:Choice>
              <mc:Fallback>
                <p:oleObj name="Image" r:id="rId14" imgW="14996825" imgH="14996825" progId="">
                  <p:embed/>
                  <p:pic>
                    <p:nvPicPr>
                      <p:cNvPr id="1031" name="Objet 1">
                        <a:hlinkHover r:id="" action="ppaction://noaction" highlightClick="1"/>
                      </p:cNvPr>
                      <p:cNvPicPr>
                        <a:picLocks noGrp="1" noChangeAspect="1" noChangeArrowheads="1"/>
                      </p:cNvPicPr>
                      <p:nvPr/>
                    </p:nvPicPr>
                    <p:blipFill>
                      <a:blip r:embed="rId15">
                        <a:extLst>
                          <a:ext uri="{28A0092B-C50C-407E-A947-70E740481C1C}">
                            <a14:useLocalDpi xmlns:a14="http://schemas.microsoft.com/office/drawing/2010/main" val="0"/>
                          </a:ext>
                        </a:extLst>
                      </a:blip>
                      <a:srcRect l="7483" b="12199"/>
                      <a:stretch>
                        <a:fillRect/>
                      </a:stretch>
                    </p:blipFill>
                    <p:spPr bwMode="auto">
                      <a:xfrm>
                        <a:off x="10019494" y="6904604"/>
                        <a:ext cx="673906" cy="63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878264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sldNum="0" hdr="0" ftr="0" dt="0"/>
  <p:txStyles>
    <p:titleStyle>
      <a:lvl1pPr algn="ctr" rtl="0" eaLnBrk="0" fontAlgn="base" hangingPunct="0">
        <a:spcBef>
          <a:spcPct val="0"/>
        </a:spcBef>
        <a:spcAft>
          <a:spcPct val="0"/>
        </a:spcAft>
        <a:defRPr sz="3859">
          <a:solidFill>
            <a:schemeClr val="tx2"/>
          </a:solidFill>
          <a:latin typeface="+mj-lt"/>
          <a:ea typeface="+mj-ea"/>
          <a:cs typeface="+mj-cs"/>
        </a:defRPr>
      </a:lvl1pPr>
      <a:lvl2pPr algn="ctr" rtl="0" eaLnBrk="0" fontAlgn="base" hangingPunct="0">
        <a:spcBef>
          <a:spcPct val="0"/>
        </a:spcBef>
        <a:spcAft>
          <a:spcPct val="0"/>
        </a:spcAft>
        <a:defRPr sz="3859">
          <a:solidFill>
            <a:schemeClr val="tx2"/>
          </a:solidFill>
          <a:latin typeface="Arial" charset="0"/>
        </a:defRPr>
      </a:lvl2pPr>
      <a:lvl3pPr algn="ctr" rtl="0" eaLnBrk="0" fontAlgn="base" hangingPunct="0">
        <a:spcBef>
          <a:spcPct val="0"/>
        </a:spcBef>
        <a:spcAft>
          <a:spcPct val="0"/>
        </a:spcAft>
        <a:defRPr sz="3859">
          <a:solidFill>
            <a:schemeClr val="tx2"/>
          </a:solidFill>
          <a:latin typeface="Arial" charset="0"/>
        </a:defRPr>
      </a:lvl3pPr>
      <a:lvl4pPr algn="ctr" rtl="0" eaLnBrk="0" fontAlgn="base" hangingPunct="0">
        <a:spcBef>
          <a:spcPct val="0"/>
        </a:spcBef>
        <a:spcAft>
          <a:spcPct val="0"/>
        </a:spcAft>
        <a:defRPr sz="3859">
          <a:solidFill>
            <a:schemeClr val="tx2"/>
          </a:solidFill>
          <a:latin typeface="Arial" charset="0"/>
        </a:defRPr>
      </a:lvl4pPr>
      <a:lvl5pPr algn="ctr" rtl="0" eaLnBrk="0" fontAlgn="base" hangingPunct="0">
        <a:spcBef>
          <a:spcPct val="0"/>
        </a:spcBef>
        <a:spcAft>
          <a:spcPct val="0"/>
        </a:spcAft>
        <a:defRPr sz="3859">
          <a:solidFill>
            <a:schemeClr val="tx2"/>
          </a:solidFill>
          <a:latin typeface="Arial" charset="0"/>
        </a:defRPr>
      </a:lvl5pPr>
      <a:lvl6pPr marL="401010" algn="ctr" rtl="0" fontAlgn="base">
        <a:spcBef>
          <a:spcPct val="0"/>
        </a:spcBef>
        <a:spcAft>
          <a:spcPct val="0"/>
        </a:spcAft>
        <a:defRPr sz="3859">
          <a:solidFill>
            <a:schemeClr val="tx2"/>
          </a:solidFill>
          <a:latin typeface="Arial" charset="0"/>
        </a:defRPr>
      </a:lvl6pPr>
      <a:lvl7pPr marL="802020" algn="ctr" rtl="0" fontAlgn="base">
        <a:spcBef>
          <a:spcPct val="0"/>
        </a:spcBef>
        <a:spcAft>
          <a:spcPct val="0"/>
        </a:spcAft>
        <a:defRPr sz="3859">
          <a:solidFill>
            <a:schemeClr val="tx2"/>
          </a:solidFill>
          <a:latin typeface="Arial" charset="0"/>
        </a:defRPr>
      </a:lvl7pPr>
      <a:lvl8pPr marL="1203030" algn="ctr" rtl="0" fontAlgn="base">
        <a:spcBef>
          <a:spcPct val="0"/>
        </a:spcBef>
        <a:spcAft>
          <a:spcPct val="0"/>
        </a:spcAft>
        <a:defRPr sz="3859">
          <a:solidFill>
            <a:schemeClr val="tx2"/>
          </a:solidFill>
          <a:latin typeface="Arial" charset="0"/>
        </a:defRPr>
      </a:lvl8pPr>
      <a:lvl9pPr marL="1604040" algn="ctr" rtl="0" fontAlgn="base">
        <a:spcBef>
          <a:spcPct val="0"/>
        </a:spcBef>
        <a:spcAft>
          <a:spcPct val="0"/>
        </a:spcAft>
        <a:defRPr sz="3859">
          <a:solidFill>
            <a:schemeClr val="tx2"/>
          </a:solidFill>
          <a:latin typeface="Arial" charset="0"/>
        </a:defRPr>
      </a:lvl9pPr>
    </p:titleStyle>
    <p:bodyStyle>
      <a:lvl1pPr marL="300758" indent="-300758" algn="l" rtl="0" eaLnBrk="0" fontAlgn="base" hangingPunct="0">
        <a:spcBef>
          <a:spcPct val="20000"/>
        </a:spcBef>
        <a:spcAft>
          <a:spcPct val="0"/>
        </a:spcAft>
        <a:buChar char="•"/>
        <a:defRPr sz="2807">
          <a:solidFill>
            <a:schemeClr val="tx1"/>
          </a:solidFill>
          <a:latin typeface="+mn-lt"/>
          <a:ea typeface="+mn-ea"/>
          <a:cs typeface="+mn-cs"/>
        </a:defRPr>
      </a:lvl1pPr>
      <a:lvl2pPr marL="651641" indent="-250631" algn="l" rtl="0" eaLnBrk="0" fontAlgn="base" hangingPunct="0">
        <a:spcBef>
          <a:spcPct val="20000"/>
        </a:spcBef>
        <a:spcAft>
          <a:spcPct val="0"/>
        </a:spcAft>
        <a:buChar char="–"/>
        <a:defRPr sz="2456">
          <a:solidFill>
            <a:schemeClr val="tx1"/>
          </a:solidFill>
          <a:latin typeface="+mn-lt"/>
        </a:defRPr>
      </a:lvl2pPr>
      <a:lvl3pPr marL="1002525" indent="-200505" algn="l" rtl="0" eaLnBrk="0" fontAlgn="base" hangingPunct="0">
        <a:spcBef>
          <a:spcPct val="20000"/>
        </a:spcBef>
        <a:spcAft>
          <a:spcPct val="0"/>
        </a:spcAft>
        <a:buChar char="•"/>
        <a:defRPr sz="2105">
          <a:solidFill>
            <a:schemeClr val="tx1"/>
          </a:solidFill>
          <a:latin typeface="+mn-lt"/>
        </a:defRPr>
      </a:lvl3pPr>
      <a:lvl4pPr marL="1403535" indent="-200505" algn="l" rtl="0" eaLnBrk="0" fontAlgn="base" hangingPunct="0">
        <a:spcBef>
          <a:spcPct val="20000"/>
        </a:spcBef>
        <a:spcAft>
          <a:spcPct val="0"/>
        </a:spcAft>
        <a:buChar char="–"/>
        <a:defRPr sz="1754">
          <a:solidFill>
            <a:schemeClr val="tx1"/>
          </a:solidFill>
          <a:latin typeface="+mn-lt"/>
        </a:defRPr>
      </a:lvl4pPr>
      <a:lvl5pPr marL="1804546" indent="-200505" algn="l" rtl="0" eaLnBrk="0" fontAlgn="base" hangingPunct="0">
        <a:spcBef>
          <a:spcPct val="20000"/>
        </a:spcBef>
        <a:spcAft>
          <a:spcPct val="0"/>
        </a:spcAft>
        <a:buChar char="»"/>
        <a:defRPr sz="1754">
          <a:solidFill>
            <a:schemeClr val="tx1"/>
          </a:solidFill>
          <a:latin typeface="+mn-lt"/>
        </a:defRPr>
      </a:lvl5pPr>
      <a:lvl6pPr marL="2205556" indent="-200505" algn="l" rtl="0" fontAlgn="base">
        <a:spcBef>
          <a:spcPct val="20000"/>
        </a:spcBef>
        <a:spcAft>
          <a:spcPct val="0"/>
        </a:spcAft>
        <a:buChar char="»"/>
        <a:defRPr sz="1754">
          <a:solidFill>
            <a:schemeClr val="tx1"/>
          </a:solidFill>
          <a:latin typeface="+mn-lt"/>
        </a:defRPr>
      </a:lvl6pPr>
      <a:lvl7pPr marL="2606566" indent="-200505" algn="l" rtl="0" fontAlgn="base">
        <a:spcBef>
          <a:spcPct val="20000"/>
        </a:spcBef>
        <a:spcAft>
          <a:spcPct val="0"/>
        </a:spcAft>
        <a:buChar char="»"/>
        <a:defRPr sz="1754">
          <a:solidFill>
            <a:schemeClr val="tx1"/>
          </a:solidFill>
          <a:latin typeface="+mn-lt"/>
        </a:defRPr>
      </a:lvl7pPr>
      <a:lvl8pPr marL="3007576" indent="-200505" algn="l" rtl="0" fontAlgn="base">
        <a:spcBef>
          <a:spcPct val="20000"/>
        </a:spcBef>
        <a:spcAft>
          <a:spcPct val="0"/>
        </a:spcAft>
        <a:buChar char="»"/>
        <a:defRPr sz="1754">
          <a:solidFill>
            <a:schemeClr val="tx1"/>
          </a:solidFill>
          <a:latin typeface="+mn-lt"/>
        </a:defRPr>
      </a:lvl8pPr>
      <a:lvl9pPr marL="3408586" indent="-200505" algn="l" rtl="0" fontAlgn="base">
        <a:spcBef>
          <a:spcPct val="20000"/>
        </a:spcBef>
        <a:spcAft>
          <a:spcPct val="0"/>
        </a:spcAft>
        <a:buChar char="»"/>
        <a:defRPr sz="1754">
          <a:solidFill>
            <a:schemeClr val="tx1"/>
          </a:solidFill>
          <a:latin typeface="+mn-lt"/>
        </a:defRPr>
      </a:lvl9pPr>
    </p:bodyStyle>
    <p:otherStyle>
      <a:defPPr>
        <a:defRPr lang="fr-FR"/>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4.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descr="PNLP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94068" y="335915"/>
            <a:ext cx="2377412" cy="205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1B06F186-1C4E-4990-83BE-C6A2A5D20ED5}"/>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500" y="392876"/>
            <a:ext cx="1231291" cy="1055881"/>
          </a:xfrm>
          <a:prstGeom prst="rect">
            <a:avLst/>
          </a:prstGeom>
          <a:noFill/>
          <a:ln>
            <a:noFill/>
          </a:ln>
        </p:spPr>
      </p:pic>
      <p:pic>
        <p:nvPicPr>
          <p:cNvPr id="11" name="Image 10">
            <a:extLst>
              <a:ext uri="{FF2B5EF4-FFF2-40B4-BE49-F238E27FC236}">
                <a16:creationId xmlns:a16="http://schemas.microsoft.com/office/drawing/2014/main" id="{D910CC0F-A55E-4E95-9F67-2ED41A95786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742073" y="807310"/>
            <a:ext cx="1231291" cy="1265492"/>
          </a:xfrm>
          <a:prstGeom prst="rect">
            <a:avLst/>
          </a:prstGeom>
          <a:noFill/>
          <a:ln>
            <a:noFill/>
          </a:ln>
        </p:spPr>
      </p:pic>
      <p:sp>
        <p:nvSpPr>
          <p:cNvPr id="2" name="Google Shape;61;p14">
            <a:extLst>
              <a:ext uri="{FF2B5EF4-FFF2-40B4-BE49-F238E27FC236}">
                <a16:creationId xmlns:a16="http://schemas.microsoft.com/office/drawing/2014/main" id="{4D709227-4C18-4DBF-98FB-BF64F7AA53AB}"/>
              </a:ext>
            </a:extLst>
          </p:cNvPr>
          <p:cNvSpPr txBox="1"/>
          <p:nvPr/>
        </p:nvSpPr>
        <p:spPr>
          <a:xfrm>
            <a:off x="21646" y="3018391"/>
            <a:ext cx="10693401" cy="2287033"/>
          </a:xfrm>
          <a:prstGeom prst="rect">
            <a:avLst/>
          </a:prstGeom>
          <a:solidFill>
            <a:srgbClr val="00B050"/>
          </a:solidFill>
          <a:ln>
            <a:noFill/>
          </a:ln>
        </p:spPr>
        <p:txBody>
          <a:bodyPr spcFirstLastPara="1" wrap="square" lIns="106916" tIns="53443" rIns="106916" bIns="53443" anchor="ctr" anchorCtr="0">
            <a:noAutofit/>
          </a:bodyPr>
          <a:lstStyle/>
          <a:p>
            <a:pPr algn="ctr" defTabSz="802020" eaLnBrk="0" fontAlgn="base" hangingPunct="0">
              <a:spcBef>
                <a:spcPct val="0"/>
              </a:spcBef>
              <a:spcAft>
                <a:spcPct val="0"/>
              </a:spcAft>
              <a:buClr>
                <a:srgbClr val="000000"/>
              </a:buClr>
              <a:buSzPts val="1100"/>
            </a:pPr>
            <a:r>
              <a:rPr lang="fr-FR" sz="3200" b="1" dirty="0">
                <a:solidFill>
                  <a:srgbClr val="FFFFFF"/>
                </a:solidFill>
                <a:latin typeface="Times New Roman" panose="02020603050405020304" pitchFamily="18" charset="0"/>
                <a:cs typeface="Times New Roman" panose="02020603050405020304" pitchFamily="18" charset="0"/>
              </a:rPr>
              <a:t>MISE EN ŒUVRE DE L’ADMINISTRATION DE MASSE DE MÉDICAMENTS (AMM/MDA) À BASE DE DIHYDROARTÉMISININE-PIPÉRAQUINE PHOSPHATE (DHAPQ</a:t>
            </a:r>
            <a:r>
              <a:rPr lang="fr-FR" sz="3158" b="1" dirty="0">
                <a:solidFill>
                  <a:srgbClr val="FFFFFF"/>
                </a:solidFill>
                <a:latin typeface="Times New Roman" panose="02020603050405020304" pitchFamily="18" charset="0"/>
                <a:cs typeface="Times New Roman" panose="02020603050405020304" pitchFamily="18" charset="0"/>
              </a:rPr>
              <a:t>) AU SENEGAL</a:t>
            </a:r>
          </a:p>
        </p:txBody>
      </p:sp>
      <p:sp>
        <p:nvSpPr>
          <p:cNvPr id="13" name="Rectangle 12">
            <a:extLst>
              <a:ext uri="{FF2B5EF4-FFF2-40B4-BE49-F238E27FC236}">
                <a16:creationId xmlns:a16="http://schemas.microsoft.com/office/drawing/2014/main" id="{0EC9314A-C342-4307-B843-9D0D0B72E995}"/>
              </a:ext>
            </a:extLst>
          </p:cNvPr>
          <p:cNvSpPr/>
          <p:nvPr/>
        </p:nvSpPr>
        <p:spPr>
          <a:xfrm>
            <a:off x="1155700" y="124413"/>
            <a:ext cx="5744819" cy="1569660"/>
          </a:xfrm>
          <a:prstGeom prst="rect">
            <a:avLst/>
          </a:prstGeom>
        </p:spPr>
        <p:txBody>
          <a:bodyPr wrap="square">
            <a:spAutoFit/>
          </a:bodyPr>
          <a:lstStyle/>
          <a:p>
            <a:pPr algn="ctr" defTabSz="802020" fontAlgn="base">
              <a:spcBef>
                <a:spcPct val="0"/>
              </a:spcBef>
              <a:spcAft>
                <a:spcPct val="0"/>
              </a:spcAft>
              <a:defRPr/>
            </a:pPr>
            <a:r>
              <a:rPr lang="fr-FR" sz="2400" kern="0" dirty="0">
                <a:solidFill>
                  <a:srgbClr val="000099"/>
                </a:solidFill>
                <a:latin typeface="Impact" pitchFamily="34" charset="0"/>
              </a:rPr>
              <a:t>REPUBLIQUE DU SENENGAL</a:t>
            </a:r>
          </a:p>
          <a:p>
            <a:pPr algn="ctr" defTabSz="802020" fontAlgn="base">
              <a:spcBef>
                <a:spcPct val="0"/>
              </a:spcBef>
              <a:spcAft>
                <a:spcPct val="0"/>
              </a:spcAft>
              <a:defRPr/>
            </a:pPr>
            <a:r>
              <a:rPr lang="fr-FR" sz="2400" kern="0" dirty="0">
                <a:solidFill>
                  <a:srgbClr val="000099"/>
                </a:solidFill>
                <a:latin typeface="Impact" pitchFamily="34" charset="0"/>
              </a:rPr>
              <a:t>---------</a:t>
            </a:r>
          </a:p>
          <a:p>
            <a:pPr algn="ctr" defTabSz="802020" fontAlgn="base">
              <a:spcBef>
                <a:spcPct val="0"/>
              </a:spcBef>
              <a:spcAft>
                <a:spcPct val="0"/>
              </a:spcAft>
              <a:defRPr/>
            </a:pPr>
            <a:r>
              <a:rPr lang="fr-FR" sz="2400" kern="0" dirty="0">
                <a:solidFill>
                  <a:srgbClr val="000099"/>
                </a:solidFill>
                <a:latin typeface="Impact" pitchFamily="34" charset="0"/>
              </a:rPr>
              <a:t>      Ministère de la Santé et de l’HYGIENE PUBLIQUE</a:t>
            </a:r>
          </a:p>
        </p:txBody>
      </p:sp>
      <p:sp>
        <p:nvSpPr>
          <p:cNvPr id="5" name="ZoneTexte 4">
            <a:extLst>
              <a:ext uri="{FF2B5EF4-FFF2-40B4-BE49-F238E27FC236}">
                <a16:creationId xmlns:a16="http://schemas.microsoft.com/office/drawing/2014/main" id="{9F202E20-AFE7-4956-A504-E44B82412750}"/>
              </a:ext>
            </a:extLst>
          </p:cNvPr>
          <p:cNvSpPr txBox="1"/>
          <p:nvPr/>
        </p:nvSpPr>
        <p:spPr>
          <a:xfrm>
            <a:off x="207093" y="2318116"/>
            <a:ext cx="10129011" cy="632161"/>
          </a:xfrm>
          <a:prstGeom prst="rect">
            <a:avLst/>
          </a:prstGeom>
          <a:noFill/>
        </p:spPr>
        <p:txBody>
          <a:bodyPr wrap="square" rtlCol="0">
            <a:spAutoFit/>
          </a:bodyPr>
          <a:lstStyle/>
          <a:p>
            <a:pPr algn="ctr" defTabSz="802020" eaLnBrk="0" fontAlgn="base" hangingPunct="0">
              <a:spcBef>
                <a:spcPct val="0"/>
              </a:spcBef>
              <a:spcAft>
                <a:spcPct val="0"/>
              </a:spcAft>
            </a:pPr>
            <a:r>
              <a:rPr lang="fr-SN" sz="3508" b="1" dirty="0">
                <a:solidFill>
                  <a:srgbClr val="00B050"/>
                </a:solidFill>
                <a:latin typeface="Times New Roman" panose="02020603050405020304" pitchFamily="18" charset="0"/>
                <a:cs typeface="Times New Roman" panose="02020603050405020304" pitchFamily="18" charset="0"/>
              </a:rPr>
              <a:t>Programme national de lutte contre le paludisme</a:t>
            </a:r>
          </a:p>
        </p:txBody>
      </p:sp>
      <p:sp>
        <p:nvSpPr>
          <p:cNvPr id="3" name="Shape 177">
            <a:extLst>
              <a:ext uri="{FF2B5EF4-FFF2-40B4-BE49-F238E27FC236}">
                <a16:creationId xmlns:a16="http://schemas.microsoft.com/office/drawing/2014/main" id="{A4AD16CE-64E1-30DF-D2F6-ADE78FBCB03F}"/>
              </a:ext>
            </a:extLst>
          </p:cNvPr>
          <p:cNvSpPr txBox="1">
            <a:spLocks/>
          </p:cNvSpPr>
          <p:nvPr/>
        </p:nvSpPr>
        <p:spPr>
          <a:xfrm>
            <a:off x="-3813" y="5236746"/>
            <a:ext cx="10608313" cy="1578236"/>
          </a:xfrm>
          <a:prstGeom prst="rect">
            <a:avLst/>
          </a:prstGeom>
        </p:spPr>
        <p:txBody>
          <a:bodyPr vert="horz" lIns="80201" tIns="40083" rIns="80201" bIns="40083" rtlCol="0">
            <a:normAutofit lnSpcReduction="10000"/>
          </a:bodyPr>
          <a:lstStyle>
            <a:lvl1pPr marL="0" indent="0" algn="ctr" defTabSz="802020" rtl="0" eaLnBrk="1" latinLnBrk="0" hangingPunct="1">
              <a:lnSpc>
                <a:spcPct val="90000"/>
              </a:lnSpc>
              <a:spcBef>
                <a:spcPts val="877"/>
              </a:spcBef>
              <a:buFont typeface="Arial" panose="020B0604020202020204" pitchFamily="34" charset="0"/>
              <a:buNone/>
              <a:defRPr sz="2105" kern="1200">
                <a:solidFill>
                  <a:schemeClr val="tx1"/>
                </a:solidFill>
                <a:latin typeface="+mn-lt"/>
                <a:ea typeface="+mn-ea"/>
                <a:cs typeface="+mn-cs"/>
              </a:defRPr>
            </a:lvl1pPr>
            <a:lvl2pPr marL="401010" indent="0" algn="ctr" defTabSz="802020" rtl="0" eaLnBrk="1" latinLnBrk="0" hangingPunct="1">
              <a:lnSpc>
                <a:spcPct val="90000"/>
              </a:lnSpc>
              <a:spcBef>
                <a:spcPts val="439"/>
              </a:spcBef>
              <a:buFont typeface="Arial" panose="020B0604020202020204" pitchFamily="34" charset="0"/>
              <a:buNone/>
              <a:defRPr sz="1754" kern="1200">
                <a:solidFill>
                  <a:schemeClr val="tx1"/>
                </a:solidFill>
                <a:latin typeface="+mn-lt"/>
                <a:ea typeface="+mn-ea"/>
                <a:cs typeface="+mn-cs"/>
              </a:defRPr>
            </a:lvl2pPr>
            <a:lvl3pPr marL="802020" indent="0" algn="ctr" defTabSz="802020" rtl="0" eaLnBrk="1" latinLnBrk="0" hangingPunct="1">
              <a:lnSpc>
                <a:spcPct val="90000"/>
              </a:lnSpc>
              <a:spcBef>
                <a:spcPts val="439"/>
              </a:spcBef>
              <a:buFont typeface="Arial" panose="020B0604020202020204" pitchFamily="34" charset="0"/>
              <a:buNone/>
              <a:defRPr sz="1579" kern="1200">
                <a:solidFill>
                  <a:schemeClr val="tx1"/>
                </a:solidFill>
                <a:latin typeface="+mn-lt"/>
                <a:ea typeface="+mn-ea"/>
                <a:cs typeface="+mn-cs"/>
              </a:defRPr>
            </a:lvl3pPr>
            <a:lvl4pPr marL="1203030" indent="0" algn="ctr" defTabSz="802020"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4pPr>
            <a:lvl5pPr marL="1604040" indent="0" algn="ctr" defTabSz="802020"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5pPr>
            <a:lvl6pPr marL="2005051" indent="0" algn="ctr" defTabSz="802020"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6pPr>
            <a:lvl7pPr marL="2406061" indent="0" algn="ctr" defTabSz="802020"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7pPr>
            <a:lvl8pPr marL="2807071" indent="0" algn="ctr" defTabSz="802020"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8pPr>
            <a:lvl9pPr marL="3208081" indent="0" algn="ctr" defTabSz="802020" rtl="0" eaLnBrk="1" latinLnBrk="0" hangingPunct="1">
              <a:lnSpc>
                <a:spcPct val="90000"/>
              </a:lnSpc>
              <a:spcBef>
                <a:spcPts val="439"/>
              </a:spcBef>
              <a:buFont typeface="Arial" panose="020B0604020202020204" pitchFamily="34" charset="0"/>
              <a:buNone/>
              <a:defRPr sz="1403" kern="1200">
                <a:solidFill>
                  <a:schemeClr val="tx1"/>
                </a:solidFill>
                <a:latin typeface="+mn-lt"/>
                <a:ea typeface="+mn-ea"/>
                <a:cs typeface="+mn-cs"/>
              </a:defRPr>
            </a:lvl9pPr>
          </a:lstStyle>
          <a:p>
            <a:pPr>
              <a:lnSpc>
                <a:spcPct val="100000"/>
              </a:lnSpc>
              <a:spcBef>
                <a:spcPct val="0"/>
              </a:spcBef>
              <a:spcAft>
                <a:spcPct val="0"/>
              </a:spcAft>
              <a:buClr>
                <a:srgbClr val="FF0000"/>
              </a:buClr>
              <a:buSzPct val="25000"/>
              <a:buFontTx/>
              <a:buNone/>
            </a:pPr>
            <a:r>
              <a:rPr lang="fr-FR" altLang="fr-FR" sz="3600" b="1" dirty="0">
                <a:solidFill>
                  <a:srgbClr val="FF0000"/>
                </a:solidFill>
                <a:latin typeface="Times New Roman" pitchFamily="18" charset="0"/>
                <a:cs typeface="Times New Roman" pitchFamily="18" charset="0"/>
              </a:rPr>
              <a:t>RÉUNION ANNUELLE CONJOINTE DE L'ALLIANCE CPS ET DE L'ALLIANCE POUR LA PRÉVENTION DU PALUDISME</a:t>
            </a:r>
            <a:endParaRPr lang="en-US" altLang="fr-FR" sz="3600" b="1" dirty="0">
              <a:solidFill>
                <a:srgbClr val="FF0000"/>
              </a:solidFill>
              <a:latin typeface="Times New Roman" pitchFamily="18" charset="0"/>
              <a:cs typeface="Times New Roman" pitchFamily="18" charset="0"/>
            </a:endParaRPr>
          </a:p>
        </p:txBody>
      </p:sp>
      <p:sp>
        <p:nvSpPr>
          <p:cNvPr id="6" name="Shape 181">
            <a:extLst>
              <a:ext uri="{FF2B5EF4-FFF2-40B4-BE49-F238E27FC236}">
                <a16:creationId xmlns:a16="http://schemas.microsoft.com/office/drawing/2014/main" id="{7518F532-A4DE-208F-342E-7305D10DF76E}"/>
              </a:ext>
            </a:extLst>
          </p:cNvPr>
          <p:cNvSpPr txBox="1">
            <a:spLocks noChangeArrowheads="1"/>
          </p:cNvSpPr>
          <p:nvPr/>
        </p:nvSpPr>
        <p:spPr bwMode="auto">
          <a:xfrm>
            <a:off x="3441700" y="6981824"/>
            <a:ext cx="7197495" cy="53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87" tIns="40083" rIns="80187" bIns="40083"/>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defTabSz="802020" eaLnBrk="1" hangingPunct="1">
              <a:buClr>
                <a:srgbClr val="000000"/>
              </a:buClr>
              <a:buSzPct val="25000"/>
            </a:pPr>
            <a:r>
              <a:rPr lang="en-US" altLang="fr-FR" sz="2400" b="1" dirty="0">
                <a:latin typeface="Times New Roman" panose="02020603050405020304" pitchFamily="18" charset="0"/>
                <a:cs typeface="Times New Roman" pitchFamily="18" charset="0"/>
                <a:sym typeface="Arial Black" pitchFamily="34" charset="0"/>
              </a:rPr>
              <a:t>              </a:t>
            </a:r>
            <a:r>
              <a:rPr lang="en-US" altLang="fr-FR" sz="2400" b="1" dirty="0">
                <a:solidFill>
                  <a:srgbClr val="0070C0"/>
                </a:solidFill>
                <a:latin typeface="Times New Roman" panose="02020603050405020304" pitchFamily="18" charset="0"/>
                <a:cs typeface="Times New Roman" pitchFamily="18" charset="0"/>
                <a:sym typeface="Arial Black" pitchFamily="34" charset="0"/>
              </a:rPr>
              <a:t>Uganda, Kampala du 24 au 27 Fevrier 2026</a:t>
            </a:r>
          </a:p>
        </p:txBody>
      </p:sp>
      <p:pic>
        <p:nvPicPr>
          <p:cNvPr id="7" name="Image 6">
            <a:extLst>
              <a:ext uri="{FF2B5EF4-FFF2-40B4-BE49-F238E27FC236}">
                <a16:creationId xmlns:a16="http://schemas.microsoft.com/office/drawing/2014/main" id="{FC40F315-23DE-FFED-6426-C407CF4EEAD7}"/>
              </a:ext>
            </a:extLst>
          </p:cNvPr>
          <p:cNvPicPr>
            <a:picLocks noChangeAspect="1"/>
          </p:cNvPicPr>
          <p:nvPr/>
        </p:nvPicPr>
        <p:blipFill>
          <a:blip r:embed="rId5"/>
          <a:stretch>
            <a:fillRect/>
          </a:stretch>
        </p:blipFill>
        <p:spPr>
          <a:xfrm>
            <a:off x="88900" y="6499870"/>
            <a:ext cx="1536091" cy="939155"/>
          </a:xfrm>
          <a:prstGeom prst="rect">
            <a:avLst/>
          </a:prstGeom>
        </p:spPr>
      </p:pic>
    </p:spTree>
    <p:extLst>
      <p:ext uri="{BB962C8B-B14F-4D97-AF65-F5344CB8AC3E}">
        <p14:creationId xmlns:p14="http://schemas.microsoft.com/office/powerpoint/2010/main" val="148585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1511" y="15864"/>
            <a:ext cx="10693400" cy="1347979"/>
          </a:xfrm>
          <a:solidFill>
            <a:srgbClr val="00B050"/>
          </a:solidFill>
        </p:spPr>
        <p:txBody>
          <a:bodyPr anchor="t">
            <a:noAutofit/>
          </a:bodyPr>
          <a:lstStyle/>
          <a:p>
            <a:pPr>
              <a:defRPr/>
            </a:pPr>
            <a:r>
              <a:rPr lang="fr-FR" altLang="fr-FR" sz="2807" b="1" dirty="0">
                <a:solidFill>
                  <a:schemeClr val="bg1"/>
                </a:solidFill>
                <a:latin typeface="Times New Roman" panose="02020603050405020304" pitchFamily="18" charset="0"/>
                <a:cs typeface="Times New Roman" panose="02020603050405020304" pitchFamily="18" charset="0"/>
              </a:rPr>
              <a:t> </a:t>
            </a:r>
            <a:r>
              <a:rPr lang="fr-FR" altLang="fr-FR" sz="2800" b="1" dirty="0">
                <a:solidFill>
                  <a:schemeClr val="bg1"/>
                </a:solidFill>
                <a:latin typeface="Times New Roman" panose="02020603050405020304" pitchFamily="18" charset="0"/>
                <a:cs typeface="Times New Roman" panose="02020603050405020304" pitchFamily="18" charset="0"/>
              </a:rPr>
              <a:t>PRÉDICTION  DE L’INTERVALLE INTER CYCLE OPTIMAL POUR LE PROGRAMME AMM DANS LE DISTRICT DE BAKEL </a:t>
            </a:r>
            <a:r>
              <a:rPr lang="fr-FR" altLang="fr-FR" sz="2807" b="1" dirty="0">
                <a:solidFill>
                  <a:schemeClr val="bg1"/>
                </a:solidFill>
                <a:latin typeface="Times New Roman" panose="02020603050405020304" pitchFamily="18" charset="0"/>
                <a:cs typeface="Times New Roman" panose="02020603050405020304" pitchFamily="18" charset="0"/>
              </a:rPr>
              <a:t>(1/3)</a:t>
            </a:r>
            <a:br>
              <a:rPr lang="fr-FR" altLang="fr-FR" sz="2807" b="1" dirty="0">
                <a:solidFill>
                  <a:schemeClr val="bg1"/>
                </a:solidFill>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ea typeface="Calibri" panose="020F0502020204030204" pitchFamily="34" charset="0"/>
                <a:cs typeface="Times New Roman" panose="02020603050405020304" pitchFamily="18" charset="0"/>
              </a:rPr>
              <a:t>Scénario</a:t>
            </a:r>
            <a:r>
              <a:rPr lang="fr-FR" sz="2400" b="1" spc="61" dirty="0">
                <a:latin typeface="Times New Roman" panose="02020603050405020304" pitchFamily="18" charset="0"/>
                <a:ea typeface="Calibri" panose="020F0502020204030204" pitchFamily="34" charset="0"/>
                <a:cs typeface="Times New Roman" panose="02020603050405020304" pitchFamily="18" charset="0"/>
              </a:rPr>
              <a:t> </a:t>
            </a:r>
            <a:r>
              <a:rPr lang="fr-FR" sz="2400" b="1" dirty="0">
                <a:latin typeface="Times New Roman" panose="02020603050405020304" pitchFamily="18" charset="0"/>
                <a:ea typeface="Calibri" panose="020F0502020204030204" pitchFamily="34" charset="0"/>
                <a:cs typeface="Times New Roman" panose="02020603050405020304" pitchFamily="18" charset="0"/>
              </a:rPr>
              <a:t>1:</a:t>
            </a:r>
            <a:r>
              <a:rPr lang="fr-FR" sz="2400" b="1" spc="66"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Début</a:t>
            </a:r>
            <a:r>
              <a:rPr lang="fr-FR" sz="2400" spc="61"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de</a:t>
            </a:r>
            <a:r>
              <a:rPr lang="fr-FR" sz="2400" spc="66"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campagne</a:t>
            </a:r>
            <a:r>
              <a:rPr lang="fr-FR" sz="2400" spc="66"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12</a:t>
            </a:r>
            <a:r>
              <a:rPr lang="fr-FR" sz="2400" spc="61"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Juillet,</a:t>
            </a:r>
            <a:r>
              <a:rPr lang="fr-FR" sz="2400" spc="66"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3</a:t>
            </a:r>
            <a:r>
              <a:rPr lang="fr-FR" sz="2400" spc="61" dirty="0">
                <a:latin typeface="Times New Roman" panose="02020603050405020304" pitchFamily="18" charset="0"/>
                <a:ea typeface="Calibri" panose="020F0502020204030204" pitchFamily="34" charset="0"/>
                <a:cs typeface="Times New Roman" panose="02020603050405020304" pitchFamily="18" charset="0"/>
              </a:rPr>
              <a:t> passages</a:t>
            </a:r>
            <a:r>
              <a:rPr lang="fr-FR" sz="2400" spc="66" dirty="0">
                <a:latin typeface="Times New Roman" panose="02020603050405020304" pitchFamily="18" charset="0"/>
                <a:ea typeface="Calibri" panose="020F0502020204030204" pitchFamily="34" charset="0"/>
                <a:cs typeface="Times New Roman" panose="02020603050405020304" pitchFamily="18" charset="0"/>
              </a:rPr>
              <a:t> AMM</a:t>
            </a:r>
            <a:r>
              <a:rPr lang="fr-FR" sz="2400" dirty="0">
                <a:latin typeface="Times New Roman" panose="02020603050405020304" pitchFamily="18" charset="0"/>
                <a:ea typeface="Calibri" panose="020F0502020204030204" pitchFamily="34" charset="0"/>
                <a:cs typeface="Times New Roman" panose="02020603050405020304" pitchFamily="18" charset="0"/>
              </a:rPr>
              <a:t>,</a:t>
            </a:r>
            <a:r>
              <a:rPr lang="fr-FR" sz="2400" spc="66"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Intervalle</a:t>
            </a:r>
            <a:r>
              <a:rPr lang="fr-FR" sz="2400" spc="61"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variable</a:t>
            </a:r>
            <a:endParaRPr lang="fr-FR" sz="2807"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C556879-65AE-60B4-1381-BF95DCF094A8}"/>
              </a:ext>
            </a:extLst>
          </p:cNvPr>
          <p:cNvSpPr txBox="1">
            <a:spLocks/>
          </p:cNvSpPr>
          <p:nvPr/>
        </p:nvSpPr>
        <p:spPr>
          <a:xfrm>
            <a:off x="68956" y="1634086"/>
            <a:ext cx="10582933" cy="5147297"/>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802020">
              <a:lnSpc>
                <a:spcPct val="150000"/>
              </a:lnSpc>
              <a:spcAft>
                <a:spcPts val="0"/>
              </a:spcAft>
              <a:buNone/>
            </a:pPr>
            <a:endParaRPr lang="fr-FR" sz="2105" dirty="0">
              <a:solidFill>
                <a:srgbClr val="000000"/>
              </a:solidFill>
              <a:latin typeface="Times New Roman" panose="02020603050405020304" pitchFamily="18" charset="0"/>
              <a:cs typeface="Times New Roman" panose="02020603050405020304" pitchFamily="18" charset="0"/>
            </a:endParaRPr>
          </a:p>
        </p:txBody>
      </p:sp>
      <p:grpSp>
        <p:nvGrpSpPr>
          <p:cNvPr id="57379" name="Group 114">
            <a:extLst>
              <a:ext uri="{FF2B5EF4-FFF2-40B4-BE49-F238E27FC236}">
                <a16:creationId xmlns:a16="http://schemas.microsoft.com/office/drawing/2014/main" id="{10F7BEE7-0288-F618-E3A5-923ADE2D67CA}"/>
              </a:ext>
            </a:extLst>
          </p:cNvPr>
          <p:cNvGrpSpPr>
            <a:grpSpLocks/>
          </p:cNvGrpSpPr>
          <p:nvPr/>
        </p:nvGrpSpPr>
        <p:grpSpPr bwMode="auto">
          <a:xfrm>
            <a:off x="1113362" y="2059342"/>
            <a:ext cx="6320505" cy="2860693"/>
            <a:chOff x="2091" y="155"/>
            <a:chExt cx="2960" cy="1834"/>
          </a:xfrm>
        </p:grpSpPr>
        <p:sp>
          <p:nvSpPr>
            <p:cNvPr id="57380" name="Rectangle 57379">
              <a:extLst>
                <a:ext uri="{FF2B5EF4-FFF2-40B4-BE49-F238E27FC236}">
                  <a16:creationId xmlns:a16="http://schemas.microsoft.com/office/drawing/2014/main" id="{B56E0E9E-0719-F74B-21F7-3556015E4FCB}"/>
                </a:ext>
              </a:extLst>
            </p:cNvPr>
            <p:cNvSpPr>
              <a:spLocks/>
            </p:cNvSpPr>
            <p:nvPr/>
          </p:nvSpPr>
          <p:spPr bwMode="auto">
            <a:xfrm>
              <a:off x="2111" y="155"/>
              <a:ext cx="2939" cy="1779"/>
            </a:xfrm>
            <a:prstGeom prst="rect">
              <a:avLst/>
            </a:prstGeom>
            <a:solidFill>
              <a:srgbClr val="ECEBE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81" name="AutoShape 121">
              <a:extLst>
                <a:ext uri="{FF2B5EF4-FFF2-40B4-BE49-F238E27FC236}">
                  <a16:creationId xmlns:a16="http://schemas.microsoft.com/office/drawing/2014/main" id="{E37295FE-27F2-C2ED-8828-881119CF4DD9}"/>
                </a:ext>
              </a:extLst>
            </p:cNvPr>
            <p:cNvSpPr>
              <a:spLocks/>
            </p:cNvSpPr>
            <p:nvPr/>
          </p:nvSpPr>
          <p:spPr bwMode="auto">
            <a:xfrm>
              <a:off x="2111" y="155"/>
              <a:ext cx="2939" cy="1779"/>
            </a:xfrm>
            <a:custGeom>
              <a:avLst/>
              <a:gdLst>
                <a:gd name="T0" fmla="+- 0 2111 2111"/>
                <a:gd name="T1" fmla="*/ T0 w 2939"/>
                <a:gd name="T2" fmla="+- 0 1583 155"/>
                <a:gd name="T3" fmla="*/ 1583 h 1779"/>
                <a:gd name="T4" fmla="+- 0 5050 2111"/>
                <a:gd name="T5" fmla="*/ T4 w 2939"/>
                <a:gd name="T6" fmla="+- 0 1583 155"/>
                <a:gd name="T7" fmla="*/ 1583 h 1779"/>
                <a:gd name="T8" fmla="+- 0 2111 2111"/>
                <a:gd name="T9" fmla="*/ T8 w 2939"/>
                <a:gd name="T10" fmla="+- 0 1027 155"/>
                <a:gd name="T11" fmla="*/ 1027 h 1779"/>
                <a:gd name="T12" fmla="+- 0 5050 2111"/>
                <a:gd name="T13" fmla="*/ T12 w 2939"/>
                <a:gd name="T14" fmla="+- 0 1027 155"/>
                <a:gd name="T15" fmla="*/ 1027 h 1779"/>
                <a:gd name="T16" fmla="+- 0 2111 2111"/>
                <a:gd name="T17" fmla="*/ T16 w 2939"/>
                <a:gd name="T18" fmla="+- 0 471 155"/>
                <a:gd name="T19" fmla="*/ 471 h 1779"/>
                <a:gd name="T20" fmla="+- 0 5050 2111"/>
                <a:gd name="T21" fmla="*/ T20 w 2939"/>
                <a:gd name="T22" fmla="+- 0 471 155"/>
                <a:gd name="T23" fmla="*/ 471 h 1779"/>
                <a:gd name="T24" fmla="+- 0 2121 2111"/>
                <a:gd name="T25" fmla="*/ T24 w 2939"/>
                <a:gd name="T26" fmla="+- 0 1934 155"/>
                <a:gd name="T27" fmla="*/ 1934 h 1779"/>
                <a:gd name="T28" fmla="+- 0 2121 2111"/>
                <a:gd name="T29" fmla="*/ T28 w 2939"/>
                <a:gd name="T30" fmla="+- 0 155 155"/>
                <a:gd name="T31" fmla="*/ 155 h 1779"/>
                <a:gd name="T32" fmla="+- 0 2369 2111"/>
                <a:gd name="T33" fmla="*/ T32 w 2939"/>
                <a:gd name="T34" fmla="+- 0 1934 155"/>
                <a:gd name="T35" fmla="*/ 1934 h 1779"/>
                <a:gd name="T36" fmla="+- 0 2369 2111"/>
                <a:gd name="T37" fmla="*/ T36 w 2939"/>
                <a:gd name="T38" fmla="+- 0 155 155"/>
                <a:gd name="T39" fmla="*/ 155 h 1779"/>
                <a:gd name="T40" fmla="+- 0 2605 2111"/>
                <a:gd name="T41" fmla="*/ T40 w 2939"/>
                <a:gd name="T42" fmla="+- 0 1934 155"/>
                <a:gd name="T43" fmla="*/ 1934 h 1779"/>
                <a:gd name="T44" fmla="+- 0 2605 2111"/>
                <a:gd name="T45" fmla="*/ T44 w 2939"/>
                <a:gd name="T46" fmla="+- 0 155 155"/>
                <a:gd name="T47" fmla="*/ 155 h 1779"/>
                <a:gd name="T48" fmla="+- 0 2841 2111"/>
                <a:gd name="T49" fmla="*/ T48 w 2939"/>
                <a:gd name="T50" fmla="+- 0 1934 155"/>
                <a:gd name="T51" fmla="*/ 1934 h 1779"/>
                <a:gd name="T52" fmla="+- 0 2841 2111"/>
                <a:gd name="T53" fmla="*/ T52 w 2939"/>
                <a:gd name="T54" fmla="+- 0 155 155"/>
                <a:gd name="T55" fmla="*/ 155 h 1779"/>
                <a:gd name="T56" fmla="+- 0 3084 2111"/>
                <a:gd name="T57" fmla="*/ T56 w 2939"/>
                <a:gd name="T58" fmla="+- 0 1934 155"/>
                <a:gd name="T59" fmla="*/ 1934 h 1779"/>
                <a:gd name="T60" fmla="+- 0 3084 2111"/>
                <a:gd name="T61" fmla="*/ T60 w 2939"/>
                <a:gd name="T62" fmla="+- 0 155 155"/>
                <a:gd name="T63" fmla="*/ 155 h 1779"/>
                <a:gd name="T64" fmla="+- 0 3328 2111"/>
                <a:gd name="T65" fmla="*/ T64 w 2939"/>
                <a:gd name="T66" fmla="+- 0 1934 155"/>
                <a:gd name="T67" fmla="*/ 1934 h 1779"/>
                <a:gd name="T68" fmla="+- 0 3328 2111"/>
                <a:gd name="T69" fmla="*/ T68 w 2939"/>
                <a:gd name="T70" fmla="+- 0 155 155"/>
                <a:gd name="T71" fmla="*/ 155 h 1779"/>
                <a:gd name="T72" fmla="+- 0 3572 2111"/>
                <a:gd name="T73" fmla="*/ T72 w 2939"/>
                <a:gd name="T74" fmla="+- 0 1934 155"/>
                <a:gd name="T75" fmla="*/ 1934 h 1779"/>
                <a:gd name="T76" fmla="+- 0 3572 2111"/>
                <a:gd name="T77" fmla="*/ T76 w 2939"/>
                <a:gd name="T78" fmla="+- 0 155 155"/>
                <a:gd name="T79" fmla="*/ 155 h 1779"/>
                <a:gd name="T80" fmla="+- 0 3816 2111"/>
                <a:gd name="T81" fmla="*/ T80 w 2939"/>
                <a:gd name="T82" fmla="+- 0 1934 155"/>
                <a:gd name="T83" fmla="*/ 1934 h 1779"/>
                <a:gd name="T84" fmla="+- 0 3816 2111"/>
                <a:gd name="T85" fmla="*/ T84 w 2939"/>
                <a:gd name="T86" fmla="+- 0 155 155"/>
                <a:gd name="T87" fmla="*/ 155 h 1779"/>
                <a:gd name="T88" fmla="+- 0 4064 2111"/>
                <a:gd name="T89" fmla="*/ T88 w 2939"/>
                <a:gd name="T90" fmla="+- 0 1934 155"/>
                <a:gd name="T91" fmla="*/ 1934 h 1779"/>
                <a:gd name="T92" fmla="+- 0 4064 2111"/>
                <a:gd name="T93" fmla="*/ T92 w 2939"/>
                <a:gd name="T94" fmla="+- 0 155 155"/>
                <a:gd name="T95" fmla="*/ 155 h 1779"/>
                <a:gd name="T96" fmla="+- 0 4308 2111"/>
                <a:gd name="T97" fmla="*/ T96 w 2939"/>
                <a:gd name="T98" fmla="+- 0 1934 155"/>
                <a:gd name="T99" fmla="*/ 1934 h 1779"/>
                <a:gd name="T100" fmla="+- 0 4308 2111"/>
                <a:gd name="T101" fmla="*/ T100 w 2939"/>
                <a:gd name="T102" fmla="+- 0 155 155"/>
                <a:gd name="T103" fmla="*/ 155 h 1779"/>
                <a:gd name="T104" fmla="+- 0 4552 2111"/>
                <a:gd name="T105" fmla="*/ T104 w 2939"/>
                <a:gd name="T106" fmla="+- 0 1934 155"/>
                <a:gd name="T107" fmla="*/ 1934 h 1779"/>
                <a:gd name="T108" fmla="+- 0 4552 2111"/>
                <a:gd name="T109" fmla="*/ T108 w 2939"/>
                <a:gd name="T110" fmla="+- 0 155 155"/>
                <a:gd name="T111" fmla="*/ 155 h 1779"/>
                <a:gd name="T112" fmla="+- 0 4796 2111"/>
                <a:gd name="T113" fmla="*/ T112 w 2939"/>
                <a:gd name="T114" fmla="+- 0 1934 155"/>
                <a:gd name="T115" fmla="*/ 1934 h 1779"/>
                <a:gd name="T116" fmla="+- 0 4796 2111"/>
                <a:gd name="T117" fmla="*/ T116 w 2939"/>
                <a:gd name="T118" fmla="+- 0 155 155"/>
                <a:gd name="T119" fmla="*/ 155 h 1779"/>
                <a:gd name="T120" fmla="+- 0 5040 2111"/>
                <a:gd name="T121" fmla="*/ T120 w 2939"/>
                <a:gd name="T122" fmla="+- 0 1934 155"/>
                <a:gd name="T123" fmla="*/ 1934 h 1779"/>
                <a:gd name="T124" fmla="+- 0 5040 2111"/>
                <a:gd name="T125" fmla="*/ T124 w 2939"/>
                <a:gd name="T126" fmla="+- 0 155 155"/>
                <a:gd name="T127" fmla="*/ 155 h 17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939" h="1779">
                  <a:moveTo>
                    <a:pt x="0" y="1428"/>
                  </a:moveTo>
                  <a:lnTo>
                    <a:pt x="2939" y="1428"/>
                  </a:lnTo>
                  <a:moveTo>
                    <a:pt x="0" y="872"/>
                  </a:moveTo>
                  <a:lnTo>
                    <a:pt x="2939" y="872"/>
                  </a:lnTo>
                  <a:moveTo>
                    <a:pt x="0" y="316"/>
                  </a:moveTo>
                  <a:lnTo>
                    <a:pt x="2939" y="316"/>
                  </a:lnTo>
                  <a:moveTo>
                    <a:pt x="10" y="1779"/>
                  </a:moveTo>
                  <a:lnTo>
                    <a:pt x="10" y="0"/>
                  </a:lnTo>
                  <a:moveTo>
                    <a:pt x="258" y="1779"/>
                  </a:moveTo>
                  <a:lnTo>
                    <a:pt x="258" y="0"/>
                  </a:lnTo>
                  <a:moveTo>
                    <a:pt x="494" y="1779"/>
                  </a:moveTo>
                  <a:lnTo>
                    <a:pt x="494" y="0"/>
                  </a:lnTo>
                  <a:moveTo>
                    <a:pt x="730" y="1779"/>
                  </a:moveTo>
                  <a:lnTo>
                    <a:pt x="730" y="0"/>
                  </a:lnTo>
                  <a:moveTo>
                    <a:pt x="973" y="1779"/>
                  </a:moveTo>
                  <a:lnTo>
                    <a:pt x="973" y="0"/>
                  </a:lnTo>
                  <a:moveTo>
                    <a:pt x="1217" y="1779"/>
                  </a:moveTo>
                  <a:lnTo>
                    <a:pt x="1217" y="0"/>
                  </a:lnTo>
                  <a:moveTo>
                    <a:pt x="1461" y="1779"/>
                  </a:moveTo>
                  <a:lnTo>
                    <a:pt x="1461" y="0"/>
                  </a:lnTo>
                  <a:moveTo>
                    <a:pt x="1705" y="1779"/>
                  </a:moveTo>
                  <a:lnTo>
                    <a:pt x="1705" y="0"/>
                  </a:lnTo>
                  <a:moveTo>
                    <a:pt x="1953" y="1779"/>
                  </a:moveTo>
                  <a:lnTo>
                    <a:pt x="1953" y="0"/>
                  </a:lnTo>
                  <a:moveTo>
                    <a:pt x="2197" y="1779"/>
                  </a:moveTo>
                  <a:lnTo>
                    <a:pt x="2197" y="0"/>
                  </a:lnTo>
                  <a:moveTo>
                    <a:pt x="2441" y="1779"/>
                  </a:moveTo>
                  <a:lnTo>
                    <a:pt x="2441" y="0"/>
                  </a:lnTo>
                  <a:moveTo>
                    <a:pt x="2685" y="1779"/>
                  </a:moveTo>
                  <a:lnTo>
                    <a:pt x="2685" y="0"/>
                  </a:lnTo>
                  <a:moveTo>
                    <a:pt x="2929" y="1779"/>
                  </a:moveTo>
                  <a:lnTo>
                    <a:pt x="2929" y="0"/>
                  </a:lnTo>
                </a:path>
              </a:pathLst>
            </a:custGeom>
            <a:noFill/>
            <a:ln w="4648">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82" name="AutoShape 120">
              <a:extLst>
                <a:ext uri="{FF2B5EF4-FFF2-40B4-BE49-F238E27FC236}">
                  <a16:creationId xmlns:a16="http://schemas.microsoft.com/office/drawing/2014/main" id="{337AEAF1-5C72-FAD4-0C74-2CC75FB30E54}"/>
                </a:ext>
              </a:extLst>
            </p:cNvPr>
            <p:cNvSpPr>
              <a:spLocks/>
            </p:cNvSpPr>
            <p:nvPr/>
          </p:nvSpPr>
          <p:spPr bwMode="auto">
            <a:xfrm>
              <a:off x="2111" y="155"/>
              <a:ext cx="2939" cy="1779"/>
            </a:xfrm>
            <a:custGeom>
              <a:avLst/>
              <a:gdLst>
                <a:gd name="T0" fmla="+- 0 2111 2111"/>
                <a:gd name="T1" fmla="*/ T0 w 2939"/>
                <a:gd name="T2" fmla="+- 0 1861 155"/>
                <a:gd name="T3" fmla="*/ 1861 h 1779"/>
                <a:gd name="T4" fmla="+- 0 5050 2111"/>
                <a:gd name="T5" fmla="*/ T4 w 2939"/>
                <a:gd name="T6" fmla="+- 0 1861 155"/>
                <a:gd name="T7" fmla="*/ 1861 h 1779"/>
                <a:gd name="T8" fmla="+- 0 2111 2111"/>
                <a:gd name="T9" fmla="*/ T8 w 2939"/>
                <a:gd name="T10" fmla="+- 0 1305 155"/>
                <a:gd name="T11" fmla="*/ 1305 h 1779"/>
                <a:gd name="T12" fmla="+- 0 5050 2111"/>
                <a:gd name="T13" fmla="*/ T12 w 2939"/>
                <a:gd name="T14" fmla="+- 0 1305 155"/>
                <a:gd name="T15" fmla="*/ 1305 h 1779"/>
                <a:gd name="T16" fmla="+- 0 2111 2111"/>
                <a:gd name="T17" fmla="*/ T16 w 2939"/>
                <a:gd name="T18" fmla="+- 0 749 155"/>
                <a:gd name="T19" fmla="*/ 749 h 1779"/>
                <a:gd name="T20" fmla="+- 0 5050 2111"/>
                <a:gd name="T21" fmla="*/ T20 w 2939"/>
                <a:gd name="T22" fmla="+- 0 749 155"/>
                <a:gd name="T23" fmla="*/ 749 h 1779"/>
                <a:gd name="T24" fmla="+- 0 2111 2111"/>
                <a:gd name="T25" fmla="*/ T24 w 2939"/>
                <a:gd name="T26" fmla="+- 0 192 155"/>
                <a:gd name="T27" fmla="*/ 192 h 1779"/>
                <a:gd name="T28" fmla="+- 0 5050 2111"/>
                <a:gd name="T29" fmla="*/ T28 w 2939"/>
                <a:gd name="T30" fmla="+- 0 192 155"/>
                <a:gd name="T31" fmla="*/ 192 h 1779"/>
                <a:gd name="T32" fmla="+- 0 2245 2111"/>
                <a:gd name="T33" fmla="*/ T32 w 2939"/>
                <a:gd name="T34" fmla="+- 0 1934 155"/>
                <a:gd name="T35" fmla="*/ 1934 h 1779"/>
                <a:gd name="T36" fmla="+- 0 2245 2111"/>
                <a:gd name="T37" fmla="*/ T36 w 2939"/>
                <a:gd name="T38" fmla="+- 0 155 155"/>
                <a:gd name="T39" fmla="*/ 155 h 1779"/>
                <a:gd name="T40" fmla="+- 0 2493 2111"/>
                <a:gd name="T41" fmla="*/ T40 w 2939"/>
                <a:gd name="T42" fmla="+- 0 1934 155"/>
                <a:gd name="T43" fmla="*/ 1934 h 1779"/>
                <a:gd name="T44" fmla="+- 0 2493 2111"/>
                <a:gd name="T45" fmla="*/ T44 w 2939"/>
                <a:gd name="T46" fmla="+- 0 155 155"/>
                <a:gd name="T47" fmla="*/ 155 h 1779"/>
                <a:gd name="T48" fmla="+- 0 2717 2111"/>
                <a:gd name="T49" fmla="*/ T48 w 2939"/>
                <a:gd name="T50" fmla="+- 0 1934 155"/>
                <a:gd name="T51" fmla="*/ 1934 h 1779"/>
                <a:gd name="T52" fmla="+- 0 2717 2111"/>
                <a:gd name="T53" fmla="*/ T52 w 2939"/>
                <a:gd name="T54" fmla="+- 0 155 155"/>
                <a:gd name="T55" fmla="*/ 155 h 1779"/>
                <a:gd name="T56" fmla="+- 0 2965 2111"/>
                <a:gd name="T57" fmla="*/ T56 w 2939"/>
                <a:gd name="T58" fmla="+- 0 1934 155"/>
                <a:gd name="T59" fmla="*/ 1934 h 1779"/>
                <a:gd name="T60" fmla="+- 0 2965 2111"/>
                <a:gd name="T61" fmla="*/ T60 w 2939"/>
                <a:gd name="T62" fmla="+- 0 155 155"/>
                <a:gd name="T63" fmla="*/ 155 h 1779"/>
                <a:gd name="T64" fmla="+- 0 3204 2111"/>
                <a:gd name="T65" fmla="*/ T64 w 2939"/>
                <a:gd name="T66" fmla="+- 0 1934 155"/>
                <a:gd name="T67" fmla="*/ 1934 h 1779"/>
                <a:gd name="T68" fmla="+- 0 3204 2111"/>
                <a:gd name="T69" fmla="*/ T68 w 2939"/>
                <a:gd name="T70" fmla="+- 0 155 155"/>
                <a:gd name="T71" fmla="*/ 155 h 1779"/>
                <a:gd name="T72" fmla="+- 0 3452 2111"/>
                <a:gd name="T73" fmla="*/ T72 w 2939"/>
                <a:gd name="T74" fmla="+- 0 1934 155"/>
                <a:gd name="T75" fmla="*/ 1934 h 1779"/>
                <a:gd name="T76" fmla="+- 0 3452 2111"/>
                <a:gd name="T77" fmla="*/ T76 w 2939"/>
                <a:gd name="T78" fmla="+- 0 155 155"/>
                <a:gd name="T79" fmla="*/ 155 h 1779"/>
                <a:gd name="T80" fmla="+- 0 3692 2111"/>
                <a:gd name="T81" fmla="*/ T80 w 2939"/>
                <a:gd name="T82" fmla="+- 0 1934 155"/>
                <a:gd name="T83" fmla="*/ 1934 h 1779"/>
                <a:gd name="T84" fmla="+- 0 3692 2111"/>
                <a:gd name="T85" fmla="*/ T84 w 2939"/>
                <a:gd name="T86" fmla="+- 0 155 155"/>
                <a:gd name="T87" fmla="*/ 155 h 1779"/>
                <a:gd name="T88" fmla="+- 0 3940 2111"/>
                <a:gd name="T89" fmla="*/ T88 w 2939"/>
                <a:gd name="T90" fmla="+- 0 1934 155"/>
                <a:gd name="T91" fmla="*/ 1934 h 1779"/>
                <a:gd name="T92" fmla="+- 0 3940 2111"/>
                <a:gd name="T93" fmla="*/ T92 w 2939"/>
                <a:gd name="T94" fmla="+- 0 155 155"/>
                <a:gd name="T95" fmla="*/ 155 h 1779"/>
                <a:gd name="T96" fmla="+- 0 4188 2111"/>
                <a:gd name="T97" fmla="*/ T96 w 2939"/>
                <a:gd name="T98" fmla="+- 0 1934 155"/>
                <a:gd name="T99" fmla="*/ 1934 h 1779"/>
                <a:gd name="T100" fmla="+- 0 4188 2111"/>
                <a:gd name="T101" fmla="*/ T100 w 2939"/>
                <a:gd name="T102" fmla="+- 0 155 155"/>
                <a:gd name="T103" fmla="*/ 155 h 1779"/>
                <a:gd name="T104" fmla="+- 0 4428 2111"/>
                <a:gd name="T105" fmla="*/ T104 w 2939"/>
                <a:gd name="T106" fmla="+- 0 1934 155"/>
                <a:gd name="T107" fmla="*/ 1934 h 1779"/>
                <a:gd name="T108" fmla="+- 0 4428 2111"/>
                <a:gd name="T109" fmla="*/ T108 w 2939"/>
                <a:gd name="T110" fmla="+- 0 155 155"/>
                <a:gd name="T111" fmla="*/ 155 h 1779"/>
                <a:gd name="T112" fmla="+- 0 4676 2111"/>
                <a:gd name="T113" fmla="*/ T112 w 2939"/>
                <a:gd name="T114" fmla="+- 0 1934 155"/>
                <a:gd name="T115" fmla="*/ 1934 h 1779"/>
                <a:gd name="T116" fmla="+- 0 4676 2111"/>
                <a:gd name="T117" fmla="*/ T116 w 2939"/>
                <a:gd name="T118" fmla="+- 0 155 155"/>
                <a:gd name="T119" fmla="*/ 155 h 1779"/>
                <a:gd name="T120" fmla="+- 0 4916 2111"/>
                <a:gd name="T121" fmla="*/ T120 w 2939"/>
                <a:gd name="T122" fmla="+- 0 1934 155"/>
                <a:gd name="T123" fmla="*/ 1934 h 1779"/>
                <a:gd name="T124" fmla="+- 0 4916 2111"/>
                <a:gd name="T125" fmla="*/ T124 w 2939"/>
                <a:gd name="T126" fmla="+- 0 155 155"/>
                <a:gd name="T127" fmla="*/ 155 h 17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939" h="1779">
                  <a:moveTo>
                    <a:pt x="0" y="1706"/>
                  </a:moveTo>
                  <a:lnTo>
                    <a:pt x="2939" y="1706"/>
                  </a:lnTo>
                  <a:moveTo>
                    <a:pt x="0" y="1150"/>
                  </a:moveTo>
                  <a:lnTo>
                    <a:pt x="2939" y="1150"/>
                  </a:lnTo>
                  <a:moveTo>
                    <a:pt x="0" y="594"/>
                  </a:moveTo>
                  <a:lnTo>
                    <a:pt x="2939" y="594"/>
                  </a:lnTo>
                  <a:moveTo>
                    <a:pt x="0" y="37"/>
                  </a:moveTo>
                  <a:lnTo>
                    <a:pt x="2939" y="37"/>
                  </a:lnTo>
                  <a:moveTo>
                    <a:pt x="134" y="1779"/>
                  </a:moveTo>
                  <a:lnTo>
                    <a:pt x="134" y="0"/>
                  </a:lnTo>
                  <a:moveTo>
                    <a:pt x="382" y="1779"/>
                  </a:moveTo>
                  <a:lnTo>
                    <a:pt x="382" y="0"/>
                  </a:lnTo>
                  <a:moveTo>
                    <a:pt x="606" y="1779"/>
                  </a:moveTo>
                  <a:lnTo>
                    <a:pt x="606" y="0"/>
                  </a:lnTo>
                  <a:moveTo>
                    <a:pt x="854" y="1779"/>
                  </a:moveTo>
                  <a:lnTo>
                    <a:pt x="854" y="0"/>
                  </a:lnTo>
                  <a:moveTo>
                    <a:pt x="1093" y="1779"/>
                  </a:moveTo>
                  <a:lnTo>
                    <a:pt x="1093" y="0"/>
                  </a:lnTo>
                  <a:moveTo>
                    <a:pt x="1341" y="1779"/>
                  </a:moveTo>
                  <a:lnTo>
                    <a:pt x="1341" y="0"/>
                  </a:lnTo>
                  <a:moveTo>
                    <a:pt x="1581" y="1779"/>
                  </a:moveTo>
                  <a:lnTo>
                    <a:pt x="1581" y="0"/>
                  </a:lnTo>
                  <a:moveTo>
                    <a:pt x="1829" y="1779"/>
                  </a:moveTo>
                  <a:lnTo>
                    <a:pt x="1829" y="0"/>
                  </a:lnTo>
                  <a:moveTo>
                    <a:pt x="2077" y="1779"/>
                  </a:moveTo>
                  <a:lnTo>
                    <a:pt x="2077" y="0"/>
                  </a:lnTo>
                  <a:moveTo>
                    <a:pt x="2317" y="1779"/>
                  </a:moveTo>
                  <a:lnTo>
                    <a:pt x="2317" y="0"/>
                  </a:lnTo>
                  <a:moveTo>
                    <a:pt x="2565" y="1779"/>
                  </a:moveTo>
                  <a:lnTo>
                    <a:pt x="2565" y="0"/>
                  </a:lnTo>
                  <a:moveTo>
                    <a:pt x="2805" y="1779"/>
                  </a:moveTo>
                  <a:lnTo>
                    <a:pt x="2805" y="0"/>
                  </a:lnTo>
                </a:path>
              </a:pathLst>
            </a:custGeom>
            <a:noFill/>
            <a:ln w="9383">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83" name="Freeform 119">
              <a:extLst>
                <a:ext uri="{FF2B5EF4-FFF2-40B4-BE49-F238E27FC236}">
                  <a16:creationId xmlns:a16="http://schemas.microsoft.com/office/drawing/2014/main" id="{813A7A68-15BB-24BF-ACE3-79226E166FEF}"/>
                </a:ext>
              </a:extLst>
            </p:cNvPr>
            <p:cNvSpPr>
              <a:spLocks/>
            </p:cNvSpPr>
            <p:nvPr/>
          </p:nvSpPr>
          <p:spPr bwMode="auto">
            <a:xfrm>
              <a:off x="2244" y="1229"/>
              <a:ext cx="2672" cy="624"/>
            </a:xfrm>
            <a:custGeom>
              <a:avLst/>
              <a:gdLst>
                <a:gd name="T0" fmla="+- 0 2245 2245"/>
                <a:gd name="T1" fmla="*/ T0 w 2672"/>
                <a:gd name="T2" fmla="+- 0 1853 1229"/>
                <a:gd name="T3" fmla="*/ 1853 h 624"/>
                <a:gd name="T4" fmla="+- 0 2493 2245"/>
                <a:gd name="T5" fmla="*/ T4 w 2672"/>
                <a:gd name="T6" fmla="+- 0 1851 1229"/>
                <a:gd name="T7" fmla="*/ 1851 h 624"/>
                <a:gd name="T8" fmla="+- 0 2717 2245"/>
                <a:gd name="T9" fmla="*/ T8 w 2672"/>
                <a:gd name="T10" fmla="+- 0 1850 1229"/>
                <a:gd name="T11" fmla="*/ 1850 h 624"/>
                <a:gd name="T12" fmla="+- 0 2965 2245"/>
                <a:gd name="T13" fmla="*/ T12 w 2672"/>
                <a:gd name="T14" fmla="+- 0 1850 1229"/>
                <a:gd name="T15" fmla="*/ 1850 h 624"/>
                <a:gd name="T16" fmla="+- 0 3204 2245"/>
                <a:gd name="T17" fmla="*/ T16 w 2672"/>
                <a:gd name="T18" fmla="+- 0 1850 1229"/>
                <a:gd name="T19" fmla="*/ 1850 h 624"/>
                <a:gd name="T20" fmla="+- 0 3452 2245"/>
                <a:gd name="T21" fmla="*/ T20 w 2672"/>
                <a:gd name="T22" fmla="+- 0 1841 1229"/>
                <a:gd name="T23" fmla="*/ 1841 h 624"/>
                <a:gd name="T24" fmla="+- 0 3692 2245"/>
                <a:gd name="T25" fmla="*/ T24 w 2672"/>
                <a:gd name="T26" fmla="+- 0 1699 1229"/>
                <a:gd name="T27" fmla="*/ 1699 h 624"/>
                <a:gd name="T28" fmla="+- 0 3940 2245"/>
                <a:gd name="T29" fmla="*/ T28 w 2672"/>
                <a:gd name="T30" fmla="+- 0 1583 1229"/>
                <a:gd name="T31" fmla="*/ 1583 h 624"/>
                <a:gd name="T32" fmla="+- 0 4188 2245"/>
                <a:gd name="T33" fmla="*/ T32 w 2672"/>
                <a:gd name="T34" fmla="+- 0 1382 1229"/>
                <a:gd name="T35" fmla="*/ 1382 h 624"/>
                <a:gd name="T36" fmla="+- 0 4428 2245"/>
                <a:gd name="T37" fmla="*/ T36 w 2672"/>
                <a:gd name="T38" fmla="+- 0 1270 1229"/>
                <a:gd name="T39" fmla="*/ 1270 h 624"/>
                <a:gd name="T40" fmla="+- 0 4676 2245"/>
                <a:gd name="T41" fmla="*/ T40 w 2672"/>
                <a:gd name="T42" fmla="+- 0 1238 1229"/>
                <a:gd name="T43" fmla="*/ 1238 h 624"/>
                <a:gd name="T44" fmla="+- 0 4916 2245"/>
                <a:gd name="T45" fmla="*/ T44 w 2672"/>
                <a:gd name="T46" fmla="+- 0 1229 1229"/>
                <a:gd name="T47" fmla="*/ 1229 h 6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672" h="624">
                  <a:moveTo>
                    <a:pt x="0" y="624"/>
                  </a:moveTo>
                  <a:lnTo>
                    <a:pt x="248" y="622"/>
                  </a:lnTo>
                  <a:lnTo>
                    <a:pt x="472" y="621"/>
                  </a:lnTo>
                  <a:lnTo>
                    <a:pt x="720" y="621"/>
                  </a:lnTo>
                  <a:lnTo>
                    <a:pt x="959" y="621"/>
                  </a:lnTo>
                  <a:lnTo>
                    <a:pt x="1207" y="612"/>
                  </a:lnTo>
                  <a:lnTo>
                    <a:pt x="1447" y="470"/>
                  </a:lnTo>
                  <a:lnTo>
                    <a:pt x="1695" y="354"/>
                  </a:lnTo>
                  <a:lnTo>
                    <a:pt x="1943" y="153"/>
                  </a:lnTo>
                  <a:lnTo>
                    <a:pt x="2183" y="41"/>
                  </a:lnTo>
                  <a:lnTo>
                    <a:pt x="2431" y="9"/>
                  </a:lnTo>
                  <a:lnTo>
                    <a:pt x="2671" y="0"/>
                  </a:lnTo>
                </a:path>
              </a:pathLst>
            </a:custGeom>
            <a:noFill/>
            <a:ln w="13232">
              <a:solidFill>
                <a:srgbClr val="8B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84" name="Freeform 118">
              <a:extLst>
                <a:ext uri="{FF2B5EF4-FFF2-40B4-BE49-F238E27FC236}">
                  <a16:creationId xmlns:a16="http://schemas.microsoft.com/office/drawing/2014/main" id="{DDC13123-2E94-B264-F27B-6CDECE026B82}"/>
                </a:ext>
              </a:extLst>
            </p:cNvPr>
            <p:cNvSpPr>
              <a:spLocks/>
            </p:cNvSpPr>
            <p:nvPr/>
          </p:nvSpPr>
          <p:spPr bwMode="auto">
            <a:xfrm>
              <a:off x="2244" y="1174"/>
              <a:ext cx="2672" cy="679"/>
            </a:xfrm>
            <a:custGeom>
              <a:avLst/>
              <a:gdLst>
                <a:gd name="T0" fmla="+- 0 2245 2245"/>
                <a:gd name="T1" fmla="*/ T0 w 2672"/>
                <a:gd name="T2" fmla="+- 0 1853 1174"/>
                <a:gd name="T3" fmla="*/ 1853 h 679"/>
                <a:gd name="T4" fmla="+- 0 2493 2245"/>
                <a:gd name="T5" fmla="*/ T4 w 2672"/>
                <a:gd name="T6" fmla="+- 0 1851 1174"/>
                <a:gd name="T7" fmla="*/ 1851 h 679"/>
                <a:gd name="T8" fmla="+- 0 2717 2245"/>
                <a:gd name="T9" fmla="*/ T8 w 2672"/>
                <a:gd name="T10" fmla="+- 0 1850 1174"/>
                <a:gd name="T11" fmla="*/ 1850 h 679"/>
                <a:gd name="T12" fmla="+- 0 2965 2245"/>
                <a:gd name="T13" fmla="*/ T12 w 2672"/>
                <a:gd name="T14" fmla="+- 0 1850 1174"/>
                <a:gd name="T15" fmla="*/ 1850 h 679"/>
                <a:gd name="T16" fmla="+- 0 3204 2245"/>
                <a:gd name="T17" fmla="*/ T16 w 2672"/>
                <a:gd name="T18" fmla="+- 0 1850 1174"/>
                <a:gd name="T19" fmla="*/ 1850 h 679"/>
                <a:gd name="T20" fmla="+- 0 3452 2245"/>
                <a:gd name="T21" fmla="*/ T20 w 2672"/>
                <a:gd name="T22" fmla="+- 0 1841 1174"/>
                <a:gd name="T23" fmla="*/ 1841 h 679"/>
                <a:gd name="T24" fmla="+- 0 3692 2245"/>
                <a:gd name="T25" fmla="*/ T24 w 2672"/>
                <a:gd name="T26" fmla="+- 0 1699 1174"/>
                <a:gd name="T27" fmla="*/ 1699 h 679"/>
                <a:gd name="T28" fmla="+- 0 3940 2245"/>
                <a:gd name="T29" fmla="*/ T28 w 2672"/>
                <a:gd name="T30" fmla="+- 0 1576 1174"/>
                <a:gd name="T31" fmla="*/ 1576 h 679"/>
                <a:gd name="T32" fmla="+- 0 4188 2245"/>
                <a:gd name="T33" fmla="*/ T32 w 2672"/>
                <a:gd name="T34" fmla="+- 0 1341 1174"/>
                <a:gd name="T35" fmla="*/ 1341 h 679"/>
                <a:gd name="T36" fmla="+- 0 4428 2245"/>
                <a:gd name="T37" fmla="*/ T36 w 2672"/>
                <a:gd name="T38" fmla="+- 0 1218 1174"/>
                <a:gd name="T39" fmla="*/ 1218 h 679"/>
                <a:gd name="T40" fmla="+- 0 4676 2245"/>
                <a:gd name="T41" fmla="*/ T40 w 2672"/>
                <a:gd name="T42" fmla="+- 0 1183 1174"/>
                <a:gd name="T43" fmla="*/ 1183 h 679"/>
                <a:gd name="T44" fmla="+- 0 4916 2245"/>
                <a:gd name="T45" fmla="*/ T44 w 2672"/>
                <a:gd name="T46" fmla="+- 0 1174 1174"/>
                <a:gd name="T47" fmla="*/ 1174 h 6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672" h="679">
                  <a:moveTo>
                    <a:pt x="0" y="679"/>
                  </a:moveTo>
                  <a:lnTo>
                    <a:pt x="248" y="677"/>
                  </a:lnTo>
                  <a:lnTo>
                    <a:pt x="472" y="676"/>
                  </a:lnTo>
                  <a:lnTo>
                    <a:pt x="720" y="676"/>
                  </a:lnTo>
                  <a:lnTo>
                    <a:pt x="959" y="676"/>
                  </a:lnTo>
                  <a:lnTo>
                    <a:pt x="1207" y="667"/>
                  </a:lnTo>
                  <a:lnTo>
                    <a:pt x="1447" y="525"/>
                  </a:lnTo>
                  <a:lnTo>
                    <a:pt x="1695" y="402"/>
                  </a:lnTo>
                  <a:lnTo>
                    <a:pt x="1943" y="167"/>
                  </a:lnTo>
                  <a:lnTo>
                    <a:pt x="2183" y="44"/>
                  </a:lnTo>
                  <a:lnTo>
                    <a:pt x="2431" y="9"/>
                  </a:lnTo>
                  <a:lnTo>
                    <a:pt x="2671" y="0"/>
                  </a:lnTo>
                </a:path>
              </a:pathLst>
            </a:custGeom>
            <a:noFill/>
            <a:ln w="13155">
              <a:solidFill>
                <a:srgbClr val="FF8C00"/>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85" name="Freeform 117">
              <a:extLst>
                <a:ext uri="{FF2B5EF4-FFF2-40B4-BE49-F238E27FC236}">
                  <a16:creationId xmlns:a16="http://schemas.microsoft.com/office/drawing/2014/main" id="{F9B80BB8-A473-7944-7D93-0BB8D63F8D5E}"/>
                </a:ext>
              </a:extLst>
            </p:cNvPr>
            <p:cNvSpPr>
              <a:spLocks/>
            </p:cNvSpPr>
            <p:nvPr/>
          </p:nvSpPr>
          <p:spPr bwMode="auto">
            <a:xfrm>
              <a:off x="2244" y="1128"/>
              <a:ext cx="2672" cy="725"/>
            </a:xfrm>
            <a:custGeom>
              <a:avLst/>
              <a:gdLst>
                <a:gd name="T0" fmla="+- 0 2245 2245"/>
                <a:gd name="T1" fmla="*/ T0 w 2672"/>
                <a:gd name="T2" fmla="+- 0 1853 1129"/>
                <a:gd name="T3" fmla="*/ 1853 h 725"/>
                <a:gd name="T4" fmla="+- 0 2493 2245"/>
                <a:gd name="T5" fmla="*/ T4 w 2672"/>
                <a:gd name="T6" fmla="+- 0 1851 1129"/>
                <a:gd name="T7" fmla="*/ 1851 h 725"/>
                <a:gd name="T8" fmla="+- 0 2717 2245"/>
                <a:gd name="T9" fmla="*/ T8 w 2672"/>
                <a:gd name="T10" fmla="+- 0 1850 1129"/>
                <a:gd name="T11" fmla="*/ 1850 h 725"/>
                <a:gd name="T12" fmla="+- 0 2965 2245"/>
                <a:gd name="T13" fmla="*/ T12 w 2672"/>
                <a:gd name="T14" fmla="+- 0 1850 1129"/>
                <a:gd name="T15" fmla="*/ 1850 h 725"/>
                <a:gd name="T16" fmla="+- 0 3204 2245"/>
                <a:gd name="T17" fmla="*/ T16 w 2672"/>
                <a:gd name="T18" fmla="+- 0 1850 1129"/>
                <a:gd name="T19" fmla="*/ 1850 h 725"/>
                <a:gd name="T20" fmla="+- 0 3452 2245"/>
                <a:gd name="T21" fmla="*/ T20 w 2672"/>
                <a:gd name="T22" fmla="+- 0 1841 1129"/>
                <a:gd name="T23" fmla="*/ 1841 h 725"/>
                <a:gd name="T24" fmla="+- 0 3692 2245"/>
                <a:gd name="T25" fmla="*/ T24 w 2672"/>
                <a:gd name="T26" fmla="+- 0 1699 1129"/>
                <a:gd name="T27" fmla="*/ 1699 h 725"/>
                <a:gd name="T28" fmla="+- 0 3940 2245"/>
                <a:gd name="T29" fmla="*/ T28 w 2672"/>
                <a:gd name="T30" fmla="+- 0 1561 1129"/>
                <a:gd name="T31" fmla="*/ 1561 h 725"/>
                <a:gd name="T32" fmla="+- 0 4188 2245"/>
                <a:gd name="T33" fmla="*/ T32 w 2672"/>
                <a:gd name="T34" fmla="+- 0 1317 1129"/>
                <a:gd name="T35" fmla="*/ 1317 h 725"/>
                <a:gd name="T36" fmla="+- 0 4428 2245"/>
                <a:gd name="T37" fmla="*/ T36 w 2672"/>
                <a:gd name="T38" fmla="+- 0 1174 1129"/>
                <a:gd name="T39" fmla="*/ 1174 h 725"/>
                <a:gd name="T40" fmla="+- 0 4676 2245"/>
                <a:gd name="T41" fmla="*/ T40 w 2672"/>
                <a:gd name="T42" fmla="+- 0 1138 1129"/>
                <a:gd name="T43" fmla="*/ 1138 h 725"/>
                <a:gd name="T44" fmla="+- 0 4916 2245"/>
                <a:gd name="T45" fmla="*/ T44 w 2672"/>
                <a:gd name="T46" fmla="+- 0 1129 1129"/>
                <a:gd name="T47" fmla="*/ 1129 h 7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672" h="725">
                  <a:moveTo>
                    <a:pt x="0" y="724"/>
                  </a:moveTo>
                  <a:lnTo>
                    <a:pt x="248" y="722"/>
                  </a:lnTo>
                  <a:lnTo>
                    <a:pt x="472" y="721"/>
                  </a:lnTo>
                  <a:lnTo>
                    <a:pt x="720" y="721"/>
                  </a:lnTo>
                  <a:lnTo>
                    <a:pt x="959" y="721"/>
                  </a:lnTo>
                  <a:lnTo>
                    <a:pt x="1207" y="712"/>
                  </a:lnTo>
                  <a:lnTo>
                    <a:pt x="1447" y="570"/>
                  </a:lnTo>
                  <a:lnTo>
                    <a:pt x="1695" y="432"/>
                  </a:lnTo>
                  <a:lnTo>
                    <a:pt x="1943" y="188"/>
                  </a:lnTo>
                  <a:lnTo>
                    <a:pt x="2183" y="45"/>
                  </a:lnTo>
                  <a:lnTo>
                    <a:pt x="2431" y="9"/>
                  </a:lnTo>
                  <a:lnTo>
                    <a:pt x="2671" y="0"/>
                  </a:lnTo>
                </a:path>
              </a:pathLst>
            </a:custGeom>
            <a:noFill/>
            <a:ln w="13088">
              <a:solidFill>
                <a:srgbClr val="FFD800"/>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86" name="AutoShape 116">
              <a:extLst>
                <a:ext uri="{FF2B5EF4-FFF2-40B4-BE49-F238E27FC236}">
                  <a16:creationId xmlns:a16="http://schemas.microsoft.com/office/drawing/2014/main" id="{19E9C584-D877-0DBD-7094-8E36759B1C50}"/>
                </a:ext>
              </a:extLst>
            </p:cNvPr>
            <p:cNvSpPr>
              <a:spLocks/>
            </p:cNvSpPr>
            <p:nvPr/>
          </p:nvSpPr>
          <p:spPr bwMode="auto">
            <a:xfrm>
              <a:off x="2225" y="185"/>
              <a:ext cx="2710" cy="1718"/>
            </a:xfrm>
            <a:custGeom>
              <a:avLst/>
              <a:gdLst>
                <a:gd name="T0" fmla="+- 0 2226 2226"/>
                <a:gd name="T1" fmla="*/ T0 w 2710"/>
                <a:gd name="T2" fmla="+- 0 1853 186"/>
                <a:gd name="T3" fmla="*/ 1853 h 1718"/>
                <a:gd name="T4" fmla="+- 0 2245 2226"/>
                <a:gd name="T5" fmla="*/ T4 w 2710"/>
                <a:gd name="T6" fmla="+- 0 1803 186"/>
                <a:gd name="T7" fmla="*/ 1803 h 1718"/>
                <a:gd name="T8" fmla="+- 0 2264 2226"/>
                <a:gd name="T9" fmla="*/ T8 w 2710"/>
                <a:gd name="T10" fmla="+- 0 1853 186"/>
                <a:gd name="T11" fmla="*/ 1853 h 1718"/>
                <a:gd name="T12" fmla="+- 0 2245 2226"/>
                <a:gd name="T13" fmla="*/ T12 w 2710"/>
                <a:gd name="T14" fmla="+- 0 1904 186"/>
                <a:gd name="T15" fmla="*/ 1904 h 1718"/>
                <a:gd name="T16" fmla="+- 0 2226 2226"/>
                <a:gd name="T17" fmla="*/ T16 w 2710"/>
                <a:gd name="T18" fmla="+- 0 1853 186"/>
                <a:gd name="T19" fmla="*/ 1853 h 1718"/>
                <a:gd name="T20" fmla="+- 0 2474 2226"/>
                <a:gd name="T21" fmla="*/ T20 w 2710"/>
                <a:gd name="T22" fmla="+- 0 1851 186"/>
                <a:gd name="T23" fmla="*/ 1851 h 1718"/>
                <a:gd name="T24" fmla="+- 0 2493 2226"/>
                <a:gd name="T25" fmla="*/ T24 w 2710"/>
                <a:gd name="T26" fmla="+- 0 1800 186"/>
                <a:gd name="T27" fmla="*/ 1800 h 1718"/>
                <a:gd name="T28" fmla="+- 0 2511 2226"/>
                <a:gd name="T29" fmla="*/ T28 w 2710"/>
                <a:gd name="T30" fmla="+- 0 1851 186"/>
                <a:gd name="T31" fmla="*/ 1851 h 1718"/>
                <a:gd name="T32" fmla="+- 0 2493 2226"/>
                <a:gd name="T33" fmla="*/ T32 w 2710"/>
                <a:gd name="T34" fmla="+- 0 1901 186"/>
                <a:gd name="T35" fmla="*/ 1901 h 1718"/>
                <a:gd name="T36" fmla="+- 0 2474 2226"/>
                <a:gd name="T37" fmla="*/ T36 w 2710"/>
                <a:gd name="T38" fmla="+- 0 1851 186"/>
                <a:gd name="T39" fmla="*/ 1851 h 1718"/>
                <a:gd name="T40" fmla="+- 0 2698 2226"/>
                <a:gd name="T41" fmla="*/ T40 w 2710"/>
                <a:gd name="T42" fmla="+- 0 1850 186"/>
                <a:gd name="T43" fmla="*/ 1850 h 1718"/>
                <a:gd name="T44" fmla="+- 0 2717 2226"/>
                <a:gd name="T45" fmla="*/ T44 w 2710"/>
                <a:gd name="T46" fmla="+- 0 1799 186"/>
                <a:gd name="T47" fmla="*/ 1799 h 1718"/>
                <a:gd name="T48" fmla="+- 0 2735 2226"/>
                <a:gd name="T49" fmla="*/ T48 w 2710"/>
                <a:gd name="T50" fmla="+- 0 1850 186"/>
                <a:gd name="T51" fmla="*/ 1850 h 1718"/>
                <a:gd name="T52" fmla="+- 0 2717 2226"/>
                <a:gd name="T53" fmla="*/ T52 w 2710"/>
                <a:gd name="T54" fmla="+- 0 1900 186"/>
                <a:gd name="T55" fmla="*/ 1900 h 1718"/>
                <a:gd name="T56" fmla="+- 0 2698 2226"/>
                <a:gd name="T57" fmla="*/ T56 w 2710"/>
                <a:gd name="T58" fmla="+- 0 1850 186"/>
                <a:gd name="T59" fmla="*/ 1850 h 1718"/>
                <a:gd name="T60" fmla="+- 0 2946 2226"/>
                <a:gd name="T61" fmla="*/ T60 w 2710"/>
                <a:gd name="T62" fmla="+- 0 1850 186"/>
                <a:gd name="T63" fmla="*/ 1850 h 1718"/>
                <a:gd name="T64" fmla="+- 0 2965 2226"/>
                <a:gd name="T65" fmla="*/ T64 w 2710"/>
                <a:gd name="T66" fmla="+- 0 1799 186"/>
                <a:gd name="T67" fmla="*/ 1799 h 1718"/>
                <a:gd name="T68" fmla="+- 0 2983 2226"/>
                <a:gd name="T69" fmla="*/ T68 w 2710"/>
                <a:gd name="T70" fmla="+- 0 1850 186"/>
                <a:gd name="T71" fmla="*/ 1850 h 1718"/>
                <a:gd name="T72" fmla="+- 0 2965 2226"/>
                <a:gd name="T73" fmla="*/ T72 w 2710"/>
                <a:gd name="T74" fmla="+- 0 1900 186"/>
                <a:gd name="T75" fmla="*/ 1900 h 1718"/>
                <a:gd name="T76" fmla="+- 0 2946 2226"/>
                <a:gd name="T77" fmla="*/ T76 w 2710"/>
                <a:gd name="T78" fmla="+- 0 1850 186"/>
                <a:gd name="T79" fmla="*/ 1850 h 1718"/>
                <a:gd name="T80" fmla="+- 0 3186 2226"/>
                <a:gd name="T81" fmla="*/ T80 w 2710"/>
                <a:gd name="T82" fmla="+- 0 1850 186"/>
                <a:gd name="T83" fmla="*/ 1850 h 1718"/>
                <a:gd name="T84" fmla="+- 0 3204 2226"/>
                <a:gd name="T85" fmla="*/ T84 w 2710"/>
                <a:gd name="T86" fmla="+- 0 1799 186"/>
                <a:gd name="T87" fmla="*/ 1799 h 1718"/>
                <a:gd name="T88" fmla="+- 0 3223 2226"/>
                <a:gd name="T89" fmla="*/ T88 w 2710"/>
                <a:gd name="T90" fmla="+- 0 1850 186"/>
                <a:gd name="T91" fmla="*/ 1850 h 1718"/>
                <a:gd name="T92" fmla="+- 0 3204 2226"/>
                <a:gd name="T93" fmla="*/ T92 w 2710"/>
                <a:gd name="T94" fmla="+- 0 1900 186"/>
                <a:gd name="T95" fmla="*/ 1900 h 1718"/>
                <a:gd name="T96" fmla="+- 0 3186 2226"/>
                <a:gd name="T97" fmla="*/ T96 w 2710"/>
                <a:gd name="T98" fmla="+- 0 1850 186"/>
                <a:gd name="T99" fmla="*/ 1850 h 1718"/>
                <a:gd name="T100" fmla="+- 0 3434 2226"/>
                <a:gd name="T101" fmla="*/ T100 w 2710"/>
                <a:gd name="T102" fmla="+- 0 1841 186"/>
                <a:gd name="T103" fmla="*/ 1841 h 1718"/>
                <a:gd name="T104" fmla="+- 0 3452 2226"/>
                <a:gd name="T105" fmla="*/ T104 w 2710"/>
                <a:gd name="T106" fmla="+- 0 1791 186"/>
                <a:gd name="T107" fmla="*/ 1791 h 1718"/>
                <a:gd name="T108" fmla="+- 0 3471 2226"/>
                <a:gd name="T109" fmla="*/ T108 w 2710"/>
                <a:gd name="T110" fmla="+- 0 1841 186"/>
                <a:gd name="T111" fmla="*/ 1841 h 1718"/>
                <a:gd name="T112" fmla="+- 0 3452 2226"/>
                <a:gd name="T113" fmla="*/ T112 w 2710"/>
                <a:gd name="T114" fmla="+- 0 1892 186"/>
                <a:gd name="T115" fmla="*/ 1892 h 1718"/>
                <a:gd name="T116" fmla="+- 0 3434 2226"/>
                <a:gd name="T117" fmla="*/ T116 w 2710"/>
                <a:gd name="T118" fmla="+- 0 1841 186"/>
                <a:gd name="T119" fmla="*/ 1841 h 1718"/>
                <a:gd name="T120" fmla="+- 0 3674 2226"/>
                <a:gd name="T121" fmla="*/ T120 w 2710"/>
                <a:gd name="T122" fmla="+- 0 1680 186"/>
                <a:gd name="T123" fmla="*/ 1680 h 1718"/>
                <a:gd name="T124" fmla="+- 0 3692 2226"/>
                <a:gd name="T125" fmla="*/ T124 w 2710"/>
                <a:gd name="T126" fmla="+- 0 1629 186"/>
                <a:gd name="T127" fmla="*/ 1629 h 1718"/>
                <a:gd name="T128" fmla="+- 0 3711 2226"/>
                <a:gd name="T129" fmla="*/ T128 w 2710"/>
                <a:gd name="T130" fmla="+- 0 1680 186"/>
                <a:gd name="T131" fmla="*/ 1680 h 1718"/>
                <a:gd name="T132" fmla="+- 0 3692 2226"/>
                <a:gd name="T133" fmla="*/ T132 w 2710"/>
                <a:gd name="T134" fmla="+- 0 1730 186"/>
                <a:gd name="T135" fmla="*/ 1730 h 1718"/>
                <a:gd name="T136" fmla="+- 0 3674 2226"/>
                <a:gd name="T137" fmla="*/ T136 w 2710"/>
                <a:gd name="T138" fmla="+- 0 1680 186"/>
                <a:gd name="T139" fmla="*/ 1680 h 1718"/>
                <a:gd name="T140" fmla="+- 0 3922 2226"/>
                <a:gd name="T141" fmla="*/ T140 w 2710"/>
                <a:gd name="T142" fmla="+- 0 1440 186"/>
                <a:gd name="T143" fmla="*/ 1440 h 1718"/>
                <a:gd name="T144" fmla="+- 0 3940 2226"/>
                <a:gd name="T145" fmla="*/ T144 w 2710"/>
                <a:gd name="T146" fmla="+- 0 1389 186"/>
                <a:gd name="T147" fmla="*/ 1389 h 1718"/>
                <a:gd name="T148" fmla="+- 0 3959 2226"/>
                <a:gd name="T149" fmla="*/ T148 w 2710"/>
                <a:gd name="T150" fmla="+- 0 1440 186"/>
                <a:gd name="T151" fmla="*/ 1440 h 1718"/>
                <a:gd name="T152" fmla="+- 0 3940 2226"/>
                <a:gd name="T153" fmla="*/ T152 w 2710"/>
                <a:gd name="T154" fmla="+- 0 1490 186"/>
                <a:gd name="T155" fmla="*/ 1490 h 1718"/>
                <a:gd name="T156" fmla="+- 0 3922 2226"/>
                <a:gd name="T157" fmla="*/ T156 w 2710"/>
                <a:gd name="T158" fmla="+- 0 1440 186"/>
                <a:gd name="T159" fmla="*/ 1440 h 1718"/>
                <a:gd name="T160" fmla="+- 0 4169 2226"/>
                <a:gd name="T161" fmla="*/ T160 w 2710"/>
                <a:gd name="T162" fmla="+- 0 822 186"/>
                <a:gd name="T163" fmla="*/ 822 h 1718"/>
                <a:gd name="T164" fmla="+- 0 4188 2226"/>
                <a:gd name="T165" fmla="*/ T164 w 2710"/>
                <a:gd name="T166" fmla="+- 0 772 186"/>
                <a:gd name="T167" fmla="*/ 772 h 1718"/>
                <a:gd name="T168" fmla="+- 0 4207 2226"/>
                <a:gd name="T169" fmla="*/ T168 w 2710"/>
                <a:gd name="T170" fmla="+- 0 822 186"/>
                <a:gd name="T171" fmla="*/ 822 h 1718"/>
                <a:gd name="T172" fmla="+- 0 4188 2226"/>
                <a:gd name="T173" fmla="*/ T172 w 2710"/>
                <a:gd name="T174" fmla="+- 0 873 186"/>
                <a:gd name="T175" fmla="*/ 873 h 1718"/>
                <a:gd name="T176" fmla="+- 0 4169 2226"/>
                <a:gd name="T177" fmla="*/ T176 w 2710"/>
                <a:gd name="T178" fmla="+- 0 822 186"/>
                <a:gd name="T179" fmla="*/ 822 h 1718"/>
                <a:gd name="T180" fmla="+- 0 4409 2226"/>
                <a:gd name="T181" fmla="*/ T180 w 2710"/>
                <a:gd name="T182" fmla="+- 0 397 186"/>
                <a:gd name="T183" fmla="*/ 397 h 1718"/>
                <a:gd name="T184" fmla="+- 0 4428 2226"/>
                <a:gd name="T185" fmla="*/ T184 w 2710"/>
                <a:gd name="T186" fmla="+- 0 346 186"/>
                <a:gd name="T187" fmla="*/ 346 h 1718"/>
                <a:gd name="T188" fmla="+- 0 4447 2226"/>
                <a:gd name="T189" fmla="*/ T188 w 2710"/>
                <a:gd name="T190" fmla="+- 0 397 186"/>
                <a:gd name="T191" fmla="*/ 397 h 1718"/>
                <a:gd name="T192" fmla="+- 0 4428 2226"/>
                <a:gd name="T193" fmla="*/ T192 w 2710"/>
                <a:gd name="T194" fmla="+- 0 447 186"/>
                <a:gd name="T195" fmla="*/ 447 h 1718"/>
                <a:gd name="T196" fmla="+- 0 4409 2226"/>
                <a:gd name="T197" fmla="*/ T196 w 2710"/>
                <a:gd name="T198" fmla="+- 0 397 186"/>
                <a:gd name="T199" fmla="*/ 397 h 1718"/>
                <a:gd name="T200" fmla="+- 0 4657 2226"/>
                <a:gd name="T201" fmla="*/ T200 w 2710"/>
                <a:gd name="T202" fmla="+- 0 269 186"/>
                <a:gd name="T203" fmla="*/ 269 h 1718"/>
                <a:gd name="T204" fmla="+- 0 4676 2226"/>
                <a:gd name="T205" fmla="*/ T204 w 2710"/>
                <a:gd name="T206" fmla="+- 0 219 186"/>
                <a:gd name="T207" fmla="*/ 219 h 1718"/>
                <a:gd name="T208" fmla="+- 0 4695 2226"/>
                <a:gd name="T209" fmla="*/ T208 w 2710"/>
                <a:gd name="T210" fmla="+- 0 269 186"/>
                <a:gd name="T211" fmla="*/ 269 h 1718"/>
                <a:gd name="T212" fmla="+- 0 4676 2226"/>
                <a:gd name="T213" fmla="*/ T212 w 2710"/>
                <a:gd name="T214" fmla="+- 0 320 186"/>
                <a:gd name="T215" fmla="*/ 320 h 1718"/>
                <a:gd name="T216" fmla="+- 0 4657 2226"/>
                <a:gd name="T217" fmla="*/ T216 w 2710"/>
                <a:gd name="T218" fmla="+- 0 269 186"/>
                <a:gd name="T219" fmla="*/ 269 h 1718"/>
                <a:gd name="T220" fmla="+- 0 4897 2226"/>
                <a:gd name="T221" fmla="*/ T220 w 2710"/>
                <a:gd name="T222" fmla="+- 0 236 186"/>
                <a:gd name="T223" fmla="*/ 236 h 1718"/>
                <a:gd name="T224" fmla="+- 0 4916 2226"/>
                <a:gd name="T225" fmla="*/ T224 w 2710"/>
                <a:gd name="T226" fmla="+- 0 186 186"/>
                <a:gd name="T227" fmla="*/ 186 h 1718"/>
                <a:gd name="T228" fmla="+- 0 4935 2226"/>
                <a:gd name="T229" fmla="*/ T228 w 2710"/>
                <a:gd name="T230" fmla="+- 0 236 186"/>
                <a:gd name="T231" fmla="*/ 236 h 1718"/>
                <a:gd name="T232" fmla="+- 0 4916 2226"/>
                <a:gd name="T233" fmla="*/ T232 w 2710"/>
                <a:gd name="T234" fmla="+- 0 287 186"/>
                <a:gd name="T235" fmla="*/ 287 h 1718"/>
                <a:gd name="T236" fmla="+- 0 4897 2226"/>
                <a:gd name="T237" fmla="*/ T236 w 2710"/>
                <a:gd name="T238" fmla="+- 0 236 186"/>
                <a:gd name="T239" fmla="*/ 236 h 17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710" h="1718">
                  <a:moveTo>
                    <a:pt x="0" y="1667"/>
                  </a:moveTo>
                  <a:lnTo>
                    <a:pt x="19" y="1617"/>
                  </a:lnTo>
                  <a:lnTo>
                    <a:pt x="38" y="1667"/>
                  </a:lnTo>
                  <a:lnTo>
                    <a:pt x="19" y="1718"/>
                  </a:lnTo>
                  <a:lnTo>
                    <a:pt x="0" y="1667"/>
                  </a:lnTo>
                  <a:close/>
                  <a:moveTo>
                    <a:pt x="248" y="1665"/>
                  </a:moveTo>
                  <a:lnTo>
                    <a:pt x="267" y="1614"/>
                  </a:lnTo>
                  <a:lnTo>
                    <a:pt x="285" y="1665"/>
                  </a:lnTo>
                  <a:lnTo>
                    <a:pt x="267" y="1715"/>
                  </a:lnTo>
                  <a:lnTo>
                    <a:pt x="248" y="1665"/>
                  </a:lnTo>
                  <a:close/>
                  <a:moveTo>
                    <a:pt x="472" y="1664"/>
                  </a:moveTo>
                  <a:lnTo>
                    <a:pt x="491" y="1613"/>
                  </a:lnTo>
                  <a:lnTo>
                    <a:pt x="509" y="1664"/>
                  </a:lnTo>
                  <a:lnTo>
                    <a:pt x="491" y="1714"/>
                  </a:lnTo>
                  <a:lnTo>
                    <a:pt x="472" y="1664"/>
                  </a:lnTo>
                  <a:close/>
                  <a:moveTo>
                    <a:pt x="720" y="1664"/>
                  </a:moveTo>
                  <a:lnTo>
                    <a:pt x="739" y="1613"/>
                  </a:lnTo>
                  <a:lnTo>
                    <a:pt x="757" y="1664"/>
                  </a:lnTo>
                  <a:lnTo>
                    <a:pt x="739" y="1714"/>
                  </a:lnTo>
                  <a:lnTo>
                    <a:pt x="720" y="1664"/>
                  </a:lnTo>
                  <a:close/>
                  <a:moveTo>
                    <a:pt x="960" y="1664"/>
                  </a:moveTo>
                  <a:lnTo>
                    <a:pt x="978" y="1613"/>
                  </a:lnTo>
                  <a:lnTo>
                    <a:pt x="997" y="1664"/>
                  </a:lnTo>
                  <a:lnTo>
                    <a:pt x="978" y="1714"/>
                  </a:lnTo>
                  <a:lnTo>
                    <a:pt x="960" y="1664"/>
                  </a:lnTo>
                  <a:close/>
                  <a:moveTo>
                    <a:pt x="1208" y="1655"/>
                  </a:moveTo>
                  <a:lnTo>
                    <a:pt x="1226" y="1605"/>
                  </a:lnTo>
                  <a:lnTo>
                    <a:pt x="1245" y="1655"/>
                  </a:lnTo>
                  <a:lnTo>
                    <a:pt x="1226" y="1706"/>
                  </a:lnTo>
                  <a:lnTo>
                    <a:pt x="1208" y="1655"/>
                  </a:lnTo>
                  <a:close/>
                  <a:moveTo>
                    <a:pt x="1448" y="1494"/>
                  </a:moveTo>
                  <a:lnTo>
                    <a:pt x="1466" y="1443"/>
                  </a:lnTo>
                  <a:lnTo>
                    <a:pt x="1485" y="1494"/>
                  </a:lnTo>
                  <a:lnTo>
                    <a:pt x="1466" y="1544"/>
                  </a:lnTo>
                  <a:lnTo>
                    <a:pt x="1448" y="1494"/>
                  </a:lnTo>
                  <a:close/>
                  <a:moveTo>
                    <a:pt x="1696" y="1254"/>
                  </a:moveTo>
                  <a:lnTo>
                    <a:pt x="1714" y="1203"/>
                  </a:lnTo>
                  <a:lnTo>
                    <a:pt x="1733" y="1254"/>
                  </a:lnTo>
                  <a:lnTo>
                    <a:pt x="1714" y="1304"/>
                  </a:lnTo>
                  <a:lnTo>
                    <a:pt x="1696" y="1254"/>
                  </a:lnTo>
                  <a:close/>
                  <a:moveTo>
                    <a:pt x="1943" y="636"/>
                  </a:moveTo>
                  <a:lnTo>
                    <a:pt x="1962" y="586"/>
                  </a:lnTo>
                  <a:lnTo>
                    <a:pt x="1981" y="636"/>
                  </a:lnTo>
                  <a:lnTo>
                    <a:pt x="1962" y="687"/>
                  </a:lnTo>
                  <a:lnTo>
                    <a:pt x="1943" y="636"/>
                  </a:lnTo>
                  <a:close/>
                  <a:moveTo>
                    <a:pt x="2183" y="211"/>
                  </a:moveTo>
                  <a:lnTo>
                    <a:pt x="2202" y="160"/>
                  </a:lnTo>
                  <a:lnTo>
                    <a:pt x="2221" y="211"/>
                  </a:lnTo>
                  <a:lnTo>
                    <a:pt x="2202" y="261"/>
                  </a:lnTo>
                  <a:lnTo>
                    <a:pt x="2183" y="211"/>
                  </a:lnTo>
                  <a:close/>
                  <a:moveTo>
                    <a:pt x="2431" y="83"/>
                  </a:moveTo>
                  <a:lnTo>
                    <a:pt x="2450" y="33"/>
                  </a:lnTo>
                  <a:lnTo>
                    <a:pt x="2469" y="83"/>
                  </a:lnTo>
                  <a:lnTo>
                    <a:pt x="2450" y="134"/>
                  </a:lnTo>
                  <a:lnTo>
                    <a:pt x="2431" y="83"/>
                  </a:lnTo>
                  <a:close/>
                  <a:moveTo>
                    <a:pt x="2671" y="50"/>
                  </a:moveTo>
                  <a:lnTo>
                    <a:pt x="2690" y="0"/>
                  </a:lnTo>
                  <a:lnTo>
                    <a:pt x="2709" y="50"/>
                  </a:lnTo>
                  <a:lnTo>
                    <a:pt x="2690" y="101"/>
                  </a:lnTo>
                  <a:lnTo>
                    <a:pt x="2671" y="50"/>
                  </a:lnTo>
                  <a:close/>
                </a:path>
              </a:pathLst>
            </a:custGeom>
            <a:noFill/>
            <a:ln w="12452">
              <a:solidFill>
                <a:srgbClr val="048B8B"/>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87" name="AutoShape 115">
              <a:extLst>
                <a:ext uri="{FF2B5EF4-FFF2-40B4-BE49-F238E27FC236}">
                  <a16:creationId xmlns:a16="http://schemas.microsoft.com/office/drawing/2014/main" id="{AC85E435-DC69-029F-6F88-FFDA6430CF9D}"/>
                </a:ext>
              </a:extLst>
            </p:cNvPr>
            <p:cNvSpPr>
              <a:spLocks/>
            </p:cNvSpPr>
            <p:nvPr/>
          </p:nvSpPr>
          <p:spPr bwMode="auto">
            <a:xfrm>
              <a:off x="2090" y="192"/>
              <a:ext cx="2826" cy="1797"/>
            </a:xfrm>
            <a:custGeom>
              <a:avLst/>
              <a:gdLst>
                <a:gd name="T0" fmla="+- 0 2091 2091"/>
                <a:gd name="T1" fmla="*/ T0 w 2826"/>
                <a:gd name="T2" fmla="+- 0 1861 192"/>
                <a:gd name="T3" fmla="*/ 1861 h 1797"/>
                <a:gd name="T4" fmla="+- 0 2111 2091"/>
                <a:gd name="T5" fmla="*/ T4 w 2826"/>
                <a:gd name="T6" fmla="+- 0 1861 192"/>
                <a:gd name="T7" fmla="*/ 1861 h 1797"/>
                <a:gd name="T8" fmla="+- 0 2091 2091"/>
                <a:gd name="T9" fmla="*/ T8 w 2826"/>
                <a:gd name="T10" fmla="+- 0 1305 192"/>
                <a:gd name="T11" fmla="*/ 1305 h 1797"/>
                <a:gd name="T12" fmla="+- 0 2111 2091"/>
                <a:gd name="T13" fmla="*/ T12 w 2826"/>
                <a:gd name="T14" fmla="+- 0 1305 192"/>
                <a:gd name="T15" fmla="*/ 1305 h 1797"/>
                <a:gd name="T16" fmla="+- 0 2091 2091"/>
                <a:gd name="T17" fmla="*/ T16 w 2826"/>
                <a:gd name="T18" fmla="+- 0 749 192"/>
                <a:gd name="T19" fmla="*/ 749 h 1797"/>
                <a:gd name="T20" fmla="+- 0 2111 2091"/>
                <a:gd name="T21" fmla="*/ T20 w 2826"/>
                <a:gd name="T22" fmla="+- 0 749 192"/>
                <a:gd name="T23" fmla="*/ 749 h 1797"/>
                <a:gd name="T24" fmla="+- 0 2091 2091"/>
                <a:gd name="T25" fmla="*/ T24 w 2826"/>
                <a:gd name="T26" fmla="+- 0 192 192"/>
                <a:gd name="T27" fmla="*/ 192 h 1797"/>
                <a:gd name="T28" fmla="+- 0 2111 2091"/>
                <a:gd name="T29" fmla="*/ T28 w 2826"/>
                <a:gd name="T30" fmla="+- 0 192 192"/>
                <a:gd name="T31" fmla="*/ 192 h 1797"/>
                <a:gd name="T32" fmla="+- 0 2245 2091"/>
                <a:gd name="T33" fmla="*/ T32 w 2826"/>
                <a:gd name="T34" fmla="+- 0 1989 192"/>
                <a:gd name="T35" fmla="*/ 1989 h 1797"/>
                <a:gd name="T36" fmla="+- 0 2245 2091"/>
                <a:gd name="T37" fmla="*/ T36 w 2826"/>
                <a:gd name="T38" fmla="+- 0 1934 192"/>
                <a:gd name="T39" fmla="*/ 1934 h 1797"/>
                <a:gd name="T40" fmla="+- 0 2493 2091"/>
                <a:gd name="T41" fmla="*/ T40 w 2826"/>
                <a:gd name="T42" fmla="+- 0 1989 192"/>
                <a:gd name="T43" fmla="*/ 1989 h 1797"/>
                <a:gd name="T44" fmla="+- 0 2493 2091"/>
                <a:gd name="T45" fmla="*/ T44 w 2826"/>
                <a:gd name="T46" fmla="+- 0 1934 192"/>
                <a:gd name="T47" fmla="*/ 1934 h 1797"/>
                <a:gd name="T48" fmla="+- 0 2717 2091"/>
                <a:gd name="T49" fmla="*/ T48 w 2826"/>
                <a:gd name="T50" fmla="+- 0 1989 192"/>
                <a:gd name="T51" fmla="*/ 1989 h 1797"/>
                <a:gd name="T52" fmla="+- 0 2717 2091"/>
                <a:gd name="T53" fmla="*/ T52 w 2826"/>
                <a:gd name="T54" fmla="+- 0 1934 192"/>
                <a:gd name="T55" fmla="*/ 1934 h 1797"/>
                <a:gd name="T56" fmla="+- 0 2965 2091"/>
                <a:gd name="T57" fmla="*/ T56 w 2826"/>
                <a:gd name="T58" fmla="+- 0 1989 192"/>
                <a:gd name="T59" fmla="*/ 1989 h 1797"/>
                <a:gd name="T60" fmla="+- 0 2965 2091"/>
                <a:gd name="T61" fmla="*/ T60 w 2826"/>
                <a:gd name="T62" fmla="+- 0 1934 192"/>
                <a:gd name="T63" fmla="*/ 1934 h 1797"/>
                <a:gd name="T64" fmla="+- 0 3204 2091"/>
                <a:gd name="T65" fmla="*/ T64 w 2826"/>
                <a:gd name="T66" fmla="+- 0 1989 192"/>
                <a:gd name="T67" fmla="*/ 1989 h 1797"/>
                <a:gd name="T68" fmla="+- 0 3204 2091"/>
                <a:gd name="T69" fmla="*/ T68 w 2826"/>
                <a:gd name="T70" fmla="+- 0 1934 192"/>
                <a:gd name="T71" fmla="*/ 1934 h 1797"/>
                <a:gd name="T72" fmla="+- 0 3452 2091"/>
                <a:gd name="T73" fmla="*/ T72 w 2826"/>
                <a:gd name="T74" fmla="+- 0 1989 192"/>
                <a:gd name="T75" fmla="*/ 1989 h 1797"/>
                <a:gd name="T76" fmla="+- 0 3452 2091"/>
                <a:gd name="T77" fmla="*/ T76 w 2826"/>
                <a:gd name="T78" fmla="+- 0 1934 192"/>
                <a:gd name="T79" fmla="*/ 1934 h 1797"/>
                <a:gd name="T80" fmla="+- 0 3692 2091"/>
                <a:gd name="T81" fmla="*/ T80 w 2826"/>
                <a:gd name="T82" fmla="+- 0 1989 192"/>
                <a:gd name="T83" fmla="*/ 1989 h 1797"/>
                <a:gd name="T84" fmla="+- 0 3692 2091"/>
                <a:gd name="T85" fmla="*/ T84 w 2826"/>
                <a:gd name="T86" fmla="+- 0 1934 192"/>
                <a:gd name="T87" fmla="*/ 1934 h 1797"/>
                <a:gd name="T88" fmla="+- 0 3940 2091"/>
                <a:gd name="T89" fmla="*/ T88 w 2826"/>
                <a:gd name="T90" fmla="+- 0 1989 192"/>
                <a:gd name="T91" fmla="*/ 1989 h 1797"/>
                <a:gd name="T92" fmla="+- 0 3940 2091"/>
                <a:gd name="T93" fmla="*/ T92 w 2826"/>
                <a:gd name="T94" fmla="+- 0 1934 192"/>
                <a:gd name="T95" fmla="*/ 1934 h 1797"/>
                <a:gd name="T96" fmla="+- 0 4188 2091"/>
                <a:gd name="T97" fmla="*/ T96 w 2826"/>
                <a:gd name="T98" fmla="+- 0 1989 192"/>
                <a:gd name="T99" fmla="*/ 1989 h 1797"/>
                <a:gd name="T100" fmla="+- 0 4188 2091"/>
                <a:gd name="T101" fmla="*/ T100 w 2826"/>
                <a:gd name="T102" fmla="+- 0 1934 192"/>
                <a:gd name="T103" fmla="*/ 1934 h 1797"/>
                <a:gd name="T104" fmla="+- 0 4428 2091"/>
                <a:gd name="T105" fmla="*/ T104 w 2826"/>
                <a:gd name="T106" fmla="+- 0 1989 192"/>
                <a:gd name="T107" fmla="*/ 1989 h 1797"/>
                <a:gd name="T108" fmla="+- 0 4428 2091"/>
                <a:gd name="T109" fmla="*/ T108 w 2826"/>
                <a:gd name="T110" fmla="+- 0 1934 192"/>
                <a:gd name="T111" fmla="*/ 1934 h 1797"/>
                <a:gd name="T112" fmla="+- 0 4676 2091"/>
                <a:gd name="T113" fmla="*/ T112 w 2826"/>
                <a:gd name="T114" fmla="+- 0 1989 192"/>
                <a:gd name="T115" fmla="*/ 1989 h 1797"/>
                <a:gd name="T116" fmla="+- 0 4676 2091"/>
                <a:gd name="T117" fmla="*/ T116 w 2826"/>
                <a:gd name="T118" fmla="+- 0 1934 192"/>
                <a:gd name="T119" fmla="*/ 1934 h 1797"/>
                <a:gd name="T120" fmla="+- 0 4916 2091"/>
                <a:gd name="T121" fmla="*/ T120 w 2826"/>
                <a:gd name="T122" fmla="+- 0 1989 192"/>
                <a:gd name="T123" fmla="*/ 1989 h 1797"/>
                <a:gd name="T124" fmla="+- 0 4916 2091"/>
                <a:gd name="T125" fmla="*/ T124 w 2826"/>
                <a:gd name="T126" fmla="+- 0 1934 192"/>
                <a:gd name="T127" fmla="*/ 1934 h 17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826" h="1797">
                  <a:moveTo>
                    <a:pt x="0" y="1669"/>
                  </a:moveTo>
                  <a:lnTo>
                    <a:pt x="20" y="1669"/>
                  </a:lnTo>
                  <a:moveTo>
                    <a:pt x="0" y="1113"/>
                  </a:moveTo>
                  <a:lnTo>
                    <a:pt x="20" y="1113"/>
                  </a:lnTo>
                  <a:moveTo>
                    <a:pt x="0" y="557"/>
                  </a:moveTo>
                  <a:lnTo>
                    <a:pt x="20" y="557"/>
                  </a:lnTo>
                  <a:moveTo>
                    <a:pt x="0" y="0"/>
                  </a:moveTo>
                  <a:lnTo>
                    <a:pt x="20" y="0"/>
                  </a:lnTo>
                  <a:moveTo>
                    <a:pt x="154" y="1797"/>
                  </a:moveTo>
                  <a:lnTo>
                    <a:pt x="154" y="1742"/>
                  </a:lnTo>
                  <a:moveTo>
                    <a:pt x="402" y="1797"/>
                  </a:moveTo>
                  <a:lnTo>
                    <a:pt x="402" y="1742"/>
                  </a:lnTo>
                  <a:moveTo>
                    <a:pt x="626" y="1797"/>
                  </a:moveTo>
                  <a:lnTo>
                    <a:pt x="626" y="1742"/>
                  </a:lnTo>
                  <a:moveTo>
                    <a:pt x="874" y="1797"/>
                  </a:moveTo>
                  <a:lnTo>
                    <a:pt x="874" y="1742"/>
                  </a:lnTo>
                  <a:moveTo>
                    <a:pt x="1113" y="1797"/>
                  </a:moveTo>
                  <a:lnTo>
                    <a:pt x="1113" y="1742"/>
                  </a:lnTo>
                  <a:moveTo>
                    <a:pt x="1361" y="1797"/>
                  </a:moveTo>
                  <a:lnTo>
                    <a:pt x="1361" y="1742"/>
                  </a:lnTo>
                  <a:moveTo>
                    <a:pt x="1601" y="1797"/>
                  </a:moveTo>
                  <a:lnTo>
                    <a:pt x="1601" y="1742"/>
                  </a:lnTo>
                  <a:moveTo>
                    <a:pt x="1849" y="1797"/>
                  </a:moveTo>
                  <a:lnTo>
                    <a:pt x="1849" y="1742"/>
                  </a:lnTo>
                  <a:moveTo>
                    <a:pt x="2097" y="1797"/>
                  </a:moveTo>
                  <a:lnTo>
                    <a:pt x="2097" y="1742"/>
                  </a:lnTo>
                  <a:moveTo>
                    <a:pt x="2337" y="1797"/>
                  </a:moveTo>
                  <a:lnTo>
                    <a:pt x="2337" y="1742"/>
                  </a:lnTo>
                  <a:moveTo>
                    <a:pt x="2585" y="1797"/>
                  </a:moveTo>
                  <a:lnTo>
                    <a:pt x="2585" y="1742"/>
                  </a:lnTo>
                  <a:moveTo>
                    <a:pt x="2825" y="1797"/>
                  </a:moveTo>
                  <a:lnTo>
                    <a:pt x="2825" y="1742"/>
                  </a:lnTo>
                </a:path>
              </a:pathLst>
            </a:custGeom>
            <a:noFill/>
            <a:ln w="9383">
              <a:solidFill>
                <a:srgbClr val="363333"/>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grpSp>
      <p:grpSp>
        <p:nvGrpSpPr>
          <p:cNvPr id="57388" name="Group 101">
            <a:extLst>
              <a:ext uri="{FF2B5EF4-FFF2-40B4-BE49-F238E27FC236}">
                <a16:creationId xmlns:a16="http://schemas.microsoft.com/office/drawing/2014/main" id="{FDCB0C1D-74B8-7187-F724-B4DD6BCF79A8}"/>
              </a:ext>
            </a:extLst>
          </p:cNvPr>
          <p:cNvGrpSpPr>
            <a:grpSpLocks/>
          </p:cNvGrpSpPr>
          <p:nvPr/>
        </p:nvGrpSpPr>
        <p:grpSpPr bwMode="auto">
          <a:xfrm>
            <a:off x="3273793" y="3469534"/>
            <a:ext cx="72403" cy="775272"/>
            <a:chOff x="5173" y="92"/>
            <a:chExt cx="130" cy="1392"/>
          </a:xfrm>
        </p:grpSpPr>
        <p:sp>
          <p:nvSpPr>
            <p:cNvPr id="57389" name="Rectangle 57388">
              <a:extLst>
                <a:ext uri="{FF2B5EF4-FFF2-40B4-BE49-F238E27FC236}">
                  <a16:creationId xmlns:a16="http://schemas.microsoft.com/office/drawing/2014/main" id="{DAA38754-4201-A2A2-6785-11B36AD8EFF3}"/>
                </a:ext>
              </a:extLst>
            </p:cNvPr>
            <p:cNvSpPr>
              <a:spLocks/>
            </p:cNvSpPr>
            <p:nvPr/>
          </p:nvSpPr>
          <p:spPr bwMode="auto">
            <a:xfrm>
              <a:off x="5172" y="91"/>
              <a:ext cx="130" cy="348"/>
            </a:xfrm>
            <a:prstGeom prst="rect">
              <a:avLst/>
            </a:prstGeom>
            <a:solidFill>
              <a:srgbClr val="F3F2F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90" name="Rectangle 57389">
              <a:extLst>
                <a:ext uri="{FF2B5EF4-FFF2-40B4-BE49-F238E27FC236}">
                  <a16:creationId xmlns:a16="http://schemas.microsoft.com/office/drawing/2014/main" id="{15EC7F82-871C-E754-7E82-754DEFBC4500}"/>
                </a:ext>
              </a:extLst>
            </p:cNvPr>
            <p:cNvSpPr>
              <a:spLocks/>
            </p:cNvSpPr>
            <p:nvPr/>
          </p:nvSpPr>
          <p:spPr bwMode="auto">
            <a:xfrm>
              <a:off x="5185" y="255"/>
              <a:ext cx="104" cy="22"/>
            </a:xfrm>
            <a:prstGeom prst="rect">
              <a:avLst/>
            </a:prstGeom>
            <a:solidFill>
              <a:srgbClr val="8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91" name="Freeform 111">
              <a:extLst>
                <a:ext uri="{FF2B5EF4-FFF2-40B4-BE49-F238E27FC236}">
                  <a16:creationId xmlns:a16="http://schemas.microsoft.com/office/drawing/2014/main" id="{C43C80E3-CCD1-6DAB-D138-2C90BD86FF58}"/>
                </a:ext>
              </a:extLst>
            </p:cNvPr>
            <p:cNvSpPr>
              <a:spLocks/>
            </p:cNvSpPr>
            <p:nvPr/>
          </p:nvSpPr>
          <p:spPr bwMode="auto">
            <a:xfrm>
              <a:off x="5218" y="215"/>
              <a:ext cx="38" cy="102"/>
            </a:xfrm>
            <a:custGeom>
              <a:avLst/>
              <a:gdLst>
                <a:gd name="T0" fmla="+- 0 5219 5219"/>
                <a:gd name="T1" fmla="*/ T0 w 38"/>
                <a:gd name="T2" fmla="+- 0 266 215"/>
                <a:gd name="T3" fmla="*/ 266 h 102"/>
                <a:gd name="T4" fmla="+- 0 5238 5219"/>
                <a:gd name="T5" fmla="*/ T4 w 38"/>
                <a:gd name="T6" fmla="+- 0 215 215"/>
                <a:gd name="T7" fmla="*/ 215 h 102"/>
                <a:gd name="T8" fmla="+- 0 5256 5219"/>
                <a:gd name="T9" fmla="*/ T8 w 38"/>
                <a:gd name="T10" fmla="+- 0 266 215"/>
                <a:gd name="T11" fmla="*/ 266 h 102"/>
                <a:gd name="T12" fmla="+- 0 5238 5219"/>
                <a:gd name="T13" fmla="*/ T12 w 38"/>
                <a:gd name="T14" fmla="+- 0 316 215"/>
                <a:gd name="T15" fmla="*/ 316 h 102"/>
                <a:gd name="T16" fmla="+- 0 5219 5219"/>
                <a:gd name="T17" fmla="*/ T16 w 38"/>
                <a:gd name="T18" fmla="+- 0 266 215"/>
                <a:gd name="T19" fmla="*/ 266 h 102"/>
              </a:gdLst>
              <a:ahLst/>
              <a:cxnLst>
                <a:cxn ang="0">
                  <a:pos x="T1" y="T3"/>
                </a:cxn>
                <a:cxn ang="0">
                  <a:pos x="T5" y="T7"/>
                </a:cxn>
                <a:cxn ang="0">
                  <a:pos x="T9" y="T11"/>
                </a:cxn>
                <a:cxn ang="0">
                  <a:pos x="T13" y="T15"/>
                </a:cxn>
                <a:cxn ang="0">
                  <a:pos x="T17" y="T19"/>
                </a:cxn>
              </a:cxnLst>
              <a:rect l="0" t="0" r="r" b="b"/>
              <a:pathLst>
                <a:path w="38" h="102">
                  <a:moveTo>
                    <a:pt x="0" y="51"/>
                  </a:moveTo>
                  <a:lnTo>
                    <a:pt x="19" y="0"/>
                  </a:lnTo>
                  <a:lnTo>
                    <a:pt x="37" y="51"/>
                  </a:lnTo>
                  <a:lnTo>
                    <a:pt x="19" y="101"/>
                  </a:lnTo>
                  <a:lnTo>
                    <a:pt x="0" y="51"/>
                  </a:lnTo>
                  <a:close/>
                </a:path>
              </a:pathLst>
            </a:custGeom>
            <a:noFill/>
            <a:ln w="8146">
              <a:solidFill>
                <a:srgbClr val="8B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92" name="Rectangle 57391">
              <a:extLst>
                <a:ext uri="{FF2B5EF4-FFF2-40B4-BE49-F238E27FC236}">
                  <a16:creationId xmlns:a16="http://schemas.microsoft.com/office/drawing/2014/main" id="{E25AC941-9DBC-2C0E-19AD-E06DB255F7F5}"/>
                </a:ext>
              </a:extLst>
            </p:cNvPr>
            <p:cNvSpPr>
              <a:spLocks/>
            </p:cNvSpPr>
            <p:nvPr/>
          </p:nvSpPr>
          <p:spPr bwMode="auto">
            <a:xfrm>
              <a:off x="5172" y="439"/>
              <a:ext cx="130" cy="348"/>
            </a:xfrm>
            <a:prstGeom prst="rect">
              <a:avLst/>
            </a:prstGeom>
            <a:solidFill>
              <a:srgbClr val="F3F2F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93" name="Rectangle 57392">
              <a:extLst>
                <a:ext uri="{FF2B5EF4-FFF2-40B4-BE49-F238E27FC236}">
                  <a16:creationId xmlns:a16="http://schemas.microsoft.com/office/drawing/2014/main" id="{1451A8B9-012B-F406-D4C2-70261362A072}"/>
                </a:ext>
              </a:extLst>
            </p:cNvPr>
            <p:cNvSpPr>
              <a:spLocks/>
            </p:cNvSpPr>
            <p:nvPr/>
          </p:nvSpPr>
          <p:spPr bwMode="auto">
            <a:xfrm>
              <a:off x="5185" y="602"/>
              <a:ext cx="104" cy="22"/>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94" name="Freeform 108">
              <a:extLst>
                <a:ext uri="{FF2B5EF4-FFF2-40B4-BE49-F238E27FC236}">
                  <a16:creationId xmlns:a16="http://schemas.microsoft.com/office/drawing/2014/main" id="{1A487840-CC9E-8BD6-DAA7-977574E56054}"/>
                </a:ext>
              </a:extLst>
            </p:cNvPr>
            <p:cNvSpPr>
              <a:spLocks/>
            </p:cNvSpPr>
            <p:nvPr/>
          </p:nvSpPr>
          <p:spPr bwMode="auto">
            <a:xfrm>
              <a:off x="5218" y="563"/>
              <a:ext cx="38" cy="102"/>
            </a:xfrm>
            <a:custGeom>
              <a:avLst/>
              <a:gdLst>
                <a:gd name="T0" fmla="+- 0 5219 5219"/>
                <a:gd name="T1" fmla="*/ T0 w 38"/>
                <a:gd name="T2" fmla="+- 0 614 563"/>
                <a:gd name="T3" fmla="*/ 614 h 102"/>
                <a:gd name="T4" fmla="+- 0 5238 5219"/>
                <a:gd name="T5" fmla="*/ T4 w 38"/>
                <a:gd name="T6" fmla="+- 0 563 563"/>
                <a:gd name="T7" fmla="*/ 563 h 102"/>
                <a:gd name="T8" fmla="+- 0 5256 5219"/>
                <a:gd name="T9" fmla="*/ T8 w 38"/>
                <a:gd name="T10" fmla="+- 0 614 563"/>
                <a:gd name="T11" fmla="*/ 614 h 102"/>
                <a:gd name="T12" fmla="+- 0 5238 5219"/>
                <a:gd name="T13" fmla="*/ T12 w 38"/>
                <a:gd name="T14" fmla="+- 0 664 563"/>
                <a:gd name="T15" fmla="*/ 664 h 102"/>
                <a:gd name="T16" fmla="+- 0 5219 5219"/>
                <a:gd name="T17" fmla="*/ T16 w 38"/>
                <a:gd name="T18" fmla="+- 0 614 563"/>
                <a:gd name="T19" fmla="*/ 614 h 102"/>
              </a:gdLst>
              <a:ahLst/>
              <a:cxnLst>
                <a:cxn ang="0">
                  <a:pos x="T1" y="T3"/>
                </a:cxn>
                <a:cxn ang="0">
                  <a:pos x="T5" y="T7"/>
                </a:cxn>
                <a:cxn ang="0">
                  <a:pos x="T9" y="T11"/>
                </a:cxn>
                <a:cxn ang="0">
                  <a:pos x="T13" y="T15"/>
                </a:cxn>
                <a:cxn ang="0">
                  <a:pos x="T17" y="T19"/>
                </a:cxn>
              </a:cxnLst>
              <a:rect l="0" t="0" r="r" b="b"/>
              <a:pathLst>
                <a:path w="38" h="102">
                  <a:moveTo>
                    <a:pt x="0" y="51"/>
                  </a:moveTo>
                  <a:lnTo>
                    <a:pt x="19" y="0"/>
                  </a:lnTo>
                  <a:lnTo>
                    <a:pt x="37" y="51"/>
                  </a:lnTo>
                  <a:lnTo>
                    <a:pt x="19" y="101"/>
                  </a:lnTo>
                  <a:lnTo>
                    <a:pt x="0" y="51"/>
                  </a:lnTo>
                  <a:close/>
                </a:path>
              </a:pathLst>
            </a:custGeom>
            <a:noFill/>
            <a:ln w="8146">
              <a:solidFill>
                <a:srgbClr val="FF8C00"/>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95" name="Rectangle 57394">
              <a:extLst>
                <a:ext uri="{FF2B5EF4-FFF2-40B4-BE49-F238E27FC236}">
                  <a16:creationId xmlns:a16="http://schemas.microsoft.com/office/drawing/2014/main" id="{14FAEACB-0A64-625B-9C4F-D52471E89AE8}"/>
                </a:ext>
              </a:extLst>
            </p:cNvPr>
            <p:cNvSpPr>
              <a:spLocks/>
            </p:cNvSpPr>
            <p:nvPr/>
          </p:nvSpPr>
          <p:spPr bwMode="auto">
            <a:xfrm>
              <a:off x="5172" y="787"/>
              <a:ext cx="130" cy="348"/>
            </a:xfrm>
            <a:prstGeom prst="rect">
              <a:avLst/>
            </a:prstGeom>
            <a:solidFill>
              <a:srgbClr val="F3F2F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96" name="Rectangle 57395">
              <a:extLst>
                <a:ext uri="{FF2B5EF4-FFF2-40B4-BE49-F238E27FC236}">
                  <a16:creationId xmlns:a16="http://schemas.microsoft.com/office/drawing/2014/main" id="{F4C1A7B3-7E04-4504-DDB8-0957DC93698E}"/>
                </a:ext>
              </a:extLst>
            </p:cNvPr>
            <p:cNvSpPr>
              <a:spLocks/>
            </p:cNvSpPr>
            <p:nvPr/>
          </p:nvSpPr>
          <p:spPr bwMode="auto">
            <a:xfrm>
              <a:off x="5185" y="950"/>
              <a:ext cx="104" cy="22"/>
            </a:xfrm>
            <a:prstGeom prst="rect">
              <a:avLst/>
            </a:prstGeom>
            <a:solidFill>
              <a:srgbClr val="FFD8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97" name="Freeform 105">
              <a:extLst>
                <a:ext uri="{FF2B5EF4-FFF2-40B4-BE49-F238E27FC236}">
                  <a16:creationId xmlns:a16="http://schemas.microsoft.com/office/drawing/2014/main" id="{C53EA840-9D02-578E-FCE4-F7FD7B1B6841}"/>
                </a:ext>
              </a:extLst>
            </p:cNvPr>
            <p:cNvSpPr>
              <a:spLocks/>
            </p:cNvSpPr>
            <p:nvPr/>
          </p:nvSpPr>
          <p:spPr bwMode="auto">
            <a:xfrm>
              <a:off x="5218" y="910"/>
              <a:ext cx="38" cy="102"/>
            </a:xfrm>
            <a:custGeom>
              <a:avLst/>
              <a:gdLst>
                <a:gd name="T0" fmla="+- 0 5219 5219"/>
                <a:gd name="T1" fmla="*/ T0 w 38"/>
                <a:gd name="T2" fmla="+- 0 961 911"/>
                <a:gd name="T3" fmla="*/ 961 h 102"/>
                <a:gd name="T4" fmla="+- 0 5238 5219"/>
                <a:gd name="T5" fmla="*/ T4 w 38"/>
                <a:gd name="T6" fmla="+- 0 911 911"/>
                <a:gd name="T7" fmla="*/ 911 h 102"/>
                <a:gd name="T8" fmla="+- 0 5256 5219"/>
                <a:gd name="T9" fmla="*/ T8 w 38"/>
                <a:gd name="T10" fmla="+- 0 961 911"/>
                <a:gd name="T11" fmla="*/ 961 h 102"/>
                <a:gd name="T12" fmla="+- 0 5238 5219"/>
                <a:gd name="T13" fmla="*/ T12 w 38"/>
                <a:gd name="T14" fmla="+- 0 1012 911"/>
                <a:gd name="T15" fmla="*/ 1012 h 102"/>
                <a:gd name="T16" fmla="+- 0 5219 5219"/>
                <a:gd name="T17" fmla="*/ T16 w 38"/>
                <a:gd name="T18" fmla="+- 0 961 911"/>
                <a:gd name="T19" fmla="*/ 961 h 102"/>
              </a:gdLst>
              <a:ahLst/>
              <a:cxnLst>
                <a:cxn ang="0">
                  <a:pos x="T1" y="T3"/>
                </a:cxn>
                <a:cxn ang="0">
                  <a:pos x="T5" y="T7"/>
                </a:cxn>
                <a:cxn ang="0">
                  <a:pos x="T9" y="T11"/>
                </a:cxn>
                <a:cxn ang="0">
                  <a:pos x="T13" y="T15"/>
                </a:cxn>
                <a:cxn ang="0">
                  <a:pos x="T17" y="T19"/>
                </a:cxn>
              </a:cxnLst>
              <a:rect l="0" t="0" r="r" b="b"/>
              <a:pathLst>
                <a:path w="38" h="102">
                  <a:moveTo>
                    <a:pt x="0" y="50"/>
                  </a:moveTo>
                  <a:lnTo>
                    <a:pt x="19" y="0"/>
                  </a:lnTo>
                  <a:lnTo>
                    <a:pt x="37" y="50"/>
                  </a:lnTo>
                  <a:lnTo>
                    <a:pt x="19" y="101"/>
                  </a:lnTo>
                  <a:lnTo>
                    <a:pt x="0" y="50"/>
                  </a:lnTo>
                  <a:close/>
                </a:path>
              </a:pathLst>
            </a:custGeom>
            <a:noFill/>
            <a:ln w="8146">
              <a:solidFill>
                <a:srgbClr val="FFD800"/>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98" name="Rectangle 57397">
              <a:extLst>
                <a:ext uri="{FF2B5EF4-FFF2-40B4-BE49-F238E27FC236}">
                  <a16:creationId xmlns:a16="http://schemas.microsoft.com/office/drawing/2014/main" id="{A4A81C7C-9422-861C-A7C6-61A41378C6BF}"/>
                </a:ext>
              </a:extLst>
            </p:cNvPr>
            <p:cNvSpPr>
              <a:spLocks/>
            </p:cNvSpPr>
            <p:nvPr/>
          </p:nvSpPr>
          <p:spPr bwMode="auto">
            <a:xfrm>
              <a:off x="5172" y="1135"/>
              <a:ext cx="130" cy="348"/>
            </a:xfrm>
            <a:prstGeom prst="rect">
              <a:avLst/>
            </a:prstGeom>
            <a:solidFill>
              <a:srgbClr val="F3F2F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399" name="Rectangle 57398">
              <a:extLst>
                <a:ext uri="{FF2B5EF4-FFF2-40B4-BE49-F238E27FC236}">
                  <a16:creationId xmlns:a16="http://schemas.microsoft.com/office/drawing/2014/main" id="{DA30D061-4637-9020-4972-AB1F63B14A97}"/>
                </a:ext>
              </a:extLst>
            </p:cNvPr>
            <p:cNvSpPr>
              <a:spLocks/>
            </p:cNvSpPr>
            <p:nvPr/>
          </p:nvSpPr>
          <p:spPr bwMode="auto">
            <a:xfrm>
              <a:off x="5185" y="1298"/>
              <a:ext cx="104" cy="22"/>
            </a:xfrm>
            <a:prstGeom prst="rect">
              <a:avLst/>
            </a:prstGeom>
            <a:solidFill>
              <a:srgbClr val="048B8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sp>
          <p:nvSpPr>
            <p:cNvPr id="57400" name="Freeform 102">
              <a:extLst>
                <a:ext uri="{FF2B5EF4-FFF2-40B4-BE49-F238E27FC236}">
                  <a16:creationId xmlns:a16="http://schemas.microsoft.com/office/drawing/2014/main" id="{B079DCDB-CD16-E3A1-0788-E954597F41BD}"/>
                </a:ext>
              </a:extLst>
            </p:cNvPr>
            <p:cNvSpPr>
              <a:spLocks/>
            </p:cNvSpPr>
            <p:nvPr/>
          </p:nvSpPr>
          <p:spPr bwMode="auto">
            <a:xfrm>
              <a:off x="5218" y="1258"/>
              <a:ext cx="38" cy="102"/>
            </a:xfrm>
            <a:custGeom>
              <a:avLst/>
              <a:gdLst>
                <a:gd name="T0" fmla="+- 0 5219 5219"/>
                <a:gd name="T1" fmla="*/ T0 w 38"/>
                <a:gd name="T2" fmla="+- 0 1309 1259"/>
                <a:gd name="T3" fmla="*/ 1309 h 102"/>
                <a:gd name="T4" fmla="+- 0 5238 5219"/>
                <a:gd name="T5" fmla="*/ T4 w 38"/>
                <a:gd name="T6" fmla="+- 0 1259 1259"/>
                <a:gd name="T7" fmla="*/ 1259 h 102"/>
                <a:gd name="T8" fmla="+- 0 5256 5219"/>
                <a:gd name="T9" fmla="*/ T8 w 38"/>
                <a:gd name="T10" fmla="+- 0 1309 1259"/>
                <a:gd name="T11" fmla="*/ 1309 h 102"/>
                <a:gd name="T12" fmla="+- 0 5238 5219"/>
                <a:gd name="T13" fmla="*/ T12 w 38"/>
                <a:gd name="T14" fmla="+- 0 1360 1259"/>
                <a:gd name="T15" fmla="*/ 1360 h 102"/>
                <a:gd name="T16" fmla="+- 0 5219 5219"/>
                <a:gd name="T17" fmla="*/ T16 w 38"/>
                <a:gd name="T18" fmla="+- 0 1309 1259"/>
                <a:gd name="T19" fmla="*/ 1309 h 102"/>
              </a:gdLst>
              <a:ahLst/>
              <a:cxnLst>
                <a:cxn ang="0">
                  <a:pos x="T1" y="T3"/>
                </a:cxn>
                <a:cxn ang="0">
                  <a:pos x="T5" y="T7"/>
                </a:cxn>
                <a:cxn ang="0">
                  <a:pos x="T9" y="T11"/>
                </a:cxn>
                <a:cxn ang="0">
                  <a:pos x="T13" y="T15"/>
                </a:cxn>
                <a:cxn ang="0">
                  <a:pos x="T17" y="T19"/>
                </a:cxn>
              </a:cxnLst>
              <a:rect l="0" t="0" r="r" b="b"/>
              <a:pathLst>
                <a:path w="38" h="102">
                  <a:moveTo>
                    <a:pt x="0" y="50"/>
                  </a:moveTo>
                  <a:lnTo>
                    <a:pt x="19" y="0"/>
                  </a:lnTo>
                  <a:lnTo>
                    <a:pt x="37" y="50"/>
                  </a:lnTo>
                  <a:lnTo>
                    <a:pt x="19" y="101"/>
                  </a:lnTo>
                  <a:lnTo>
                    <a:pt x="0" y="50"/>
                  </a:lnTo>
                  <a:close/>
                </a:path>
              </a:pathLst>
            </a:custGeom>
            <a:noFill/>
            <a:ln w="8146">
              <a:solidFill>
                <a:srgbClr val="048B8B"/>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579">
                <a:solidFill>
                  <a:srgbClr val="000000"/>
                </a:solidFill>
                <a:latin typeface="Arial" charset="0"/>
              </a:endParaRPr>
            </a:p>
          </p:txBody>
        </p:sp>
      </p:grpSp>
      <p:sp>
        <p:nvSpPr>
          <p:cNvPr id="57406" name="Text Box 123">
            <a:extLst>
              <a:ext uri="{FF2B5EF4-FFF2-40B4-BE49-F238E27FC236}">
                <a16:creationId xmlns:a16="http://schemas.microsoft.com/office/drawing/2014/main" id="{BF30E6D0-30A4-05D4-9412-AB95F5150FDC}"/>
              </a:ext>
            </a:extLst>
          </p:cNvPr>
          <p:cNvSpPr txBox="1">
            <a:spLocks/>
          </p:cNvSpPr>
          <p:nvPr/>
        </p:nvSpPr>
        <p:spPr bwMode="auto">
          <a:xfrm flipH="1">
            <a:off x="156575" y="2017919"/>
            <a:ext cx="51202" cy="290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1139" defTabSz="802020" eaLnBrk="0" fontAlgn="base" hangingPunct="0">
              <a:spcBef>
                <a:spcPts val="35"/>
              </a:spcBef>
            </a:pPr>
            <a:r>
              <a:rPr lang="fr-FR" sz="2105" dirty="0">
                <a:solidFill>
                  <a:srgbClr val="000000"/>
                </a:solidFill>
                <a:latin typeface="Arial MT"/>
                <a:ea typeface="Calibri" panose="020F0502020204030204" pitchFamily="34" charset="0"/>
              </a:rPr>
              <a:t>Cas</a:t>
            </a:r>
            <a:r>
              <a:rPr lang="fr-FR" sz="2105" spc="13" dirty="0">
                <a:solidFill>
                  <a:srgbClr val="000000"/>
                </a:solidFill>
                <a:latin typeface="Arial MT"/>
                <a:ea typeface="Calibri" panose="020F0502020204030204" pitchFamily="34" charset="0"/>
              </a:rPr>
              <a:t> </a:t>
            </a:r>
            <a:r>
              <a:rPr lang="fr-FR" sz="2105" dirty="0">
                <a:solidFill>
                  <a:srgbClr val="000000"/>
                </a:solidFill>
                <a:latin typeface="Arial MT"/>
                <a:ea typeface="Calibri" panose="020F0502020204030204" pitchFamily="34" charset="0"/>
              </a:rPr>
              <a:t>cumulés</a:t>
            </a:r>
            <a:r>
              <a:rPr lang="fr-FR" sz="2105" spc="18" dirty="0">
                <a:solidFill>
                  <a:srgbClr val="000000"/>
                </a:solidFill>
                <a:latin typeface="Arial MT"/>
                <a:ea typeface="Calibri" panose="020F0502020204030204" pitchFamily="34" charset="0"/>
              </a:rPr>
              <a:t> </a:t>
            </a:r>
            <a:r>
              <a:rPr lang="fr-FR" sz="2105" dirty="0">
                <a:solidFill>
                  <a:srgbClr val="000000"/>
                </a:solidFill>
                <a:latin typeface="Arial MT"/>
                <a:ea typeface="Calibri" panose="020F0502020204030204" pitchFamily="34" charset="0"/>
              </a:rPr>
              <a:t>prédits</a:t>
            </a:r>
            <a:endParaRPr lang="fr-FR" sz="5263" dirty="0">
              <a:solidFill>
                <a:srgbClr val="000000"/>
              </a:solidFill>
              <a:latin typeface="Calibri" panose="020F0502020204030204" pitchFamily="34" charset="0"/>
              <a:ea typeface="Calibri" panose="020F0502020204030204" pitchFamily="34" charset="0"/>
            </a:endParaRPr>
          </a:p>
        </p:txBody>
      </p:sp>
      <p:sp>
        <p:nvSpPr>
          <p:cNvPr id="57408" name="ZoneTexte 57407">
            <a:extLst>
              <a:ext uri="{FF2B5EF4-FFF2-40B4-BE49-F238E27FC236}">
                <a16:creationId xmlns:a16="http://schemas.microsoft.com/office/drawing/2014/main" id="{CD220C0D-E384-6483-843C-FF9F2C6DAC2A}"/>
              </a:ext>
            </a:extLst>
          </p:cNvPr>
          <p:cNvSpPr txBox="1"/>
          <p:nvPr/>
        </p:nvSpPr>
        <p:spPr>
          <a:xfrm>
            <a:off x="388683" y="2142551"/>
            <a:ext cx="771364" cy="2024272"/>
          </a:xfrm>
          <a:prstGeom prst="rect">
            <a:avLst/>
          </a:prstGeom>
          <a:noFill/>
        </p:spPr>
        <p:txBody>
          <a:bodyPr wrap="square">
            <a:spAutoFit/>
          </a:bodyPr>
          <a:lstStyle/>
          <a:p>
            <a:pPr algn="r" defTabSz="802020" eaLnBrk="0" fontAlgn="base" hangingPunct="0">
              <a:spcBef>
                <a:spcPts val="535"/>
              </a:spcBef>
              <a:spcAft>
                <a:spcPct val="0"/>
              </a:spcAft>
            </a:pPr>
            <a:r>
              <a:rPr lang="fr-FR" sz="1579" dirty="0">
                <a:solidFill>
                  <a:srgbClr val="4F4D4D"/>
                </a:solidFill>
                <a:latin typeface="Arial MT"/>
                <a:ea typeface="Calibri" panose="020F0502020204030204" pitchFamily="34" charset="0"/>
              </a:rPr>
              <a:t>3000</a:t>
            </a:r>
            <a:endParaRPr lang="fr-FR" sz="2456" dirty="0">
              <a:solidFill>
                <a:srgbClr val="000000"/>
              </a:solidFill>
              <a:latin typeface="Calibri" panose="020F0502020204030204" pitchFamily="34" charset="0"/>
              <a:ea typeface="Calibri" panose="020F0502020204030204" pitchFamily="34" charset="0"/>
            </a:endParaRPr>
          </a:p>
          <a:p>
            <a:pPr defTabSz="802020" eaLnBrk="0" fontAlgn="base" hangingPunct="0">
              <a:spcBef>
                <a:spcPct val="0"/>
              </a:spcBef>
              <a:spcAft>
                <a:spcPct val="0"/>
              </a:spcAft>
            </a:pPr>
            <a:r>
              <a:rPr lang="fr-FR" sz="1579" dirty="0">
                <a:solidFill>
                  <a:srgbClr val="000000"/>
                </a:solidFill>
                <a:latin typeface="Arial MT"/>
                <a:ea typeface="Calibri" panose="020F0502020204030204" pitchFamily="34" charset="0"/>
              </a:rPr>
              <a:t> </a:t>
            </a:r>
            <a:endParaRPr lang="fr-FR" sz="2807" dirty="0">
              <a:solidFill>
                <a:srgbClr val="000000"/>
              </a:solidFill>
              <a:latin typeface="Calibri" panose="020F0502020204030204" pitchFamily="34" charset="0"/>
              <a:ea typeface="Calibri" panose="020F0502020204030204" pitchFamily="34" charset="0"/>
            </a:endParaRPr>
          </a:p>
          <a:p>
            <a:pPr algn="r" defTabSz="802020" eaLnBrk="0" fontAlgn="base" hangingPunct="0">
              <a:spcBef>
                <a:spcPts val="623"/>
              </a:spcBef>
              <a:spcAft>
                <a:spcPct val="0"/>
              </a:spcAft>
            </a:pPr>
            <a:r>
              <a:rPr lang="fr-FR" sz="1579" dirty="0">
                <a:solidFill>
                  <a:srgbClr val="4F4D4D"/>
                </a:solidFill>
                <a:latin typeface="Arial MT"/>
                <a:ea typeface="Calibri" panose="020F0502020204030204" pitchFamily="34" charset="0"/>
              </a:rPr>
              <a:t>2000</a:t>
            </a:r>
            <a:endParaRPr lang="fr-FR" sz="2456" dirty="0">
              <a:solidFill>
                <a:srgbClr val="000000"/>
              </a:solidFill>
              <a:latin typeface="Calibri" panose="020F0502020204030204" pitchFamily="34" charset="0"/>
              <a:ea typeface="Calibri" panose="020F0502020204030204" pitchFamily="34" charset="0"/>
            </a:endParaRPr>
          </a:p>
          <a:p>
            <a:pPr defTabSz="802020" eaLnBrk="0" fontAlgn="base" hangingPunct="0">
              <a:spcBef>
                <a:spcPct val="0"/>
              </a:spcBef>
              <a:spcAft>
                <a:spcPct val="0"/>
              </a:spcAft>
            </a:pPr>
            <a:r>
              <a:rPr lang="fr-FR" sz="1579" dirty="0">
                <a:solidFill>
                  <a:srgbClr val="000000"/>
                </a:solidFill>
                <a:latin typeface="Arial MT"/>
                <a:ea typeface="Calibri" panose="020F0502020204030204" pitchFamily="34" charset="0"/>
              </a:rPr>
              <a:t> </a:t>
            </a:r>
            <a:endParaRPr lang="fr-FR" sz="2807" dirty="0">
              <a:solidFill>
                <a:srgbClr val="000000"/>
              </a:solidFill>
              <a:latin typeface="Calibri" panose="020F0502020204030204" pitchFamily="34" charset="0"/>
              <a:ea typeface="Calibri" panose="020F0502020204030204" pitchFamily="34" charset="0"/>
            </a:endParaRPr>
          </a:p>
          <a:p>
            <a:pPr algn="r" defTabSz="802020" eaLnBrk="0" fontAlgn="base" hangingPunct="0">
              <a:spcBef>
                <a:spcPts val="623"/>
              </a:spcBef>
              <a:spcAft>
                <a:spcPct val="0"/>
              </a:spcAft>
            </a:pPr>
            <a:r>
              <a:rPr lang="fr-FR" sz="1579" dirty="0">
                <a:solidFill>
                  <a:srgbClr val="4F4D4D"/>
                </a:solidFill>
                <a:latin typeface="Arial MT"/>
                <a:ea typeface="Calibri" panose="020F0502020204030204" pitchFamily="34" charset="0"/>
              </a:rPr>
              <a:t>1000</a:t>
            </a:r>
            <a:endParaRPr lang="fr-FR" sz="2456" dirty="0">
              <a:solidFill>
                <a:srgbClr val="000000"/>
              </a:solidFill>
              <a:latin typeface="Calibri" panose="020F0502020204030204" pitchFamily="34" charset="0"/>
              <a:ea typeface="Calibri" panose="020F0502020204030204" pitchFamily="34" charset="0"/>
            </a:endParaRPr>
          </a:p>
          <a:p>
            <a:pPr defTabSz="802020" eaLnBrk="0" fontAlgn="base" hangingPunct="0">
              <a:spcBef>
                <a:spcPct val="0"/>
              </a:spcBef>
              <a:spcAft>
                <a:spcPct val="0"/>
              </a:spcAft>
            </a:pPr>
            <a:r>
              <a:rPr lang="fr-FR" sz="1579" dirty="0">
                <a:solidFill>
                  <a:srgbClr val="000000"/>
                </a:solidFill>
                <a:latin typeface="Arial MT"/>
                <a:ea typeface="Calibri" panose="020F0502020204030204" pitchFamily="34" charset="0"/>
              </a:rPr>
              <a:t> </a:t>
            </a:r>
            <a:endParaRPr lang="fr-FR" sz="2807" dirty="0">
              <a:solidFill>
                <a:srgbClr val="000000"/>
              </a:solidFill>
              <a:latin typeface="Calibri" panose="020F0502020204030204" pitchFamily="34" charset="0"/>
              <a:ea typeface="Calibri" panose="020F0502020204030204" pitchFamily="34" charset="0"/>
            </a:endParaRPr>
          </a:p>
          <a:p>
            <a:pPr algn="r" defTabSz="802020" eaLnBrk="0" fontAlgn="base" hangingPunct="0">
              <a:spcBef>
                <a:spcPts val="627"/>
              </a:spcBef>
              <a:spcAft>
                <a:spcPct val="0"/>
              </a:spcAft>
            </a:pPr>
            <a:r>
              <a:rPr lang="fr-FR" sz="1579" dirty="0">
                <a:solidFill>
                  <a:srgbClr val="4F4D4D"/>
                </a:solidFill>
                <a:latin typeface="Arial MT"/>
                <a:ea typeface="Calibri" panose="020F0502020204030204" pitchFamily="34" charset="0"/>
              </a:rPr>
              <a:t>0</a:t>
            </a:r>
            <a:endParaRPr lang="fr-FR" sz="2456" dirty="0">
              <a:solidFill>
                <a:srgbClr val="000000"/>
              </a:solidFill>
              <a:latin typeface="Calibri" panose="020F0502020204030204" pitchFamily="34" charset="0"/>
              <a:ea typeface="Calibri" panose="020F0502020204030204" pitchFamily="34" charset="0"/>
            </a:endParaRPr>
          </a:p>
        </p:txBody>
      </p:sp>
      <p:grpSp>
        <p:nvGrpSpPr>
          <p:cNvPr id="57410" name="Group 101">
            <a:extLst>
              <a:ext uri="{FF2B5EF4-FFF2-40B4-BE49-F238E27FC236}">
                <a16:creationId xmlns:a16="http://schemas.microsoft.com/office/drawing/2014/main" id="{A7DBB49C-CCF7-C788-EB76-BDDF524C92EF}"/>
              </a:ext>
            </a:extLst>
          </p:cNvPr>
          <p:cNvGrpSpPr>
            <a:grpSpLocks/>
          </p:cNvGrpSpPr>
          <p:nvPr/>
        </p:nvGrpSpPr>
        <p:grpSpPr bwMode="auto">
          <a:xfrm>
            <a:off x="7621813" y="3073159"/>
            <a:ext cx="507718" cy="1114902"/>
            <a:chOff x="5173" y="92"/>
            <a:chExt cx="130" cy="1392"/>
          </a:xfrm>
        </p:grpSpPr>
        <p:sp>
          <p:nvSpPr>
            <p:cNvPr id="57411" name="Rectangle 57410">
              <a:extLst>
                <a:ext uri="{FF2B5EF4-FFF2-40B4-BE49-F238E27FC236}">
                  <a16:creationId xmlns:a16="http://schemas.microsoft.com/office/drawing/2014/main" id="{FFA762EC-8E4F-8D30-4120-E4813BF1F7A3}"/>
                </a:ext>
              </a:extLst>
            </p:cNvPr>
            <p:cNvSpPr>
              <a:spLocks/>
            </p:cNvSpPr>
            <p:nvPr/>
          </p:nvSpPr>
          <p:spPr bwMode="auto">
            <a:xfrm>
              <a:off x="5172" y="91"/>
              <a:ext cx="130" cy="348"/>
            </a:xfrm>
            <a:prstGeom prst="rect">
              <a:avLst/>
            </a:prstGeom>
            <a:solidFill>
              <a:srgbClr val="F3F2F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3800">
                <a:solidFill>
                  <a:srgbClr val="000000"/>
                </a:solidFill>
                <a:latin typeface="Arial" charset="0"/>
              </a:endParaRPr>
            </a:p>
          </p:txBody>
        </p:sp>
        <p:sp>
          <p:nvSpPr>
            <p:cNvPr id="57412" name="Rectangle 57411">
              <a:extLst>
                <a:ext uri="{FF2B5EF4-FFF2-40B4-BE49-F238E27FC236}">
                  <a16:creationId xmlns:a16="http://schemas.microsoft.com/office/drawing/2014/main" id="{2C495968-571C-8EC1-7BC6-EC820D18B4D5}"/>
                </a:ext>
              </a:extLst>
            </p:cNvPr>
            <p:cNvSpPr>
              <a:spLocks/>
            </p:cNvSpPr>
            <p:nvPr/>
          </p:nvSpPr>
          <p:spPr bwMode="auto">
            <a:xfrm>
              <a:off x="5185" y="255"/>
              <a:ext cx="104" cy="22"/>
            </a:xfrm>
            <a:prstGeom prst="rect">
              <a:avLst/>
            </a:prstGeom>
            <a:solidFill>
              <a:srgbClr val="8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3800">
                <a:solidFill>
                  <a:srgbClr val="000000"/>
                </a:solidFill>
                <a:latin typeface="Arial" charset="0"/>
              </a:endParaRPr>
            </a:p>
          </p:txBody>
        </p:sp>
        <p:sp>
          <p:nvSpPr>
            <p:cNvPr id="57413" name="Freeform 111">
              <a:extLst>
                <a:ext uri="{FF2B5EF4-FFF2-40B4-BE49-F238E27FC236}">
                  <a16:creationId xmlns:a16="http://schemas.microsoft.com/office/drawing/2014/main" id="{DD4AECB0-30A5-CF09-ADA0-A6A0533EDBD3}"/>
                </a:ext>
              </a:extLst>
            </p:cNvPr>
            <p:cNvSpPr>
              <a:spLocks/>
            </p:cNvSpPr>
            <p:nvPr/>
          </p:nvSpPr>
          <p:spPr bwMode="auto">
            <a:xfrm>
              <a:off x="5218" y="215"/>
              <a:ext cx="38" cy="102"/>
            </a:xfrm>
            <a:custGeom>
              <a:avLst/>
              <a:gdLst>
                <a:gd name="T0" fmla="+- 0 5219 5219"/>
                <a:gd name="T1" fmla="*/ T0 w 38"/>
                <a:gd name="T2" fmla="+- 0 266 215"/>
                <a:gd name="T3" fmla="*/ 266 h 102"/>
                <a:gd name="T4" fmla="+- 0 5238 5219"/>
                <a:gd name="T5" fmla="*/ T4 w 38"/>
                <a:gd name="T6" fmla="+- 0 215 215"/>
                <a:gd name="T7" fmla="*/ 215 h 102"/>
                <a:gd name="T8" fmla="+- 0 5256 5219"/>
                <a:gd name="T9" fmla="*/ T8 w 38"/>
                <a:gd name="T10" fmla="+- 0 266 215"/>
                <a:gd name="T11" fmla="*/ 266 h 102"/>
                <a:gd name="T12" fmla="+- 0 5238 5219"/>
                <a:gd name="T13" fmla="*/ T12 w 38"/>
                <a:gd name="T14" fmla="+- 0 316 215"/>
                <a:gd name="T15" fmla="*/ 316 h 102"/>
                <a:gd name="T16" fmla="+- 0 5219 5219"/>
                <a:gd name="T17" fmla="*/ T16 w 38"/>
                <a:gd name="T18" fmla="+- 0 266 215"/>
                <a:gd name="T19" fmla="*/ 266 h 102"/>
              </a:gdLst>
              <a:ahLst/>
              <a:cxnLst>
                <a:cxn ang="0">
                  <a:pos x="T1" y="T3"/>
                </a:cxn>
                <a:cxn ang="0">
                  <a:pos x="T5" y="T7"/>
                </a:cxn>
                <a:cxn ang="0">
                  <a:pos x="T9" y="T11"/>
                </a:cxn>
                <a:cxn ang="0">
                  <a:pos x="T13" y="T15"/>
                </a:cxn>
                <a:cxn ang="0">
                  <a:pos x="T17" y="T19"/>
                </a:cxn>
              </a:cxnLst>
              <a:rect l="0" t="0" r="r" b="b"/>
              <a:pathLst>
                <a:path w="38" h="102">
                  <a:moveTo>
                    <a:pt x="0" y="51"/>
                  </a:moveTo>
                  <a:lnTo>
                    <a:pt x="19" y="0"/>
                  </a:lnTo>
                  <a:lnTo>
                    <a:pt x="37" y="51"/>
                  </a:lnTo>
                  <a:lnTo>
                    <a:pt x="19" y="101"/>
                  </a:lnTo>
                  <a:lnTo>
                    <a:pt x="0" y="51"/>
                  </a:lnTo>
                  <a:close/>
                </a:path>
              </a:pathLst>
            </a:custGeom>
            <a:noFill/>
            <a:ln w="8146">
              <a:solidFill>
                <a:srgbClr val="8B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3800">
                <a:solidFill>
                  <a:srgbClr val="000000"/>
                </a:solidFill>
                <a:latin typeface="Arial" charset="0"/>
              </a:endParaRPr>
            </a:p>
          </p:txBody>
        </p:sp>
        <p:sp>
          <p:nvSpPr>
            <p:cNvPr id="57414" name="Rectangle 57413">
              <a:extLst>
                <a:ext uri="{FF2B5EF4-FFF2-40B4-BE49-F238E27FC236}">
                  <a16:creationId xmlns:a16="http://schemas.microsoft.com/office/drawing/2014/main" id="{E2557E54-FF98-54D7-A7AA-A278FC3FE6D0}"/>
                </a:ext>
              </a:extLst>
            </p:cNvPr>
            <p:cNvSpPr>
              <a:spLocks/>
            </p:cNvSpPr>
            <p:nvPr/>
          </p:nvSpPr>
          <p:spPr bwMode="auto">
            <a:xfrm>
              <a:off x="5172" y="439"/>
              <a:ext cx="130" cy="348"/>
            </a:xfrm>
            <a:prstGeom prst="rect">
              <a:avLst/>
            </a:prstGeom>
            <a:solidFill>
              <a:srgbClr val="F3F2F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3800">
                <a:solidFill>
                  <a:srgbClr val="000000"/>
                </a:solidFill>
                <a:latin typeface="Arial" charset="0"/>
              </a:endParaRPr>
            </a:p>
          </p:txBody>
        </p:sp>
        <p:sp>
          <p:nvSpPr>
            <p:cNvPr id="57415" name="Rectangle 57414">
              <a:extLst>
                <a:ext uri="{FF2B5EF4-FFF2-40B4-BE49-F238E27FC236}">
                  <a16:creationId xmlns:a16="http://schemas.microsoft.com/office/drawing/2014/main" id="{B269ED25-CB3B-C7EC-6ABC-11D14155BBD8}"/>
                </a:ext>
              </a:extLst>
            </p:cNvPr>
            <p:cNvSpPr>
              <a:spLocks/>
            </p:cNvSpPr>
            <p:nvPr/>
          </p:nvSpPr>
          <p:spPr bwMode="auto">
            <a:xfrm>
              <a:off x="5185" y="602"/>
              <a:ext cx="104" cy="22"/>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3800">
                <a:solidFill>
                  <a:srgbClr val="000000"/>
                </a:solidFill>
                <a:latin typeface="Arial" charset="0"/>
              </a:endParaRPr>
            </a:p>
          </p:txBody>
        </p:sp>
        <p:sp>
          <p:nvSpPr>
            <p:cNvPr id="57416" name="Freeform 108">
              <a:extLst>
                <a:ext uri="{FF2B5EF4-FFF2-40B4-BE49-F238E27FC236}">
                  <a16:creationId xmlns:a16="http://schemas.microsoft.com/office/drawing/2014/main" id="{CA90E6E1-6389-51CD-AF1A-6D5C4F283EDC}"/>
                </a:ext>
              </a:extLst>
            </p:cNvPr>
            <p:cNvSpPr>
              <a:spLocks/>
            </p:cNvSpPr>
            <p:nvPr/>
          </p:nvSpPr>
          <p:spPr bwMode="auto">
            <a:xfrm>
              <a:off x="5218" y="563"/>
              <a:ext cx="38" cy="102"/>
            </a:xfrm>
            <a:custGeom>
              <a:avLst/>
              <a:gdLst>
                <a:gd name="T0" fmla="+- 0 5219 5219"/>
                <a:gd name="T1" fmla="*/ T0 w 38"/>
                <a:gd name="T2" fmla="+- 0 614 563"/>
                <a:gd name="T3" fmla="*/ 614 h 102"/>
                <a:gd name="T4" fmla="+- 0 5238 5219"/>
                <a:gd name="T5" fmla="*/ T4 w 38"/>
                <a:gd name="T6" fmla="+- 0 563 563"/>
                <a:gd name="T7" fmla="*/ 563 h 102"/>
                <a:gd name="T8" fmla="+- 0 5256 5219"/>
                <a:gd name="T9" fmla="*/ T8 w 38"/>
                <a:gd name="T10" fmla="+- 0 614 563"/>
                <a:gd name="T11" fmla="*/ 614 h 102"/>
                <a:gd name="T12" fmla="+- 0 5238 5219"/>
                <a:gd name="T13" fmla="*/ T12 w 38"/>
                <a:gd name="T14" fmla="+- 0 664 563"/>
                <a:gd name="T15" fmla="*/ 664 h 102"/>
                <a:gd name="T16" fmla="+- 0 5219 5219"/>
                <a:gd name="T17" fmla="*/ T16 w 38"/>
                <a:gd name="T18" fmla="+- 0 614 563"/>
                <a:gd name="T19" fmla="*/ 614 h 102"/>
              </a:gdLst>
              <a:ahLst/>
              <a:cxnLst>
                <a:cxn ang="0">
                  <a:pos x="T1" y="T3"/>
                </a:cxn>
                <a:cxn ang="0">
                  <a:pos x="T5" y="T7"/>
                </a:cxn>
                <a:cxn ang="0">
                  <a:pos x="T9" y="T11"/>
                </a:cxn>
                <a:cxn ang="0">
                  <a:pos x="T13" y="T15"/>
                </a:cxn>
                <a:cxn ang="0">
                  <a:pos x="T17" y="T19"/>
                </a:cxn>
              </a:cxnLst>
              <a:rect l="0" t="0" r="r" b="b"/>
              <a:pathLst>
                <a:path w="38" h="102">
                  <a:moveTo>
                    <a:pt x="0" y="51"/>
                  </a:moveTo>
                  <a:lnTo>
                    <a:pt x="19" y="0"/>
                  </a:lnTo>
                  <a:lnTo>
                    <a:pt x="37" y="51"/>
                  </a:lnTo>
                  <a:lnTo>
                    <a:pt x="19" y="101"/>
                  </a:lnTo>
                  <a:lnTo>
                    <a:pt x="0" y="51"/>
                  </a:lnTo>
                  <a:close/>
                </a:path>
              </a:pathLst>
            </a:custGeom>
            <a:noFill/>
            <a:ln w="8146">
              <a:solidFill>
                <a:srgbClr val="FF8C00"/>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3800">
                <a:solidFill>
                  <a:srgbClr val="000000"/>
                </a:solidFill>
                <a:latin typeface="Arial" charset="0"/>
              </a:endParaRPr>
            </a:p>
          </p:txBody>
        </p:sp>
        <p:sp>
          <p:nvSpPr>
            <p:cNvPr id="57417" name="Rectangle 57416">
              <a:extLst>
                <a:ext uri="{FF2B5EF4-FFF2-40B4-BE49-F238E27FC236}">
                  <a16:creationId xmlns:a16="http://schemas.microsoft.com/office/drawing/2014/main" id="{D2B03987-4500-F884-FE44-98D73A88BA15}"/>
                </a:ext>
              </a:extLst>
            </p:cNvPr>
            <p:cNvSpPr>
              <a:spLocks/>
            </p:cNvSpPr>
            <p:nvPr/>
          </p:nvSpPr>
          <p:spPr bwMode="auto">
            <a:xfrm>
              <a:off x="5172" y="787"/>
              <a:ext cx="130" cy="348"/>
            </a:xfrm>
            <a:prstGeom prst="rect">
              <a:avLst/>
            </a:prstGeom>
            <a:solidFill>
              <a:srgbClr val="F3F2F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3800">
                <a:solidFill>
                  <a:srgbClr val="000000"/>
                </a:solidFill>
                <a:latin typeface="Arial" charset="0"/>
              </a:endParaRPr>
            </a:p>
          </p:txBody>
        </p:sp>
        <p:sp>
          <p:nvSpPr>
            <p:cNvPr id="57418" name="Rectangle 57417">
              <a:extLst>
                <a:ext uri="{FF2B5EF4-FFF2-40B4-BE49-F238E27FC236}">
                  <a16:creationId xmlns:a16="http://schemas.microsoft.com/office/drawing/2014/main" id="{939FABA3-B61B-C93E-42B8-836BF35BA3B7}"/>
                </a:ext>
              </a:extLst>
            </p:cNvPr>
            <p:cNvSpPr>
              <a:spLocks/>
            </p:cNvSpPr>
            <p:nvPr/>
          </p:nvSpPr>
          <p:spPr bwMode="auto">
            <a:xfrm>
              <a:off x="5185" y="950"/>
              <a:ext cx="104" cy="22"/>
            </a:xfrm>
            <a:prstGeom prst="rect">
              <a:avLst/>
            </a:prstGeom>
            <a:solidFill>
              <a:srgbClr val="FFD8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3800">
                <a:solidFill>
                  <a:srgbClr val="000000"/>
                </a:solidFill>
                <a:latin typeface="Arial" charset="0"/>
              </a:endParaRPr>
            </a:p>
          </p:txBody>
        </p:sp>
        <p:sp>
          <p:nvSpPr>
            <p:cNvPr id="57419" name="Freeform 105">
              <a:extLst>
                <a:ext uri="{FF2B5EF4-FFF2-40B4-BE49-F238E27FC236}">
                  <a16:creationId xmlns:a16="http://schemas.microsoft.com/office/drawing/2014/main" id="{8726A4D2-482C-2341-9C56-814F301DCF75}"/>
                </a:ext>
              </a:extLst>
            </p:cNvPr>
            <p:cNvSpPr>
              <a:spLocks/>
            </p:cNvSpPr>
            <p:nvPr/>
          </p:nvSpPr>
          <p:spPr bwMode="auto">
            <a:xfrm>
              <a:off x="5218" y="910"/>
              <a:ext cx="38" cy="102"/>
            </a:xfrm>
            <a:custGeom>
              <a:avLst/>
              <a:gdLst>
                <a:gd name="T0" fmla="+- 0 5219 5219"/>
                <a:gd name="T1" fmla="*/ T0 w 38"/>
                <a:gd name="T2" fmla="+- 0 961 911"/>
                <a:gd name="T3" fmla="*/ 961 h 102"/>
                <a:gd name="T4" fmla="+- 0 5238 5219"/>
                <a:gd name="T5" fmla="*/ T4 w 38"/>
                <a:gd name="T6" fmla="+- 0 911 911"/>
                <a:gd name="T7" fmla="*/ 911 h 102"/>
                <a:gd name="T8" fmla="+- 0 5256 5219"/>
                <a:gd name="T9" fmla="*/ T8 w 38"/>
                <a:gd name="T10" fmla="+- 0 961 911"/>
                <a:gd name="T11" fmla="*/ 961 h 102"/>
                <a:gd name="T12" fmla="+- 0 5238 5219"/>
                <a:gd name="T13" fmla="*/ T12 w 38"/>
                <a:gd name="T14" fmla="+- 0 1012 911"/>
                <a:gd name="T15" fmla="*/ 1012 h 102"/>
                <a:gd name="T16" fmla="+- 0 5219 5219"/>
                <a:gd name="T17" fmla="*/ T16 w 38"/>
                <a:gd name="T18" fmla="+- 0 961 911"/>
                <a:gd name="T19" fmla="*/ 961 h 102"/>
              </a:gdLst>
              <a:ahLst/>
              <a:cxnLst>
                <a:cxn ang="0">
                  <a:pos x="T1" y="T3"/>
                </a:cxn>
                <a:cxn ang="0">
                  <a:pos x="T5" y="T7"/>
                </a:cxn>
                <a:cxn ang="0">
                  <a:pos x="T9" y="T11"/>
                </a:cxn>
                <a:cxn ang="0">
                  <a:pos x="T13" y="T15"/>
                </a:cxn>
                <a:cxn ang="0">
                  <a:pos x="T17" y="T19"/>
                </a:cxn>
              </a:cxnLst>
              <a:rect l="0" t="0" r="r" b="b"/>
              <a:pathLst>
                <a:path w="38" h="102">
                  <a:moveTo>
                    <a:pt x="0" y="50"/>
                  </a:moveTo>
                  <a:lnTo>
                    <a:pt x="19" y="0"/>
                  </a:lnTo>
                  <a:lnTo>
                    <a:pt x="37" y="50"/>
                  </a:lnTo>
                  <a:lnTo>
                    <a:pt x="19" y="101"/>
                  </a:lnTo>
                  <a:lnTo>
                    <a:pt x="0" y="50"/>
                  </a:lnTo>
                  <a:close/>
                </a:path>
              </a:pathLst>
            </a:custGeom>
            <a:noFill/>
            <a:ln w="8146">
              <a:solidFill>
                <a:srgbClr val="FFD800"/>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3800">
                <a:solidFill>
                  <a:srgbClr val="000000"/>
                </a:solidFill>
                <a:latin typeface="Arial" charset="0"/>
              </a:endParaRPr>
            </a:p>
          </p:txBody>
        </p:sp>
        <p:sp>
          <p:nvSpPr>
            <p:cNvPr id="57420" name="Rectangle 57419">
              <a:extLst>
                <a:ext uri="{FF2B5EF4-FFF2-40B4-BE49-F238E27FC236}">
                  <a16:creationId xmlns:a16="http://schemas.microsoft.com/office/drawing/2014/main" id="{C5A94A1F-962E-6602-A23F-C762612072AB}"/>
                </a:ext>
              </a:extLst>
            </p:cNvPr>
            <p:cNvSpPr>
              <a:spLocks/>
            </p:cNvSpPr>
            <p:nvPr/>
          </p:nvSpPr>
          <p:spPr bwMode="auto">
            <a:xfrm>
              <a:off x="5172" y="1135"/>
              <a:ext cx="130" cy="348"/>
            </a:xfrm>
            <a:prstGeom prst="rect">
              <a:avLst/>
            </a:prstGeom>
            <a:solidFill>
              <a:srgbClr val="F3F2F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3800">
                <a:solidFill>
                  <a:srgbClr val="000000"/>
                </a:solidFill>
                <a:latin typeface="Arial" charset="0"/>
              </a:endParaRPr>
            </a:p>
          </p:txBody>
        </p:sp>
        <p:sp>
          <p:nvSpPr>
            <p:cNvPr id="57421" name="Rectangle 57420">
              <a:extLst>
                <a:ext uri="{FF2B5EF4-FFF2-40B4-BE49-F238E27FC236}">
                  <a16:creationId xmlns:a16="http://schemas.microsoft.com/office/drawing/2014/main" id="{A56BB861-DFF0-03B8-9F2F-594EE3CD3D65}"/>
                </a:ext>
              </a:extLst>
            </p:cNvPr>
            <p:cNvSpPr>
              <a:spLocks/>
            </p:cNvSpPr>
            <p:nvPr/>
          </p:nvSpPr>
          <p:spPr bwMode="auto">
            <a:xfrm>
              <a:off x="5185" y="1298"/>
              <a:ext cx="104" cy="22"/>
            </a:xfrm>
            <a:prstGeom prst="rect">
              <a:avLst/>
            </a:prstGeom>
            <a:solidFill>
              <a:srgbClr val="048B8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3800">
                <a:solidFill>
                  <a:srgbClr val="000000"/>
                </a:solidFill>
                <a:latin typeface="Arial" charset="0"/>
              </a:endParaRPr>
            </a:p>
          </p:txBody>
        </p:sp>
        <p:sp>
          <p:nvSpPr>
            <p:cNvPr id="57422" name="Freeform 102">
              <a:extLst>
                <a:ext uri="{FF2B5EF4-FFF2-40B4-BE49-F238E27FC236}">
                  <a16:creationId xmlns:a16="http://schemas.microsoft.com/office/drawing/2014/main" id="{BD30030C-F650-B767-31EF-2EC0BD1F50E6}"/>
                </a:ext>
              </a:extLst>
            </p:cNvPr>
            <p:cNvSpPr>
              <a:spLocks/>
            </p:cNvSpPr>
            <p:nvPr/>
          </p:nvSpPr>
          <p:spPr bwMode="auto">
            <a:xfrm>
              <a:off x="5218" y="1258"/>
              <a:ext cx="38" cy="102"/>
            </a:xfrm>
            <a:custGeom>
              <a:avLst/>
              <a:gdLst>
                <a:gd name="T0" fmla="+- 0 5219 5219"/>
                <a:gd name="T1" fmla="*/ T0 w 38"/>
                <a:gd name="T2" fmla="+- 0 1309 1259"/>
                <a:gd name="T3" fmla="*/ 1309 h 102"/>
                <a:gd name="T4" fmla="+- 0 5238 5219"/>
                <a:gd name="T5" fmla="*/ T4 w 38"/>
                <a:gd name="T6" fmla="+- 0 1259 1259"/>
                <a:gd name="T7" fmla="*/ 1259 h 102"/>
                <a:gd name="T8" fmla="+- 0 5256 5219"/>
                <a:gd name="T9" fmla="*/ T8 w 38"/>
                <a:gd name="T10" fmla="+- 0 1309 1259"/>
                <a:gd name="T11" fmla="*/ 1309 h 102"/>
                <a:gd name="T12" fmla="+- 0 5238 5219"/>
                <a:gd name="T13" fmla="*/ T12 w 38"/>
                <a:gd name="T14" fmla="+- 0 1360 1259"/>
                <a:gd name="T15" fmla="*/ 1360 h 102"/>
                <a:gd name="T16" fmla="+- 0 5219 5219"/>
                <a:gd name="T17" fmla="*/ T16 w 38"/>
                <a:gd name="T18" fmla="+- 0 1309 1259"/>
                <a:gd name="T19" fmla="*/ 1309 h 102"/>
              </a:gdLst>
              <a:ahLst/>
              <a:cxnLst>
                <a:cxn ang="0">
                  <a:pos x="T1" y="T3"/>
                </a:cxn>
                <a:cxn ang="0">
                  <a:pos x="T5" y="T7"/>
                </a:cxn>
                <a:cxn ang="0">
                  <a:pos x="T9" y="T11"/>
                </a:cxn>
                <a:cxn ang="0">
                  <a:pos x="T13" y="T15"/>
                </a:cxn>
                <a:cxn ang="0">
                  <a:pos x="T17" y="T19"/>
                </a:cxn>
              </a:cxnLst>
              <a:rect l="0" t="0" r="r" b="b"/>
              <a:pathLst>
                <a:path w="38" h="102">
                  <a:moveTo>
                    <a:pt x="0" y="50"/>
                  </a:moveTo>
                  <a:lnTo>
                    <a:pt x="19" y="0"/>
                  </a:lnTo>
                  <a:lnTo>
                    <a:pt x="37" y="50"/>
                  </a:lnTo>
                  <a:lnTo>
                    <a:pt x="19" y="101"/>
                  </a:lnTo>
                  <a:lnTo>
                    <a:pt x="0" y="50"/>
                  </a:lnTo>
                  <a:close/>
                </a:path>
              </a:pathLst>
            </a:custGeom>
            <a:noFill/>
            <a:ln w="8146">
              <a:solidFill>
                <a:srgbClr val="048B8B"/>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3800">
                <a:solidFill>
                  <a:srgbClr val="000000"/>
                </a:solidFill>
                <a:latin typeface="Arial" charset="0"/>
              </a:endParaRPr>
            </a:p>
          </p:txBody>
        </p:sp>
      </p:grpSp>
      <p:sp>
        <p:nvSpPr>
          <p:cNvPr id="57423" name="Rectangle 153">
            <a:extLst>
              <a:ext uri="{FF2B5EF4-FFF2-40B4-BE49-F238E27FC236}">
                <a16:creationId xmlns:a16="http://schemas.microsoft.com/office/drawing/2014/main" id="{0E4F494A-C12B-60EE-31C1-44B0C5C86576}"/>
              </a:ext>
            </a:extLst>
          </p:cNvPr>
          <p:cNvSpPr>
            <a:spLocks noChangeArrowheads="1"/>
          </p:cNvSpPr>
          <p:nvPr/>
        </p:nvSpPr>
        <p:spPr bwMode="auto">
          <a:xfrm>
            <a:off x="8101591" y="2159897"/>
            <a:ext cx="1835506" cy="205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201" tIns="40100" rIns="80201" bIns="40100" numCol="1" anchor="ctr" anchorCtr="0" compatLnSpc="1">
            <a:prstTxWarp prst="textNoShape">
              <a:avLst/>
            </a:prstTxWarp>
            <a:spAutoFit/>
          </a:bodyPr>
          <a:lstStyle>
            <a:lvl1pPr>
              <a:tabLst>
                <a:tab pos="307975" algn="l"/>
              </a:tabLst>
              <a:defRPr>
                <a:solidFill>
                  <a:schemeClr val="tx1"/>
                </a:solidFill>
                <a:latin typeface="Arial" panose="020B0604020202020204" pitchFamily="34" charset="0"/>
              </a:defRPr>
            </a:lvl1pPr>
            <a:lvl2pPr>
              <a:tabLst>
                <a:tab pos="307975" algn="l"/>
              </a:tabLst>
              <a:defRPr>
                <a:solidFill>
                  <a:schemeClr val="tx1"/>
                </a:solidFill>
                <a:latin typeface="Arial" panose="020B0604020202020204" pitchFamily="34" charset="0"/>
              </a:defRPr>
            </a:lvl2pPr>
            <a:lvl3pPr>
              <a:tabLst>
                <a:tab pos="307975" algn="l"/>
              </a:tabLst>
              <a:defRPr>
                <a:solidFill>
                  <a:schemeClr val="tx1"/>
                </a:solidFill>
                <a:latin typeface="Arial" panose="020B0604020202020204" pitchFamily="34" charset="0"/>
              </a:defRPr>
            </a:lvl3pPr>
            <a:lvl4pPr>
              <a:tabLst>
                <a:tab pos="307975" algn="l"/>
              </a:tabLst>
              <a:defRPr>
                <a:solidFill>
                  <a:schemeClr val="tx1"/>
                </a:solidFill>
                <a:latin typeface="Arial" panose="020B0604020202020204" pitchFamily="34" charset="0"/>
              </a:defRPr>
            </a:lvl4pPr>
            <a:lvl5pPr>
              <a:tabLst>
                <a:tab pos="307975" algn="l"/>
              </a:tabLst>
              <a:defRPr>
                <a:solidFill>
                  <a:schemeClr val="tx1"/>
                </a:solidFill>
                <a:latin typeface="Arial" panose="020B0604020202020204" pitchFamily="34" charset="0"/>
              </a:defRPr>
            </a:lvl5pPr>
            <a:lvl6pPr eaLnBrk="0" fontAlgn="base" hangingPunct="0">
              <a:spcBef>
                <a:spcPct val="0"/>
              </a:spcBef>
              <a:spcAft>
                <a:spcPct val="0"/>
              </a:spcAft>
              <a:tabLst>
                <a:tab pos="307975" algn="l"/>
              </a:tabLst>
              <a:defRPr>
                <a:solidFill>
                  <a:schemeClr val="tx1"/>
                </a:solidFill>
                <a:latin typeface="Arial" panose="020B0604020202020204" pitchFamily="34" charset="0"/>
              </a:defRPr>
            </a:lvl6pPr>
            <a:lvl7pPr eaLnBrk="0" fontAlgn="base" hangingPunct="0">
              <a:spcBef>
                <a:spcPct val="0"/>
              </a:spcBef>
              <a:spcAft>
                <a:spcPct val="0"/>
              </a:spcAft>
              <a:tabLst>
                <a:tab pos="307975" algn="l"/>
              </a:tabLst>
              <a:defRPr>
                <a:solidFill>
                  <a:schemeClr val="tx1"/>
                </a:solidFill>
                <a:latin typeface="Arial" panose="020B0604020202020204" pitchFamily="34" charset="0"/>
              </a:defRPr>
            </a:lvl7pPr>
            <a:lvl8pPr eaLnBrk="0" fontAlgn="base" hangingPunct="0">
              <a:spcBef>
                <a:spcPct val="0"/>
              </a:spcBef>
              <a:spcAft>
                <a:spcPct val="0"/>
              </a:spcAft>
              <a:tabLst>
                <a:tab pos="307975" algn="l"/>
              </a:tabLst>
              <a:defRPr>
                <a:solidFill>
                  <a:schemeClr val="tx1"/>
                </a:solidFill>
                <a:latin typeface="Arial" panose="020B0604020202020204" pitchFamily="34" charset="0"/>
              </a:defRPr>
            </a:lvl8pPr>
            <a:lvl9pPr eaLnBrk="0" fontAlgn="base" hangingPunct="0">
              <a:spcBef>
                <a:spcPct val="0"/>
              </a:spcBef>
              <a:spcAft>
                <a:spcPct val="0"/>
              </a:spcAft>
              <a:tabLst>
                <a:tab pos="307975" algn="l"/>
              </a:tabLst>
              <a:defRPr>
                <a:solidFill>
                  <a:schemeClr val="tx1"/>
                </a:solidFill>
                <a:latin typeface="Arial" panose="020B0604020202020204" pitchFamily="34" charset="0"/>
              </a:defRPr>
            </a:lvl9pPr>
          </a:lstStyle>
          <a:p>
            <a:pPr defTabSz="802020" eaLnBrk="0" fontAlgn="base" hangingPunct="0">
              <a:spcBef>
                <a:spcPct val="0"/>
              </a:spcBef>
              <a:spcAft>
                <a:spcPct val="0"/>
              </a:spcAft>
              <a:tabLst>
                <a:tab pos="270125" algn="l"/>
              </a:tabLst>
            </a:pPr>
            <a:r>
              <a:rPr lang="fr-FR" altLang="fr-FR" b="1" dirty="0">
                <a:solidFill>
                  <a:srgbClr val="000000"/>
                </a:solidFill>
                <a:latin typeface="Times New Roman" panose="02020603050405020304" pitchFamily="18" charset="0"/>
                <a:ea typeface="Arial MT"/>
                <a:cs typeface="Times New Roman" panose="02020603050405020304" pitchFamily="18" charset="0"/>
              </a:rPr>
              <a:t>Intervalles intercycles</a:t>
            </a:r>
          </a:p>
          <a:p>
            <a:pPr defTabSz="802020" eaLnBrk="0" fontAlgn="base" hangingPunct="0">
              <a:spcBef>
                <a:spcPct val="0"/>
              </a:spcBef>
              <a:spcAft>
                <a:spcPct val="0"/>
              </a:spcAft>
              <a:tabLst>
                <a:tab pos="270125" algn="l"/>
              </a:tabLst>
            </a:pPr>
            <a:endParaRPr lang="fr-FR" altLang="fr-FR" b="1" dirty="0">
              <a:solidFill>
                <a:srgbClr val="000000"/>
              </a:solidFill>
              <a:latin typeface="Times New Roman" panose="02020603050405020304" pitchFamily="18" charset="0"/>
              <a:ea typeface="Arial MT"/>
              <a:cs typeface="Times New Roman" panose="02020603050405020304" pitchFamily="18" charset="0"/>
            </a:endParaRPr>
          </a:p>
          <a:p>
            <a:pPr defTabSz="802020" eaLnBrk="0" fontAlgn="base" hangingPunct="0">
              <a:spcBef>
                <a:spcPct val="0"/>
              </a:spcBef>
              <a:spcAft>
                <a:spcPct val="0"/>
              </a:spcAft>
              <a:tabLst>
                <a:tab pos="270125" algn="l"/>
              </a:tabLst>
            </a:pPr>
            <a:r>
              <a:rPr lang="fr-FR" altLang="fr-FR" b="1" dirty="0">
                <a:solidFill>
                  <a:srgbClr val="000000"/>
                </a:solidFill>
                <a:latin typeface="Times New Roman" panose="02020603050405020304" pitchFamily="18" charset="0"/>
                <a:ea typeface="Arial MT"/>
                <a:cs typeface="Times New Roman" panose="02020603050405020304" pitchFamily="18" charset="0"/>
              </a:rPr>
              <a:t>4 semaines</a:t>
            </a:r>
            <a:endParaRPr lang="fr-FR" altLang="fr-FR" b="1" dirty="0">
              <a:solidFill>
                <a:srgbClr val="000000"/>
              </a:solidFill>
              <a:latin typeface="Times New Roman" panose="02020603050405020304" pitchFamily="18" charset="0"/>
              <a:cs typeface="Times New Roman" panose="02020603050405020304" pitchFamily="18" charset="0"/>
            </a:endParaRPr>
          </a:p>
          <a:p>
            <a:pPr defTabSz="802020" eaLnBrk="0" fontAlgn="base" hangingPunct="0">
              <a:spcBef>
                <a:spcPct val="0"/>
              </a:spcBef>
              <a:spcAft>
                <a:spcPct val="0"/>
              </a:spcAft>
              <a:tabLst>
                <a:tab pos="270125" algn="l"/>
              </a:tabLst>
            </a:pPr>
            <a:r>
              <a:rPr lang="fr-FR" altLang="fr-FR" b="1" dirty="0">
                <a:solidFill>
                  <a:srgbClr val="000000"/>
                </a:solidFill>
                <a:latin typeface="Times New Roman" panose="02020603050405020304" pitchFamily="18" charset="0"/>
                <a:ea typeface="Arial MT"/>
                <a:cs typeface="Times New Roman" panose="02020603050405020304" pitchFamily="18" charset="0"/>
              </a:rPr>
              <a:t>5 semaines</a:t>
            </a:r>
            <a:endParaRPr lang="fr-FR" altLang="fr-FR" b="1" dirty="0">
              <a:solidFill>
                <a:srgbClr val="000000"/>
              </a:solidFill>
              <a:latin typeface="Times New Roman" panose="02020603050405020304" pitchFamily="18" charset="0"/>
              <a:cs typeface="Times New Roman" panose="02020603050405020304" pitchFamily="18" charset="0"/>
            </a:endParaRPr>
          </a:p>
          <a:p>
            <a:pPr defTabSz="802020" eaLnBrk="0" fontAlgn="base" hangingPunct="0">
              <a:spcBef>
                <a:spcPct val="0"/>
              </a:spcBef>
              <a:spcAft>
                <a:spcPct val="0"/>
              </a:spcAft>
              <a:tabLst>
                <a:tab pos="270125" algn="l"/>
              </a:tabLst>
            </a:pPr>
            <a:r>
              <a:rPr lang="fr-FR" altLang="fr-FR" b="1" dirty="0">
                <a:solidFill>
                  <a:srgbClr val="000000"/>
                </a:solidFill>
                <a:latin typeface="Times New Roman" panose="02020603050405020304" pitchFamily="18" charset="0"/>
                <a:ea typeface="Arial MT"/>
                <a:cs typeface="Times New Roman" panose="02020603050405020304" pitchFamily="18" charset="0"/>
              </a:rPr>
              <a:t>6 </a:t>
            </a:r>
            <a:r>
              <a:rPr lang="fr-FR" altLang="fr-FR" sz="2000" b="1" dirty="0">
                <a:solidFill>
                  <a:srgbClr val="000000"/>
                </a:solidFill>
                <a:latin typeface="Times New Roman" panose="02020603050405020304" pitchFamily="18" charset="0"/>
                <a:ea typeface="Arial MT"/>
                <a:cs typeface="Times New Roman" panose="02020603050405020304" pitchFamily="18" charset="0"/>
              </a:rPr>
              <a:t>semaines</a:t>
            </a:r>
            <a:r>
              <a:rPr lang="fr-FR" altLang="fr-FR" b="1" dirty="0">
                <a:solidFill>
                  <a:srgbClr val="000000"/>
                </a:solidFill>
                <a:latin typeface="Times New Roman" panose="02020603050405020304" pitchFamily="18" charset="0"/>
                <a:ea typeface="Arial MT"/>
                <a:cs typeface="Times New Roman" panose="02020603050405020304" pitchFamily="18" charset="0"/>
              </a:rPr>
              <a:t> </a:t>
            </a:r>
          </a:p>
          <a:p>
            <a:pPr defTabSz="802020" eaLnBrk="0" fontAlgn="base" hangingPunct="0">
              <a:spcBef>
                <a:spcPct val="0"/>
              </a:spcBef>
              <a:spcAft>
                <a:spcPct val="0"/>
              </a:spcAft>
              <a:tabLst>
                <a:tab pos="270125" algn="l"/>
              </a:tabLst>
            </a:pPr>
            <a:r>
              <a:rPr lang="fr-FR" altLang="fr-FR" b="1" dirty="0">
                <a:solidFill>
                  <a:srgbClr val="000000"/>
                </a:solidFill>
                <a:latin typeface="Times New Roman" panose="02020603050405020304" pitchFamily="18" charset="0"/>
                <a:ea typeface="Arial MT"/>
                <a:cs typeface="Times New Roman" panose="02020603050405020304" pitchFamily="18" charset="0"/>
              </a:rPr>
              <a:t>Sans AMM</a:t>
            </a:r>
          </a:p>
        </p:txBody>
      </p:sp>
      <p:sp>
        <p:nvSpPr>
          <p:cNvPr id="57425" name="ZoneTexte 57424">
            <a:extLst>
              <a:ext uri="{FF2B5EF4-FFF2-40B4-BE49-F238E27FC236}">
                <a16:creationId xmlns:a16="http://schemas.microsoft.com/office/drawing/2014/main" id="{43342EB2-E3DF-8E42-B9DF-D9F94ACCD222}"/>
              </a:ext>
            </a:extLst>
          </p:cNvPr>
          <p:cNvSpPr txBox="1"/>
          <p:nvPr/>
        </p:nvSpPr>
        <p:spPr>
          <a:xfrm>
            <a:off x="57230" y="5170880"/>
            <a:ext cx="10393462" cy="2457083"/>
          </a:xfrm>
          <a:prstGeom prst="rect">
            <a:avLst/>
          </a:prstGeom>
          <a:noFill/>
        </p:spPr>
        <p:txBody>
          <a:bodyPr wrap="square">
            <a:spAutoFit/>
          </a:bodyPr>
          <a:lstStyle/>
          <a:p>
            <a:pPr marL="926779" marR="1025918" defTabSz="802020" eaLnBrk="0" fontAlgn="base" hangingPunct="0">
              <a:spcBef>
                <a:spcPts val="224"/>
              </a:spcBef>
            </a:pPr>
            <a:r>
              <a:rPr lang="fr-F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Figure</a:t>
            </a:r>
            <a:r>
              <a:rPr lang="fr-FR" sz="2000" b="1" spc="5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000" spc="162"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Intervalle</a:t>
            </a:r>
            <a:r>
              <a:rPr lang="fr-FR" sz="2000" spc="57"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intercycle</a:t>
            </a:r>
            <a:r>
              <a:rPr lang="fr-FR" sz="2000" spc="5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optimal</a:t>
            </a:r>
          </a:p>
          <a:p>
            <a:pPr marL="926779" marR="1025918" defTabSz="802020" eaLnBrk="0" fontAlgn="base" hangingPunct="0">
              <a:spcBef>
                <a:spcPts val="224"/>
              </a:spcBef>
            </a:pPr>
            <a:endParaRPr lang="fr-F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802020" eaLnBrk="0" fontAlgn="base" hangingPunct="0">
              <a:spcBef>
                <a:spcPts val="26"/>
              </a:spcBef>
              <a:spcAft>
                <a:spcPct val="0"/>
              </a:spcAft>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figure 3 montre que plus l’intervalle entre les passages est réduit, plus l’impact de l’AMM </a:t>
            </a:r>
            <a:r>
              <a:rPr lang="fr-FR" sz="2400" spc="-8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est </a:t>
            </a:r>
            <a:r>
              <a:rPr lang="fr-FR" sz="2400" spc="-8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a:t>
            </a:r>
            <a:r>
              <a:rPr lang="fr-FR" sz="2400" spc="26"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orta</a:t>
            </a:r>
            <a:r>
              <a:rPr lang="fr-FR" sz="2400" spc="-3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  </a:t>
            </a:r>
            <a:r>
              <a:rPr lang="fr-FR" sz="2400" spc="-1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a:t>
            </a:r>
            <a:r>
              <a:rPr lang="fr-FR" sz="2400" spc="26"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enda</a:t>
            </a:r>
            <a:r>
              <a:rPr lang="fr-FR" sz="2400" spc="-3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 </a:t>
            </a:r>
            <a:r>
              <a:rPr lang="fr-FR" sz="2400" spc="-7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a:t>
            </a:r>
            <a:r>
              <a:rPr lang="fr-FR" sz="2400" spc="-8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différence </a:t>
            </a:r>
            <a:r>
              <a:rPr lang="fr-FR" sz="2400" spc="-8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observée </a:t>
            </a:r>
            <a:r>
              <a:rPr lang="fr-FR" sz="2400" spc="-8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sur </a:t>
            </a:r>
            <a:r>
              <a:rPr lang="fr-FR" sz="2400" spc="-8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réduction des cas </a:t>
            </a:r>
            <a:r>
              <a:rPr lang="fr-FR" sz="2400" spc="-8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n’est </a:t>
            </a:r>
            <a:r>
              <a:rPr lang="fr-FR" sz="2400" spc="-8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pas très</a:t>
            </a:r>
            <a:r>
              <a:rPr lang="fr-FR" sz="2400" spc="7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significa</a:t>
            </a:r>
            <a:r>
              <a:rPr lang="fr-FR" sz="2400" spc="-4"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ive. </a:t>
            </a:r>
            <a:r>
              <a:rPr lang="fr-FR" sz="2400" spc="-26"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a:t>
            </a:r>
            <a:r>
              <a:rPr lang="fr-FR" sz="2400" spc="7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qui</a:t>
            </a:r>
            <a:r>
              <a:rPr lang="fr-FR" sz="2400" spc="7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suggère</a:t>
            </a:r>
            <a:r>
              <a:rPr lang="fr-FR" sz="2400" spc="7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qu’il</a:t>
            </a:r>
            <a:r>
              <a:rPr lang="fr-FR" sz="2400" spc="8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est</a:t>
            </a:r>
            <a:r>
              <a:rPr lang="fr-FR" sz="2400" spc="7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préférable</a:t>
            </a:r>
            <a:r>
              <a:rPr lang="fr-FR" sz="2400" spc="7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a:t>
            </a:r>
            <a:r>
              <a:rPr lang="fr-FR" sz="2400" spc="7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faire</a:t>
            </a:r>
            <a:r>
              <a:rPr lang="fr-FR" sz="2400" spc="7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cinq à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six</a:t>
            </a:r>
            <a:r>
              <a:rPr lang="fr-FR" sz="2400" spc="7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semaines</a:t>
            </a:r>
            <a:r>
              <a:rPr lang="fr-FR" sz="2400" spc="7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a:t>
            </a:r>
            <a:r>
              <a:rPr lang="fr-FR" sz="2400" spc="-3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ter</a:t>
            </a:r>
            <a:r>
              <a:rPr lang="fr-FR" sz="2400" spc="-57"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alle</a:t>
            </a:r>
            <a:r>
              <a:rPr lang="fr-FR" sz="2400" spc="7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
            </a:r>
            <a:r>
              <a:rPr lang="fr-FR" sz="2400" spc="-3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tre</a:t>
            </a:r>
            <a:r>
              <a:rPr lang="fr-FR" sz="2400" spc="7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passages pour</a:t>
            </a:r>
            <a:r>
              <a:rPr lang="fr-FR" sz="2400" spc="7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couvrir</a:t>
            </a:r>
            <a:r>
              <a:rPr lang="fr-FR" sz="2400" spc="8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a:t>
            </a:r>
            <a:r>
              <a:rPr lang="fr-FR" sz="2400" spc="8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cas</a:t>
            </a:r>
            <a:r>
              <a:rPr lang="fr-FR" sz="2400" spc="7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a:t>
            </a:r>
            <a:r>
              <a:rPr lang="fr-FR" sz="2400" spc="8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mois</a:t>
            </a:r>
            <a:r>
              <a:rPr lang="fr-FR" sz="2400" spc="8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d’octobre.</a:t>
            </a:r>
          </a:p>
        </p:txBody>
      </p:sp>
      <p:sp>
        <p:nvSpPr>
          <p:cNvPr id="57426" name="WordArt 74">
            <a:extLst>
              <a:ext uri="{FF2B5EF4-FFF2-40B4-BE49-F238E27FC236}">
                <a16:creationId xmlns:a16="http://schemas.microsoft.com/office/drawing/2014/main" id="{9DAECD4B-969E-6F5F-3B5A-E479C1760AC3}"/>
              </a:ext>
            </a:extLst>
          </p:cNvPr>
          <p:cNvSpPr txBox="1">
            <a:spLocks/>
          </p:cNvSpPr>
          <p:nvPr/>
        </p:nvSpPr>
        <p:spPr bwMode="auto">
          <a:xfrm rot="17460000">
            <a:off x="1361862" y="4940264"/>
            <a:ext cx="202042" cy="23762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877" i="1" dirty="0">
                <a:solidFill>
                  <a:srgbClr val="4F4D4D"/>
                </a:solidFill>
                <a:latin typeface="Times New Roman" panose="02020603050405020304" pitchFamily="18" charset="0"/>
                <a:ea typeface="Calibri" panose="020F0502020204030204" pitchFamily="34" charset="0"/>
                <a:cs typeface="Times New Roman" panose="02020603050405020304" pitchFamily="18" charset="0"/>
              </a:rPr>
              <a:t>j</a:t>
            </a:r>
            <a:endPar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427" name="WordArt 74">
            <a:extLst>
              <a:ext uri="{FF2B5EF4-FFF2-40B4-BE49-F238E27FC236}">
                <a16:creationId xmlns:a16="http://schemas.microsoft.com/office/drawing/2014/main" id="{36FB53F1-5A8B-A60E-7486-64673BF16815}"/>
              </a:ext>
            </a:extLst>
          </p:cNvPr>
          <p:cNvSpPr txBox="1">
            <a:spLocks/>
          </p:cNvSpPr>
          <p:nvPr/>
        </p:nvSpPr>
        <p:spPr bwMode="auto">
          <a:xfrm rot="17460000">
            <a:off x="1925877" y="4961547"/>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877" i="1" dirty="0">
                <a:solidFill>
                  <a:srgbClr val="4F4D4D"/>
                </a:solidFill>
                <a:latin typeface="Times New Roman" panose="02020603050405020304" pitchFamily="18" charset="0"/>
                <a:ea typeface="Calibri" panose="020F0502020204030204" pitchFamily="34" charset="0"/>
                <a:cs typeface="Times New Roman" panose="02020603050405020304" pitchFamily="18" charset="0"/>
              </a:rPr>
              <a:t>F</a:t>
            </a:r>
            <a:endPar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428" name="WordArt 74">
            <a:extLst>
              <a:ext uri="{FF2B5EF4-FFF2-40B4-BE49-F238E27FC236}">
                <a16:creationId xmlns:a16="http://schemas.microsoft.com/office/drawing/2014/main" id="{AA6E0F63-B53F-64F1-5F1F-7E68483D4277}"/>
              </a:ext>
            </a:extLst>
          </p:cNvPr>
          <p:cNvSpPr txBox="1">
            <a:spLocks/>
          </p:cNvSpPr>
          <p:nvPr/>
        </p:nvSpPr>
        <p:spPr bwMode="auto">
          <a:xfrm rot="17460000">
            <a:off x="2360615" y="4988333"/>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877" i="1" dirty="0">
                <a:solidFill>
                  <a:srgbClr val="4F4D4D"/>
                </a:solidFill>
                <a:latin typeface="Times New Roman" panose="02020603050405020304" pitchFamily="18" charset="0"/>
                <a:ea typeface="Calibri" panose="020F0502020204030204" pitchFamily="34" charset="0"/>
                <a:cs typeface="Times New Roman" panose="02020603050405020304" pitchFamily="18" charset="0"/>
              </a:rPr>
              <a:t>M</a:t>
            </a:r>
            <a:endPar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429" name="WordArt 74">
            <a:extLst>
              <a:ext uri="{FF2B5EF4-FFF2-40B4-BE49-F238E27FC236}">
                <a16:creationId xmlns:a16="http://schemas.microsoft.com/office/drawing/2014/main" id="{0D670DEF-7EC3-6B2C-D6BD-A3301C99885A}"/>
              </a:ext>
            </a:extLst>
          </p:cNvPr>
          <p:cNvSpPr txBox="1">
            <a:spLocks/>
          </p:cNvSpPr>
          <p:nvPr/>
        </p:nvSpPr>
        <p:spPr bwMode="auto">
          <a:xfrm rot="17460000">
            <a:off x="2867538" y="4971373"/>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877" i="1" dirty="0">
                <a:solidFill>
                  <a:srgbClr val="4F4D4D"/>
                </a:solidFill>
                <a:latin typeface="Times New Roman" panose="02020603050405020304" pitchFamily="18" charset="0"/>
                <a:ea typeface="Calibri" panose="020F0502020204030204" pitchFamily="34" charset="0"/>
                <a:cs typeface="Times New Roman" panose="02020603050405020304" pitchFamily="18" charset="0"/>
              </a:rPr>
              <a:t>A</a:t>
            </a:r>
            <a:endPar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430" name="WordArt 74">
            <a:extLst>
              <a:ext uri="{FF2B5EF4-FFF2-40B4-BE49-F238E27FC236}">
                <a16:creationId xmlns:a16="http://schemas.microsoft.com/office/drawing/2014/main" id="{0D869CAA-DDDB-642D-D39F-323076F136DD}"/>
              </a:ext>
            </a:extLst>
          </p:cNvPr>
          <p:cNvSpPr txBox="1">
            <a:spLocks/>
          </p:cNvSpPr>
          <p:nvPr/>
        </p:nvSpPr>
        <p:spPr bwMode="auto">
          <a:xfrm rot="17460000">
            <a:off x="3372696" y="4968072"/>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877" i="1" dirty="0">
                <a:solidFill>
                  <a:srgbClr val="4F4D4D"/>
                </a:solidFill>
                <a:latin typeface="Times New Roman" panose="02020603050405020304" pitchFamily="18" charset="0"/>
                <a:ea typeface="Calibri" panose="020F0502020204030204" pitchFamily="34" charset="0"/>
                <a:cs typeface="Times New Roman" panose="02020603050405020304" pitchFamily="18" charset="0"/>
              </a:rPr>
              <a:t>M</a:t>
            </a:r>
            <a:endPar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431" name="WordArt 74">
            <a:extLst>
              <a:ext uri="{FF2B5EF4-FFF2-40B4-BE49-F238E27FC236}">
                <a16:creationId xmlns:a16="http://schemas.microsoft.com/office/drawing/2014/main" id="{84F8B720-D782-6666-A414-D23C9C04CCB9}"/>
              </a:ext>
            </a:extLst>
          </p:cNvPr>
          <p:cNvSpPr txBox="1">
            <a:spLocks/>
          </p:cNvSpPr>
          <p:nvPr/>
        </p:nvSpPr>
        <p:spPr bwMode="auto">
          <a:xfrm rot="17460000">
            <a:off x="3939920" y="4958867"/>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t>
            </a:r>
          </a:p>
        </p:txBody>
      </p:sp>
      <p:sp>
        <p:nvSpPr>
          <p:cNvPr id="57432" name="WordArt 74">
            <a:extLst>
              <a:ext uri="{FF2B5EF4-FFF2-40B4-BE49-F238E27FC236}">
                <a16:creationId xmlns:a16="http://schemas.microsoft.com/office/drawing/2014/main" id="{A04E9DD7-DD24-461B-69A3-9CDDEA8DB2D6}"/>
              </a:ext>
            </a:extLst>
          </p:cNvPr>
          <p:cNvSpPr txBox="1">
            <a:spLocks/>
          </p:cNvSpPr>
          <p:nvPr/>
        </p:nvSpPr>
        <p:spPr bwMode="auto">
          <a:xfrm rot="17460000">
            <a:off x="4403070" y="4958867"/>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t>
            </a:r>
          </a:p>
        </p:txBody>
      </p:sp>
      <p:sp>
        <p:nvSpPr>
          <p:cNvPr id="57433" name="WordArt 74">
            <a:extLst>
              <a:ext uri="{FF2B5EF4-FFF2-40B4-BE49-F238E27FC236}">
                <a16:creationId xmlns:a16="http://schemas.microsoft.com/office/drawing/2014/main" id="{FBD4CA9D-6DCB-A4B1-F4C7-B358866272C6}"/>
              </a:ext>
            </a:extLst>
          </p:cNvPr>
          <p:cNvSpPr txBox="1">
            <a:spLocks/>
          </p:cNvSpPr>
          <p:nvPr/>
        </p:nvSpPr>
        <p:spPr bwMode="auto">
          <a:xfrm rot="17460000">
            <a:off x="4955512" y="4966594"/>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p>
        </p:txBody>
      </p:sp>
      <p:sp>
        <p:nvSpPr>
          <p:cNvPr id="57434" name="WordArt 74">
            <a:extLst>
              <a:ext uri="{FF2B5EF4-FFF2-40B4-BE49-F238E27FC236}">
                <a16:creationId xmlns:a16="http://schemas.microsoft.com/office/drawing/2014/main" id="{45AC2A74-F64B-1A1A-0802-C03C70FF6F77}"/>
              </a:ext>
            </a:extLst>
          </p:cNvPr>
          <p:cNvSpPr txBox="1">
            <a:spLocks/>
          </p:cNvSpPr>
          <p:nvPr/>
        </p:nvSpPr>
        <p:spPr bwMode="auto">
          <a:xfrm rot="17460000">
            <a:off x="5460669" y="4977167"/>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p>
        </p:txBody>
      </p:sp>
      <p:sp>
        <p:nvSpPr>
          <p:cNvPr id="57435" name="WordArt 74">
            <a:extLst>
              <a:ext uri="{FF2B5EF4-FFF2-40B4-BE49-F238E27FC236}">
                <a16:creationId xmlns:a16="http://schemas.microsoft.com/office/drawing/2014/main" id="{9C0EC3FB-B4B9-985E-B1B1-FD6A11C80011}"/>
              </a:ext>
            </a:extLst>
          </p:cNvPr>
          <p:cNvSpPr txBox="1">
            <a:spLocks/>
          </p:cNvSpPr>
          <p:nvPr/>
        </p:nvSpPr>
        <p:spPr bwMode="auto">
          <a:xfrm rot="17460000">
            <a:off x="6045736" y="5001245"/>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p>
        </p:txBody>
      </p:sp>
      <p:sp>
        <p:nvSpPr>
          <p:cNvPr id="57436" name="WordArt 74">
            <a:extLst>
              <a:ext uri="{FF2B5EF4-FFF2-40B4-BE49-F238E27FC236}">
                <a16:creationId xmlns:a16="http://schemas.microsoft.com/office/drawing/2014/main" id="{40146A05-C477-28B9-407A-099F08BDC137}"/>
              </a:ext>
            </a:extLst>
          </p:cNvPr>
          <p:cNvSpPr txBox="1">
            <a:spLocks/>
          </p:cNvSpPr>
          <p:nvPr/>
        </p:nvSpPr>
        <p:spPr bwMode="auto">
          <a:xfrm rot="17460000">
            <a:off x="6533051" y="5026074"/>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p>
        </p:txBody>
      </p:sp>
      <p:sp>
        <p:nvSpPr>
          <p:cNvPr id="57437" name="WordArt 74">
            <a:extLst>
              <a:ext uri="{FF2B5EF4-FFF2-40B4-BE49-F238E27FC236}">
                <a16:creationId xmlns:a16="http://schemas.microsoft.com/office/drawing/2014/main" id="{D9106FC6-CE4D-046E-D07D-15EB58AC2BEB}"/>
              </a:ext>
            </a:extLst>
          </p:cNvPr>
          <p:cNvSpPr txBox="1">
            <a:spLocks/>
          </p:cNvSpPr>
          <p:nvPr/>
        </p:nvSpPr>
        <p:spPr bwMode="auto">
          <a:xfrm rot="17460000">
            <a:off x="7041277" y="5036066"/>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p>
        </p:txBody>
      </p:sp>
    </p:spTree>
    <p:extLst>
      <p:ext uri="{BB962C8B-B14F-4D97-AF65-F5344CB8AC3E}">
        <p14:creationId xmlns:p14="http://schemas.microsoft.com/office/powerpoint/2010/main" val="423049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4051" y="49900"/>
            <a:ext cx="10693400" cy="1376118"/>
          </a:xfrm>
          <a:solidFill>
            <a:srgbClr val="00B050"/>
          </a:solidFill>
        </p:spPr>
        <p:txBody>
          <a:bodyPr anchor="t">
            <a:noAutofit/>
          </a:bodyPr>
          <a:lstStyle/>
          <a:p>
            <a:pPr algn="just">
              <a:defRPr/>
            </a:pPr>
            <a:r>
              <a:rPr lang="fr-FR" altLang="fr-FR" sz="2807" b="1" dirty="0">
                <a:solidFill>
                  <a:schemeClr val="bg1"/>
                </a:solidFill>
                <a:latin typeface="Times New Roman" panose="02020603050405020304" pitchFamily="18" charset="0"/>
                <a:cs typeface="Times New Roman" panose="02020603050405020304" pitchFamily="18" charset="0"/>
              </a:rPr>
              <a:t>PRÉDICTION  DE L’INTERVALLE INTER CYCLE OPTIMAL POUR LE PROGRAMME AMM DANS LE DISTRICT DE BAKEL (2/3)</a:t>
            </a:r>
            <a:br>
              <a:rPr lang="fr-FR" altLang="fr-FR" sz="2807" b="1" dirty="0">
                <a:solidFill>
                  <a:schemeClr val="bg1"/>
                </a:solidFill>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ea typeface="Calibri" panose="020F0502020204030204" pitchFamily="34" charset="0"/>
                <a:cs typeface="Times New Roman" panose="02020603050405020304" pitchFamily="18" charset="0"/>
              </a:rPr>
              <a:t>Scénario</a:t>
            </a:r>
            <a:r>
              <a:rPr lang="fr-FR" sz="2400" b="1" spc="57" dirty="0">
                <a:latin typeface="Times New Roman" panose="02020603050405020304" pitchFamily="18" charset="0"/>
                <a:ea typeface="Calibri" panose="020F0502020204030204" pitchFamily="34" charset="0"/>
                <a:cs typeface="Times New Roman" panose="02020603050405020304" pitchFamily="18" charset="0"/>
              </a:rPr>
              <a:t> </a:t>
            </a:r>
            <a:r>
              <a:rPr lang="fr-FR" sz="2400" b="1" dirty="0">
                <a:latin typeface="Times New Roman" panose="02020603050405020304" pitchFamily="18" charset="0"/>
                <a:ea typeface="Calibri" panose="020F0502020204030204" pitchFamily="34" charset="0"/>
                <a:cs typeface="Times New Roman" panose="02020603050405020304" pitchFamily="18" charset="0"/>
              </a:rPr>
              <a:t>2</a:t>
            </a:r>
            <a:r>
              <a:rPr lang="fr-FR" sz="2400" dirty="0">
                <a:latin typeface="Times New Roman" panose="02020603050405020304" pitchFamily="18" charset="0"/>
                <a:ea typeface="Calibri" panose="020F0502020204030204" pitchFamily="34" charset="0"/>
                <a:cs typeface="Times New Roman" panose="02020603050405020304" pitchFamily="18" charset="0"/>
              </a:rPr>
              <a:t>:</a:t>
            </a:r>
            <a:r>
              <a:rPr lang="fr-FR" sz="2400" spc="57"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Date</a:t>
            </a:r>
            <a:r>
              <a:rPr lang="fr-FR" sz="2400" spc="61"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de</a:t>
            </a:r>
            <a:r>
              <a:rPr lang="fr-FR" sz="2400" spc="57"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début</a:t>
            </a:r>
            <a:r>
              <a:rPr lang="fr-FR" sz="2400" spc="61"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de</a:t>
            </a:r>
            <a:r>
              <a:rPr lang="fr-FR" sz="2400" spc="57"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campagne</a:t>
            </a:r>
            <a:r>
              <a:rPr lang="fr-FR" sz="2400" spc="57"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variable,</a:t>
            </a:r>
            <a:r>
              <a:rPr lang="fr-FR" sz="2400" spc="61"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3</a:t>
            </a:r>
            <a:r>
              <a:rPr lang="fr-FR" sz="2400" spc="57" dirty="0">
                <a:latin typeface="Times New Roman" panose="02020603050405020304" pitchFamily="18" charset="0"/>
                <a:ea typeface="Calibri" panose="020F0502020204030204" pitchFamily="34" charset="0"/>
                <a:cs typeface="Times New Roman" panose="02020603050405020304" pitchFamily="18" charset="0"/>
              </a:rPr>
              <a:t> passages</a:t>
            </a:r>
            <a:r>
              <a:rPr lang="fr-FR" sz="2400" spc="61" dirty="0">
                <a:latin typeface="Times New Roman" panose="02020603050405020304" pitchFamily="18" charset="0"/>
                <a:ea typeface="Calibri" panose="020F0502020204030204" pitchFamily="34" charset="0"/>
                <a:cs typeface="Times New Roman" panose="02020603050405020304" pitchFamily="18" charset="0"/>
              </a:rPr>
              <a:t> AMM</a:t>
            </a:r>
            <a:r>
              <a:rPr lang="fr-FR" sz="2400" dirty="0">
                <a:latin typeface="Times New Roman" panose="02020603050405020304" pitchFamily="18" charset="0"/>
                <a:ea typeface="Calibri" panose="020F0502020204030204" pitchFamily="34" charset="0"/>
                <a:cs typeface="Times New Roman" panose="02020603050405020304" pitchFamily="18" charset="0"/>
              </a:rPr>
              <a:t>,</a:t>
            </a:r>
            <a:r>
              <a:rPr lang="fr-FR" sz="2400" spc="57" dirty="0">
                <a:latin typeface="Times New Roman" panose="02020603050405020304" pitchFamily="18" charset="0"/>
                <a:ea typeface="Calibri" panose="020F0502020204030204" pitchFamily="34" charset="0"/>
                <a:cs typeface="Times New Roman" panose="02020603050405020304" pitchFamily="18" charset="0"/>
              </a:rPr>
              <a:t> i</a:t>
            </a:r>
            <a:r>
              <a:rPr lang="fr-FR" sz="2400" dirty="0">
                <a:latin typeface="Times New Roman" panose="02020603050405020304" pitchFamily="18" charset="0"/>
                <a:ea typeface="Calibri" panose="020F0502020204030204" pitchFamily="34" charset="0"/>
                <a:cs typeface="Times New Roman" panose="02020603050405020304" pitchFamily="18" charset="0"/>
              </a:rPr>
              <a:t>ntervalle</a:t>
            </a:r>
            <a:r>
              <a:rPr lang="fr-FR" sz="2400" spc="57"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de</a:t>
            </a:r>
            <a:r>
              <a:rPr lang="fr-FR" sz="2400" spc="61"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6</a:t>
            </a:r>
            <a:r>
              <a:rPr lang="fr-FR" sz="2400" spc="57"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semaines</a:t>
            </a:r>
            <a:r>
              <a:rPr lang="fr-FR" sz="2400" spc="61"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entre</a:t>
            </a:r>
            <a:r>
              <a:rPr lang="fr-FR" sz="2400" spc="57"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les</a:t>
            </a:r>
            <a:r>
              <a:rPr lang="fr-FR" sz="2400" spc="57" dirty="0">
                <a:latin typeface="Times New Roman" panose="02020603050405020304" pitchFamily="18" charset="0"/>
                <a:ea typeface="Calibri" panose="020F0502020204030204" pitchFamily="34" charset="0"/>
                <a:cs typeface="Times New Roman" panose="02020603050405020304" pitchFamily="18" charset="0"/>
              </a:rPr>
              <a:t> passages</a:t>
            </a:r>
            <a:endParaRPr lang="fr-FR" sz="2807"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C556879-65AE-60B4-1381-BF95DCF094A8}"/>
              </a:ext>
            </a:extLst>
          </p:cNvPr>
          <p:cNvSpPr txBox="1">
            <a:spLocks/>
          </p:cNvSpPr>
          <p:nvPr/>
        </p:nvSpPr>
        <p:spPr>
          <a:xfrm>
            <a:off x="68956" y="1634086"/>
            <a:ext cx="10582933" cy="5147297"/>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802020">
              <a:lnSpc>
                <a:spcPct val="150000"/>
              </a:lnSpc>
              <a:spcAft>
                <a:spcPts val="0"/>
              </a:spcAft>
              <a:buNone/>
            </a:pPr>
            <a:endParaRPr lang="fr-FR" sz="2105" dirty="0">
              <a:solidFill>
                <a:srgbClr val="000000"/>
              </a:solidFill>
              <a:latin typeface="Times New Roman" panose="02020603050405020304" pitchFamily="18" charset="0"/>
              <a:cs typeface="Times New Roman" panose="02020603050405020304" pitchFamily="18" charset="0"/>
            </a:endParaRPr>
          </a:p>
        </p:txBody>
      </p:sp>
      <p:grpSp>
        <p:nvGrpSpPr>
          <p:cNvPr id="2" name="Group 53">
            <a:extLst>
              <a:ext uri="{FF2B5EF4-FFF2-40B4-BE49-F238E27FC236}">
                <a16:creationId xmlns:a16="http://schemas.microsoft.com/office/drawing/2014/main" id="{EA21E433-444B-89EB-96B8-3EA676B9535B}"/>
              </a:ext>
            </a:extLst>
          </p:cNvPr>
          <p:cNvGrpSpPr>
            <a:grpSpLocks/>
          </p:cNvGrpSpPr>
          <p:nvPr/>
        </p:nvGrpSpPr>
        <p:grpSpPr bwMode="auto">
          <a:xfrm>
            <a:off x="1683593" y="2233571"/>
            <a:ext cx="5873602" cy="2575936"/>
            <a:chOff x="2090" y="110"/>
            <a:chExt cx="2645" cy="1834"/>
          </a:xfrm>
        </p:grpSpPr>
        <p:sp>
          <p:nvSpPr>
            <p:cNvPr id="4" name="Rectangle 3">
              <a:extLst>
                <a:ext uri="{FF2B5EF4-FFF2-40B4-BE49-F238E27FC236}">
                  <a16:creationId xmlns:a16="http://schemas.microsoft.com/office/drawing/2014/main" id="{AC587FDA-474C-DE3E-474D-D596D26001FD}"/>
                </a:ext>
              </a:extLst>
            </p:cNvPr>
            <p:cNvSpPr>
              <a:spLocks/>
            </p:cNvSpPr>
            <p:nvPr/>
          </p:nvSpPr>
          <p:spPr bwMode="auto">
            <a:xfrm>
              <a:off x="2111" y="110"/>
              <a:ext cx="2624" cy="1779"/>
            </a:xfrm>
            <a:prstGeom prst="rect">
              <a:avLst/>
            </a:prstGeom>
            <a:solidFill>
              <a:srgbClr val="ECEBE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a:defRPr/>
              </a:pPr>
              <a:endParaRPr lang="fr-FR" sz="1579" kern="0">
                <a:solidFill>
                  <a:sysClr val="windowText" lastClr="000000"/>
                </a:solidFill>
                <a:latin typeface="Arial" charset="0"/>
              </a:endParaRPr>
            </a:p>
          </p:txBody>
        </p:sp>
        <p:sp>
          <p:nvSpPr>
            <p:cNvPr id="5" name="AutoShape 60">
              <a:extLst>
                <a:ext uri="{FF2B5EF4-FFF2-40B4-BE49-F238E27FC236}">
                  <a16:creationId xmlns:a16="http://schemas.microsoft.com/office/drawing/2014/main" id="{EC071EBD-5A34-3141-CD79-DA78BC6B29B5}"/>
                </a:ext>
              </a:extLst>
            </p:cNvPr>
            <p:cNvSpPr>
              <a:spLocks/>
            </p:cNvSpPr>
            <p:nvPr/>
          </p:nvSpPr>
          <p:spPr bwMode="auto">
            <a:xfrm>
              <a:off x="2111" y="110"/>
              <a:ext cx="2624" cy="1779"/>
            </a:xfrm>
            <a:custGeom>
              <a:avLst/>
              <a:gdLst>
                <a:gd name="T0" fmla="+- 0 2111 2111"/>
                <a:gd name="T1" fmla="*/ T0 w 2624"/>
                <a:gd name="T2" fmla="+- 0 1538 110"/>
                <a:gd name="T3" fmla="*/ 1538 h 1779"/>
                <a:gd name="T4" fmla="+- 0 4735 2111"/>
                <a:gd name="T5" fmla="*/ T4 w 2624"/>
                <a:gd name="T6" fmla="+- 0 1538 110"/>
                <a:gd name="T7" fmla="*/ 1538 h 1779"/>
                <a:gd name="T8" fmla="+- 0 2111 2111"/>
                <a:gd name="T9" fmla="*/ T8 w 2624"/>
                <a:gd name="T10" fmla="+- 0 982 110"/>
                <a:gd name="T11" fmla="*/ 982 h 1779"/>
                <a:gd name="T12" fmla="+- 0 4735 2111"/>
                <a:gd name="T13" fmla="*/ T12 w 2624"/>
                <a:gd name="T14" fmla="+- 0 982 110"/>
                <a:gd name="T15" fmla="*/ 982 h 1779"/>
                <a:gd name="T16" fmla="+- 0 2111 2111"/>
                <a:gd name="T17" fmla="*/ T16 w 2624"/>
                <a:gd name="T18" fmla="+- 0 426 110"/>
                <a:gd name="T19" fmla="*/ 426 h 1779"/>
                <a:gd name="T20" fmla="+- 0 4735 2111"/>
                <a:gd name="T21" fmla="*/ T20 w 2624"/>
                <a:gd name="T22" fmla="+- 0 426 110"/>
                <a:gd name="T23" fmla="*/ 426 h 1779"/>
                <a:gd name="T24" fmla="+- 0 2120 2111"/>
                <a:gd name="T25" fmla="*/ T24 w 2624"/>
                <a:gd name="T26" fmla="+- 0 1889 110"/>
                <a:gd name="T27" fmla="*/ 1889 h 1779"/>
                <a:gd name="T28" fmla="+- 0 2120 2111"/>
                <a:gd name="T29" fmla="*/ T28 w 2624"/>
                <a:gd name="T30" fmla="+- 0 110 110"/>
                <a:gd name="T31" fmla="*/ 110 h 1779"/>
                <a:gd name="T32" fmla="+- 0 2341 2111"/>
                <a:gd name="T33" fmla="*/ T32 w 2624"/>
                <a:gd name="T34" fmla="+- 0 1889 110"/>
                <a:gd name="T35" fmla="*/ 1889 h 1779"/>
                <a:gd name="T36" fmla="+- 0 2341 2111"/>
                <a:gd name="T37" fmla="*/ T36 w 2624"/>
                <a:gd name="T38" fmla="+- 0 110 110"/>
                <a:gd name="T39" fmla="*/ 110 h 1779"/>
                <a:gd name="T40" fmla="+- 0 2552 2111"/>
                <a:gd name="T41" fmla="*/ T40 w 2624"/>
                <a:gd name="T42" fmla="+- 0 1889 110"/>
                <a:gd name="T43" fmla="*/ 1889 h 1779"/>
                <a:gd name="T44" fmla="+- 0 2552 2111"/>
                <a:gd name="T45" fmla="*/ T44 w 2624"/>
                <a:gd name="T46" fmla="+- 0 110 110"/>
                <a:gd name="T47" fmla="*/ 110 h 1779"/>
                <a:gd name="T48" fmla="+- 0 2762 2111"/>
                <a:gd name="T49" fmla="*/ T48 w 2624"/>
                <a:gd name="T50" fmla="+- 0 1889 110"/>
                <a:gd name="T51" fmla="*/ 1889 h 1779"/>
                <a:gd name="T52" fmla="+- 0 2762 2111"/>
                <a:gd name="T53" fmla="*/ T52 w 2624"/>
                <a:gd name="T54" fmla="+- 0 110 110"/>
                <a:gd name="T55" fmla="*/ 110 h 1779"/>
                <a:gd name="T56" fmla="+- 0 2980 2111"/>
                <a:gd name="T57" fmla="*/ T56 w 2624"/>
                <a:gd name="T58" fmla="+- 0 1889 110"/>
                <a:gd name="T59" fmla="*/ 1889 h 1779"/>
                <a:gd name="T60" fmla="+- 0 2980 2111"/>
                <a:gd name="T61" fmla="*/ T60 w 2624"/>
                <a:gd name="T62" fmla="+- 0 110 110"/>
                <a:gd name="T63" fmla="*/ 110 h 1779"/>
                <a:gd name="T64" fmla="+- 0 3198 2111"/>
                <a:gd name="T65" fmla="*/ T64 w 2624"/>
                <a:gd name="T66" fmla="+- 0 1889 110"/>
                <a:gd name="T67" fmla="*/ 1889 h 1779"/>
                <a:gd name="T68" fmla="+- 0 3198 2111"/>
                <a:gd name="T69" fmla="*/ T68 w 2624"/>
                <a:gd name="T70" fmla="+- 0 110 110"/>
                <a:gd name="T71" fmla="*/ 110 h 1779"/>
                <a:gd name="T72" fmla="+- 0 3416 2111"/>
                <a:gd name="T73" fmla="*/ T72 w 2624"/>
                <a:gd name="T74" fmla="+- 0 1889 110"/>
                <a:gd name="T75" fmla="*/ 1889 h 1779"/>
                <a:gd name="T76" fmla="+- 0 3416 2111"/>
                <a:gd name="T77" fmla="*/ T76 w 2624"/>
                <a:gd name="T78" fmla="+- 0 110 110"/>
                <a:gd name="T79" fmla="*/ 110 h 1779"/>
                <a:gd name="T80" fmla="+- 0 3634 2111"/>
                <a:gd name="T81" fmla="*/ T80 w 2624"/>
                <a:gd name="T82" fmla="+- 0 1889 110"/>
                <a:gd name="T83" fmla="*/ 1889 h 1779"/>
                <a:gd name="T84" fmla="+- 0 3634 2111"/>
                <a:gd name="T85" fmla="*/ T84 w 2624"/>
                <a:gd name="T86" fmla="+- 0 110 110"/>
                <a:gd name="T87" fmla="*/ 110 h 1779"/>
                <a:gd name="T88" fmla="+- 0 3855 2111"/>
                <a:gd name="T89" fmla="*/ T88 w 2624"/>
                <a:gd name="T90" fmla="+- 0 1889 110"/>
                <a:gd name="T91" fmla="*/ 1889 h 1779"/>
                <a:gd name="T92" fmla="+- 0 3855 2111"/>
                <a:gd name="T93" fmla="*/ T92 w 2624"/>
                <a:gd name="T94" fmla="+- 0 110 110"/>
                <a:gd name="T95" fmla="*/ 110 h 1779"/>
                <a:gd name="T96" fmla="+- 0 4073 2111"/>
                <a:gd name="T97" fmla="*/ T96 w 2624"/>
                <a:gd name="T98" fmla="+- 0 1889 110"/>
                <a:gd name="T99" fmla="*/ 1889 h 1779"/>
                <a:gd name="T100" fmla="+- 0 4073 2111"/>
                <a:gd name="T101" fmla="*/ T100 w 2624"/>
                <a:gd name="T102" fmla="+- 0 110 110"/>
                <a:gd name="T103" fmla="*/ 110 h 1779"/>
                <a:gd name="T104" fmla="+- 0 4291 2111"/>
                <a:gd name="T105" fmla="*/ T104 w 2624"/>
                <a:gd name="T106" fmla="+- 0 1889 110"/>
                <a:gd name="T107" fmla="*/ 1889 h 1779"/>
                <a:gd name="T108" fmla="+- 0 4291 2111"/>
                <a:gd name="T109" fmla="*/ T108 w 2624"/>
                <a:gd name="T110" fmla="+- 0 110 110"/>
                <a:gd name="T111" fmla="*/ 110 h 1779"/>
                <a:gd name="T112" fmla="+- 0 4509 2111"/>
                <a:gd name="T113" fmla="*/ T112 w 2624"/>
                <a:gd name="T114" fmla="+- 0 1889 110"/>
                <a:gd name="T115" fmla="*/ 1889 h 1779"/>
                <a:gd name="T116" fmla="+- 0 4509 2111"/>
                <a:gd name="T117" fmla="*/ T116 w 2624"/>
                <a:gd name="T118" fmla="+- 0 110 110"/>
                <a:gd name="T119" fmla="*/ 110 h 1779"/>
                <a:gd name="T120" fmla="+- 0 4726 2111"/>
                <a:gd name="T121" fmla="*/ T120 w 2624"/>
                <a:gd name="T122" fmla="+- 0 1889 110"/>
                <a:gd name="T123" fmla="*/ 1889 h 1779"/>
                <a:gd name="T124" fmla="+- 0 4726 2111"/>
                <a:gd name="T125" fmla="*/ T124 w 2624"/>
                <a:gd name="T126" fmla="+- 0 110 110"/>
                <a:gd name="T127" fmla="*/ 110 h 17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624" h="1779">
                  <a:moveTo>
                    <a:pt x="0" y="1428"/>
                  </a:moveTo>
                  <a:lnTo>
                    <a:pt x="2624" y="1428"/>
                  </a:lnTo>
                  <a:moveTo>
                    <a:pt x="0" y="872"/>
                  </a:moveTo>
                  <a:lnTo>
                    <a:pt x="2624" y="872"/>
                  </a:lnTo>
                  <a:moveTo>
                    <a:pt x="0" y="316"/>
                  </a:moveTo>
                  <a:lnTo>
                    <a:pt x="2624" y="316"/>
                  </a:lnTo>
                  <a:moveTo>
                    <a:pt x="9" y="1779"/>
                  </a:moveTo>
                  <a:lnTo>
                    <a:pt x="9" y="0"/>
                  </a:lnTo>
                  <a:moveTo>
                    <a:pt x="230" y="1779"/>
                  </a:moveTo>
                  <a:lnTo>
                    <a:pt x="230" y="0"/>
                  </a:lnTo>
                  <a:moveTo>
                    <a:pt x="441" y="1779"/>
                  </a:moveTo>
                  <a:lnTo>
                    <a:pt x="441" y="0"/>
                  </a:lnTo>
                  <a:moveTo>
                    <a:pt x="651" y="1779"/>
                  </a:moveTo>
                  <a:lnTo>
                    <a:pt x="651" y="0"/>
                  </a:lnTo>
                  <a:moveTo>
                    <a:pt x="869" y="1779"/>
                  </a:moveTo>
                  <a:lnTo>
                    <a:pt x="869" y="0"/>
                  </a:lnTo>
                  <a:moveTo>
                    <a:pt x="1087" y="1779"/>
                  </a:moveTo>
                  <a:lnTo>
                    <a:pt x="1087" y="0"/>
                  </a:lnTo>
                  <a:moveTo>
                    <a:pt x="1305" y="1779"/>
                  </a:moveTo>
                  <a:lnTo>
                    <a:pt x="1305" y="0"/>
                  </a:lnTo>
                  <a:moveTo>
                    <a:pt x="1523" y="1779"/>
                  </a:moveTo>
                  <a:lnTo>
                    <a:pt x="1523" y="0"/>
                  </a:lnTo>
                  <a:moveTo>
                    <a:pt x="1744" y="1779"/>
                  </a:moveTo>
                  <a:lnTo>
                    <a:pt x="1744" y="0"/>
                  </a:lnTo>
                  <a:moveTo>
                    <a:pt x="1962" y="1779"/>
                  </a:moveTo>
                  <a:lnTo>
                    <a:pt x="1962" y="0"/>
                  </a:lnTo>
                  <a:moveTo>
                    <a:pt x="2180" y="1779"/>
                  </a:moveTo>
                  <a:lnTo>
                    <a:pt x="2180" y="0"/>
                  </a:lnTo>
                  <a:moveTo>
                    <a:pt x="2398" y="1779"/>
                  </a:moveTo>
                  <a:lnTo>
                    <a:pt x="2398" y="0"/>
                  </a:lnTo>
                  <a:moveTo>
                    <a:pt x="2615" y="1779"/>
                  </a:moveTo>
                  <a:lnTo>
                    <a:pt x="2615" y="0"/>
                  </a:lnTo>
                </a:path>
              </a:pathLst>
            </a:custGeom>
            <a:noFill/>
            <a:ln w="4648">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a:defRPr/>
              </a:pPr>
              <a:endParaRPr lang="fr-FR" sz="1579" kern="0">
                <a:solidFill>
                  <a:sysClr val="windowText" lastClr="000000"/>
                </a:solidFill>
                <a:latin typeface="Arial" charset="0"/>
              </a:endParaRPr>
            </a:p>
          </p:txBody>
        </p:sp>
        <p:sp>
          <p:nvSpPr>
            <p:cNvPr id="6" name="AutoShape 59">
              <a:extLst>
                <a:ext uri="{FF2B5EF4-FFF2-40B4-BE49-F238E27FC236}">
                  <a16:creationId xmlns:a16="http://schemas.microsoft.com/office/drawing/2014/main" id="{6D448423-4CF2-71BD-0D57-61375F0CD7F6}"/>
                </a:ext>
              </a:extLst>
            </p:cNvPr>
            <p:cNvSpPr>
              <a:spLocks/>
            </p:cNvSpPr>
            <p:nvPr/>
          </p:nvSpPr>
          <p:spPr bwMode="auto">
            <a:xfrm>
              <a:off x="2111" y="110"/>
              <a:ext cx="2624" cy="1779"/>
            </a:xfrm>
            <a:custGeom>
              <a:avLst/>
              <a:gdLst>
                <a:gd name="T0" fmla="+- 0 2111 2111"/>
                <a:gd name="T1" fmla="*/ T0 w 2624"/>
                <a:gd name="T2" fmla="+- 0 1816 110"/>
                <a:gd name="T3" fmla="*/ 1816 h 1779"/>
                <a:gd name="T4" fmla="+- 0 4735 2111"/>
                <a:gd name="T5" fmla="*/ T4 w 2624"/>
                <a:gd name="T6" fmla="+- 0 1816 110"/>
                <a:gd name="T7" fmla="*/ 1816 h 1779"/>
                <a:gd name="T8" fmla="+- 0 2111 2111"/>
                <a:gd name="T9" fmla="*/ T8 w 2624"/>
                <a:gd name="T10" fmla="+- 0 1260 110"/>
                <a:gd name="T11" fmla="*/ 1260 h 1779"/>
                <a:gd name="T12" fmla="+- 0 4735 2111"/>
                <a:gd name="T13" fmla="*/ T12 w 2624"/>
                <a:gd name="T14" fmla="+- 0 1260 110"/>
                <a:gd name="T15" fmla="*/ 1260 h 1779"/>
                <a:gd name="T16" fmla="+- 0 2111 2111"/>
                <a:gd name="T17" fmla="*/ T16 w 2624"/>
                <a:gd name="T18" fmla="+- 0 704 110"/>
                <a:gd name="T19" fmla="*/ 704 h 1779"/>
                <a:gd name="T20" fmla="+- 0 4735 2111"/>
                <a:gd name="T21" fmla="*/ T20 w 2624"/>
                <a:gd name="T22" fmla="+- 0 704 110"/>
                <a:gd name="T23" fmla="*/ 704 h 1779"/>
                <a:gd name="T24" fmla="+- 0 2111 2111"/>
                <a:gd name="T25" fmla="*/ T24 w 2624"/>
                <a:gd name="T26" fmla="+- 0 147 110"/>
                <a:gd name="T27" fmla="*/ 147 h 1779"/>
                <a:gd name="T28" fmla="+- 0 4735 2111"/>
                <a:gd name="T29" fmla="*/ T28 w 2624"/>
                <a:gd name="T30" fmla="+- 0 147 110"/>
                <a:gd name="T31" fmla="*/ 147 h 1779"/>
                <a:gd name="T32" fmla="+- 0 2230 2111"/>
                <a:gd name="T33" fmla="*/ T32 w 2624"/>
                <a:gd name="T34" fmla="+- 0 1889 110"/>
                <a:gd name="T35" fmla="*/ 1889 h 1779"/>
                <a:gd name="T36" fmla="+- 0 2230 2111"/>
                <a:gd name="T37" fmla="*/ T36 w 2624"/>
                <a:gd name="T38" fmla="+- 0 110 110"/>
                <a:gd name="T39" fmla="*/ 110 h 1779"/>
                <a:gd name="T40" fmla="+- 0 2452 2111"/>
                <a:gd name="T41" fmla="*/ T40 w 2624"/>
                <a:gd name="T42" fmla="+- 0 1889 110"/>
                <a:gd name="T43" fmla="*/ 1889 h 1779"/>
                <a:gd name="T44" fmla="+- 0 2452 2111"/>
                <a:gd name="T45" fmla="*/ T44 w 2624"/>
                <a:gd name="T46" fmla="+- 0 110 110"/>
                <a:gd name="T47" fmla="*/ 110 h 1779"/>
                <a:gd name="T48" fmla="+- 0 2652 2111"/>
                <a:gd name="T49" fmla="*/ T48 w 2624"/>
                <a:gd name="T50" fmla="+- 0 1889 110"/>
                <a:gd name="T51" fmla="*/ 1889 h 1779"/>
                <a:gd name="T52" fmla="+- 0 2652 2111"/>
                <a:gd name="T53" fmla="*/ T52 w 2624"/>
                <a:gd name="T54" fmla="+- 0 110 110"/>
                <a:gd name="T55" fmla="*/ 110 h 1779"/>
                <a:gd name="T56" fmla="+- 0 2873 2111"/>
                <a:gd name="T57" fmla="*/ T56 w 2624"/>
                <a:gd name="T58" fmla="+- 0 1889 110"/>
                <a:gd name="T59" fmla="*/ 1889 h 1779"/>
                <a:gd name="T60" fmla="+- 0 2873 2111"/>
                <a:gd name="T61" fmla="*/ T60 w 2624"/>
                <a:gd name="T62" fmla="+- 0 110 110"/>
                <a:gd name="T63" fmla="*/ 110 h 1779"/>
                <a:gd name="T64" fmla="+- 0 3087 2111"/>
                <a:gd name="T65" fmla="*/ T64 w 2624"/>
                <a:gd name="T66" fmla="+- 0 1889 110"/>
                <a:gd name="T67" fmla="*/ 1889 h 1779"/>
                <a:gd name="T68" fmla="+- 0 3087 2111"/>
                <a:gd name="T69" fmla="*/ T68 w 2624"/>
                <a:gd name="T70" fmla="+- 0 110 110"/>
                <a:gd name="T71" fmla="*/ 110 h 1779"/>
                <a:gd name="T72" fmla="+- 0 3309 2111"/>
                <a:gd name="T73" fmla="*/ T72 w 2624"/>
                <a:gd name="T74" fmla="+- 0 1889 110"/>
                <a:gd name="T75" fmla="*/ 1889 h 1779"/>
                <a:gd name="T76" fmla="+- 0 3309 2111"/>
                <a:gd name="T77" fmla="*/ T76 w 2624"/>
                <a:gd name="T78" fmla="+- 0 110 110"/>
                <a:gd name="T79" fmla="*/ 110 h 1779"/>
                <a:gd name="T80" fmla="+- 0 3523 2111"/>
                <a:gd name="T81" fmla="*/ T80 w 2624"/>
                <a:gd name="T82" fmla="+- 0 1889 110"/>
                <a:gd name="T83" fmla="*/ 1889 h 1779"/>
                <a:gd name="T84" fmla="+- 0 3523 2111"/>
                <a:gd name="T85" fmla="*/ T84 w 2624"/>
                <a:gd name="T86" fmla="+- 0 110 110"/>
                <a:gd name="T87" fmla="*/ 110 h 1779"/>
                <a:gd name="T88" fmla="+- 0 3745 2111"/>
                <a:gd name="T89" fmla="*/ T88 w 2624"/>
                <a:gd name="T90" fmla="+- 0 1889 110"/>
                <a:gd name="T91" fmla="*/ 1889 h 1779"/>
                <a:gd name="T92" fmla="+- 0 3745 2111"/>
                <a:gd name="T93" fmla="*/ T92 w 2624"/>
                <a:gd name="T94" fmla="+- 0 110 110"/>
                <a:gd name="T95" fmla="*/ 110 h 1779"/>
                <a:gd name="T96" fmla="+- 0 3966 2111"/>
                <a:gd name="T97" fmla="*/ T96 w 2624"/>
                <a:gd name="T98" fmla="+- 0 1889 110"/>
                <a:gd name="T99" fmla="*/ 1889 h 1779"/>
                <a:gd name="T100" fmla="+- 0 3966 2111"/>
                <a:gd name="T101" fmla="*/ T100 w 2624"/>
                <a:gd name="T102" fmla="+- 0 110 110"/>
                <a:gd name="T103" fmla="*/ 110 h 1779"/>
                <a:gd name="T104" fmla="+- 0 4180 2111"/>
                <a:gd name="T105" fmla="*/ T104 w 2624"/>
                <a:gd name="T106" fmla="+- 0 1889 110"/>
                <a:gd name="T107" fmla="*/ 1889 h 1779"/>
                <a:gd name="T108" fmla="+- 0 4180 2111"/>
                <a:gd name="T109" fmla="*/ T108 w 2624"/>
                <a:gd name="T110" fmla="+- 0 110 110"/>
                <a:gd name="T111" fmla="*/ 110 h 1779"/>
                <a:gd name="T112" fmla="+- 0 4402 2111"/>
                <a:gd name="T113" fmla="*/ T112 w 2624"/>
                <a:gd name="T114" fmla="+- 0 1889 110"/>
                <a:gd name="T115" fmla="*/ 1889 h 1779"/>
                <a:gd name="T116" fmla="+- 0 4402 2111"/>
                <a:gd name="T117" fmla="*/ T116 w 2624"/>
                <a:gd name="T118" fmla="+- 0 110 110"/>
                <a:gd name="T119" fmla="*/ 110 h 1779"/>
                <a:gd name="T120" fmla="+- 0 4616 2111"/>
                <a:gd name="T121" fmla="*/ T120 w 2624"/>
                <a:gd name="T122" fmla="+- 0 1889 110"/>
                <a:gd name="T123" fmla="*/ 1889 h 1779"/>
                <a:gd name="T124" fmla="+- 0 4616 2111"/>
                <a:gd name="T125" fmla="*/ T124 w 2624"/>
                <a:gd name="T126" fmla="+- 0 110 110"/>
                <a:gd name="T127" fmla="*/ 110 h 17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624" h="1779">
                  <a:moveTo>
                    <a:pt x="0" y="1706"/>
                  </a:moveTo>
                  <a:lnTo>
                    <a:pt x="2624" y="1706"/>
                  </a:lnTo>
                  <a:moveTo>
                    <a:pt x="0" y="1150"/>
                  </a:moveTo>
                  <a:lnTo>
                    <a:pt x="2624" y="1150"/>
                  </a:lnTo>
                  <a:moveTo>
                    <a:pt x="0" y="594"/>
                  </a:moveTo>
                  <a:lnTo>
                    <a:pt x="2624" y="594"/>
                  </a:lnTo>
                  <a:moveTo>
                    <a:pt x="0" y="37"/>
                  </a:moveTo>
                  <a:lnTo>
                    <a:pt x="2624" y="37"/>
                  </a:lnTo>
                  <a:moveTo>
                    <a:pt x="119" y="1779"/>
                  </a:moveTo>
                  <a:lnTo>
                    <a:pt x="119" y="0"/>
                  </a:lnTo>
                  <a:moveTo>
                    <a:pt x="341" y="1779"/>
                  </a:moveTo>
                  <a:lnTo>
                    <a:pt x="341" y="0"/>
                  </a:lnTo>
                  <a:moveTo>
                    <a:pt x="541" y="1779"/>
                  </a:moveTo>
                  <a:lnTo>
                    <a:pt x="541" y="0"/>
                  </a:lnTo>
                  <a:moveTo>
                    <a:pt x="762" y="1779"/>
                  </a:moveTo>
                  <a:lnTo>
                    <a:pt x="762" y="0"/>
                  </a:lnTo>
                  <a:moveTo>
                    <a:pt x="976" y="1779"/>
                  </a:moveTo>
                  <a:lnTo>
                    <a:pt x="976" y="0"/>
                  </a:lnTo>
                  <a:moveTo>
                    <a:pt x="1198" y="1779"/>
                  </a:moveTo>
                  <a:lnTo>
                    <a:pt x="1198" y="0"/>
                  </a:lnTo>
                  <a:moveTo>
                    <a:pt x="1412" y="1779"/>
                  </a:moveTo>
                  <a:lnTo>
                    <a:pt x="1412" y="0"/>
                  </a:lnTo>
                  <a:moveTo>
                    <a:pt x="1634" y="1779"/>
                  </a:moveTo>
                  <a:lnTo>
                    <a:pt x="1634" y="0"/>
                  </a:lnTo>
                  <a:moveTo>
                    <a:pt x="1855" y="1779"/>
                  </a:moveTo>
                  <a:lnTo>
                    <a:pt x="1855" y="0"/>
                  </a:lnTo>
                  <a:moveTo>
                    <a:pt x="2069" y="1779"/>
                  </a:moveTo>
                  <a:lnTo>
                    <a:pt x="2069" y="0"/>
                  </a:lnTo>
                  <a:moveTo>
                    <a:pt x="2291" y="1779"/>
                  </a:moveTo>
                  <a:lnTo>
                    <a:pt x="2291" y="0"/>
                  </a:lnTo>
                  <a:moveTo>
                    <a:pt x="2505" y="1779"/>
                  </a:moveTo>
                  <a:lnTo>
                    <a:pt x="2505" y="0"/>
                  </a:lnTo>
                </a:path>
              </a:pathLst>
            </a:custGeom>
            <a:noFill/>
            <a:ln w="9383">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a:defRPr/>
              </a:pPr>
              <a:endParaRPr lang="fr-FR" sz="1579" kern="0">
                <a:solidFill>
                  <a:sysClr val="windowText" lastClr="000000"/>
                </a:solidFill>
                <a:latin typeface="Arial" charset="0"/>
              </a:endParaRPr>
            </a:p>
          </p:txBody>
        </p:sp>
        <p:sp>
          <p:nvSpPr>
            <p:cNvPr id="7" name="Freeform 58">
              <a:extLst>
                <a:ext uri="{FF2B5EF4-FFF2-40B4-BE49-F238E27FC236}">
                  <a16:creationId xmlns:a16="http://schemas.microsoft.com/office/drawing/2014/main" id="{17C488B8-BA4F-C043-C06A-C26AB7810BCA}"/>
                </a:ext>
              </a:extLst>
            </p:cNvPr>
            <p:cNvSpPr>
              <a:spLocks/>
            </p:cNvSpPr>
            <p:nvPr/>
          </p:nvSpPr>
          <p:spPr bwMode="auto">
            <a:xfrm>
              <a:off x="2230" y="1449"/>
              <a:ext cx="2386" cy="359"/>
            </a:xfrm>
            <a:custGeom>
              <a:avLst/>
              <a:gdLst>
                <a:gd name="T0" fmla="+- 0 2230 2230"/>
                <a:gd name="T1" fmla="*/ T0 w 2386"/>
                <a:gd name="T2" fmla="+- 0 1808 1450"/>
                <a:gd name="T3" fmla="*/ 1808 h 359"/>
                <a:gd name="T4" fmla="+- 0 2452 2230"/>
                <a:gd name="T5" fmla="*/ T4 w 2386"/>
                <a:gd name="T6" fmla="+- 0 1806 1450"/>
                <a:gd name="T7" fmla="*/ 1806 h 359"/>
                <a:gd name="T8" fmla="+- 0 2652 2230"/>
                <a:gd name="T9" fmla="*/ T8 w 2386"/>
                <a:gd name="T10" fmla="+- 0 1805 1450"/>
                <a:gd name="T11" fmla="*/ 1805 h 359"/>
                <a:gd name="T12" fmla="+- 0 2873 2230"/>
                <a:gd name="T13" fmla="*/ T12 w 2386"/>
                <a:gd name="T14" fmla="+- 0 1805 1450"/>
                <a:gd name="T15" fmla="*/ 1805 h 359"/>
                <a:gd name="T16" fmla="+- 0 3087 2230"/>
                <a:gd name="T17" fmla="*/ T16 w 2386"/>
                <a:gd name="T18" fmla="+- 0 1805 1450"/>
                <a:gd name="T19" fmla="*/ 1805 h 359"/>
                <a:gd name="T20" fmla="+- 0 3309 2230"/>
                <a:gd name="T21" fmla="*/ T20 w 2386"/>
                <a:gd name="T22" fmla="+- 0 1796 1450"/>
                <a:gd name="T23" fmla="*/ 1796 h 359"/>
                <a:gd name="T24" fmla="+- 0 3523 2230"/>
                <a:gd name="T25" fmla="*/ T24 w 2386"/>
                <a:gd name="T26" fmla="+- 0 1724 1450"/>
                <a:gd name="T27" fmla="*/ 1724 h 359"/>
                <a:gd name="T28" fmla="+- 0 3745 2230"/>
                <a:gd name="T29" fmla="*/ T28 w 2386"/>
                <a:gd name="T30" fmla="+- 0 1664 1450"/>
                <a:gd name="T31" fmla="*/ 1664 h 359"/>
                <a:gd name="T32" fmla="+- 0 3966 2230"/>
                <a:gd name="T33" fmla="*/ T32 w 2386"/>
                <a:gd name="T34" fmla="+- 0 1539 1450"/>
                <a:gd name="T35" fmla="*/ 1539 h 359"/>
                <a:gd name="T36" fmla="+- 0 4180 2230"/>
                <a:gd name="T37" fmla="*/ T36 w 2386"/>
                <a:gd name="T38" fmla="+- 0 1473 1450"/>
                <a:gd name="T39" fmla="*/ 1473 h 359"/>
                <a:gd name="T40" fmla="+- 0 4402 2230"/>
                <a:gd name="T41" fmla="*/ T40 w 2386"/>
                <a:gd name="T42" fmla="+- 0 1455 1450"/>
                <a:gd name="T43" fmla="*/ 1455 h 359"/>
                <a:gd name="T44" fmla="+- 0 4616 2230"/>
                <a:gd name="T45" fmla="*/ T44 w 2386"/>
                <a:gd name="T46" fmla="+- 0 1450 1450"/>
                <a:gd name="T47" fmla="*/ 1450 h 3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386" h="359">
                  <a:moveTo>
                    <a:pt x="0" y="358"/>
                  </a:moveTo>
                  <a:lnTo>
                    <a:pt x="222" y="356"/>
                  </a:lnTo>
                  <a:lnTo>
                    <a:pt x="422" y="355"/>
                  </a:lnTo>
                  <a:lnTo>
                    <a:pt x="643" y="355"/>
                  </a:lnTo>
                  <a:lnTo>
                    <a:pt x="857" y="355"/>
                  </a:lnTo>
                  <a:lnTo>
                    <a:pt x="1079" y="346"/>
                  </a:lnTo>
                  <a:lnTo>
                    <a:pt x="1293" y="274"/>
                  </a:lnTo>
                  <a:lnTo>
                    <a:pt x="1515" y="214"/>
                  </a:lnTo>
                  <a:lnTo>
                    <a:pt x="1736" y="89"/>
                  </a:lnTo>
                  <a:lnTo>
                    <a:pt x="1950" y="23"/>
                  </a:lnTo>
                  <a:lnTo>
                    <a:pt x="2172" y="5"/>
                  </a:lnTo>
                  <a:lnTo>
                    <a:pt x="2386" y="0"/>
                  </a:lnTo>
                </a:path>
              </a:pathLst>
            </a:custGeom>
            <a:noFill/>
            <a:ln w="13487">
              <a:solidFill>
                <a:srgbClr val="00008C"/>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a:defRPr/>
              </a:pPr>
              <a:endParaRPr lang="fr-FR" sz="1579" kern="0">
                <a:solidFill>
                  <a:sysClr val="windowText" lastClr="000000"/>
                </a:solidFill>
                <a:latin typeface="Arial" charset="0"/>
              </a:endParaRPr>
            </a:p>
          </p:txBody>
        </p:sp>
        <p:sp>
          <p:nvSpPr>
            <p:cNvPr id="8" name="Freeform 57">
              <a:extLst>
                <a:ext uri="{FF2B5EF4-FFF2-40B4-BE49-F238E27FC236}">
                  <a16:creationId xmlns:a16="http://schemas.microsoft.com/office/drawing/2014/main" id="{36AE7BAD-75ED-1C61-98F5-14EF787E25D0}"/>
                </a:ext>
              </a:extLst>
            </p:cNvPr>
            <p:cNvSpPr>
              <a:spLocks/>
            </p:cNvSpPr>
            <p:nvPr/>
          </p:nvSpPr>
          <p:spPr bwMode="auto">
            <a:xfrm>
              <a:off x="2230" y="1265"/>
              <a:ext cx="2386" cy="544"/>
            </a:xfrm>
            <a:custGeom>
              <a:avLst/>
              <a:gdLst>
                <a:gd name="T0" fmla="+- 0 2230 2230"/>
                <a:gd name="T1" fmla="*/ T0 w 2386"/>
                <a:gd name="T2" fmla="+- 0 1808 1265"/>
                <a:gd name="T3" fmla="*/ 1808 h 544"/>
                <a:gd name="T4" fmla="+- 0 2452 2230"/>
                <a:gd name="T5" fmla="*/ T4 w 2386"/>
                <a:gd name="T6" fmla="+- 0 1806 1265"/>
                <a:gd name="T7" fmla="*/ 1806 h 544"/>
                <a:gd name="T8" fmla="+- 0 2652 2230"/>
                <a:gd name="T9" fmla="*/ T8 w 2386"/>
                <a:gd name="T10" fmla="+- 0 1805 1265"/>
                <a:gd name="T11" fmla="*/ 1805 h 544"/>
                <a:gd name="T12" fmla="+- 0 2873 2230"/>
                <a:gd name="T13" fmla="*/ T12 w 2386"/>
                <a:gd name="T14" fmla="+- 0 1805 1265"/>
                <a:gd name="T15" fmla="*/ 1805 h 544"/>
                <a:gd name="T16" fmla="+- 0 3087 2230"/>
                <a:gd name="T17" fmla="*/ T16 w 2386"/>
                <a:gd name="T18" fmla="+- 0 1805 1265"/>
                <a:gd name="T19" fmla="*/ 1805 h 544"/>
                <a:gd name="T20" fmla="+- 0 3309 2230"/>
                <a:gd name="T21" fmla="*/ T20 w 2386"/>
                <a:gd name="T22" fmla="+- 0 1796 1265"/>
                <a:gd name="T23" fmla="*/ 1796 h 544"/>
                <a:gd name="T24" fmla="+- 0 3523 2230"/>
                <a:gd name="T25" fmla="*/ T24 w 2386"/>
                <a:gd name="T26" fmla="+- 0 1681 1265"/>
                <a:gd name="T27" fmla="*/ 1681 h 544"/>
                <a:gd name="T28" fmla="+- 0 3745 2230"/>
                <a:gd name="T29" fmla="*/ T28 w 2386"/>
                <a:gd name="T30" fmla="+- 0 1586 1265"/>
                <a:gd name="T31" fmla="*/ 1586 h 544"/>
                <a:gd name="T32" fmla="+- 0 3966 2230"/>
                <a:gd name="T33" fmla="*/ T32 w 2386"/>
                <a:gd name="T34" fmla="+- 0 1398 1265"/>
                <a:gd name="T35" fmla="*/ 1398 h 544"/>
                <a:gd name="T36" fmla="+- 0 4180 2230"/>
                <a:gd name="T37" fmla="*/ T36 w 2386"/>
                <a:gd name="T38" fmla="+- 0 1298 1265"/>
                <a:gd name="T39" fmla="*/ 1298 h 544"/>
                <a:gd name="T40" fmla="+- 0 4402 2230"/>
                <a:gd name="T41" fmla="*/ T40 w 2386"/>
                <a:gd name="T42" fmla="+- 0 1272 1265"/>
                <a:gd name="T43" fmla="*/ 1272 h 544"/>
                <a:gd name="T44" fmla="+- 0 4616 2230"/>
                <a:gd name="T45" fmla="*/ T44 w 2386"/>
                <a:gd name="T46" fmla="+- 0 1265 1265"/>
                <a:gd name="T47" fmla="*/ 1265 h 5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386" h="544">
                  <a:moveTo>
                    <a:pt x="0" y="543"/>
                  </a:moveTo>
                  <a:lnTo>
                    <a:pt x="222" y="541"/>
                  </a:lnTo>
                  <a:lnTo>
                    <a:pt x="422" y="540"/>
                  </a:lnTo>
                  <a:lnTo>
                    <a:pt x="643" y="540"/>
                  </a:lnTo>
                  <a:lnTo>
                    <a:pt x="857" y="540"/>
                  </a:lnTo>
                  <a:lnTo>
                    <a:pt x="1079" y="531"/>
                  </a:lnTo>
                  <a:lnTo>
                    <a:pt x="1293" y="416"/>
                  </a:lnTo>
                  <a:lnTo>
                    <a:pt x="1515" y="321"/>
                  </a:lnTo>
                  <a:lnTo>
                    <a:pt x="1736" y="133"/>
                  </a:lnTo>
                  <a:lnTo>
                    <a:pt x="1950" y="33"/>
                  </a:lnTo>
                  <a:lnTo>
                    <a:pt x="2172" y="7"/>
                  </a:lnTo>
                  <a:lnTo>
                    <a:pt x="2386" y="0"/>
                  </a:lnTo>
                </a:path>
              </a:pathLst>
            </a:custGeom>
            <a:noFill/>
            <a:ln w="13253">
              <a:solidFill>
                <a:srgbClr val="048B8B"/>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a:defRPr/>
              </a:pPr>
              <a:endParaRPr lang="fr-FR" sz="1579" kern="0">
                <a:solidFill>
                  <a:sysClr val="windowText" lastClr="000000"/>
                </a:solidFill>
                <a:latin typeface="Arial" charset="0"/>
              </a:endParaRPr>
            </a:p>
          </p:txBody>
        </p:sp>
        <p:sp>
          <p:nvSpPr>
            <p:cNvPr id="9" name="Freeform 56">
              <a:extLst>
                <a:ext uri="{FF2B5EF4-FFF2-40B4-BE49-F238E27FC236}">
                  <a16:creationId xmlns:a16="http://schemas.microsoft.com/office/drawing/2014/main" id="{6F373656-A4CF-7ED9-22D7-F3BE8400CC3E}"/>
                </a:ext>
              </a:extLst>
            </p:cNvPr>
            <p:cNvSpPr>
              <a:spLocks/>
            </p:cNvSpPr>
            <p:nvPr/>
          </p:nvSpPr>
          <p:spPr bwMode="auto">
            <a:xfrm>
              <a:off x="2230" y="1083"/>
              <a:ext cx="2386" cy="725"/>
            </a:xfrm>
            <a:custGeom>
              <a:avLst/>
              <a:gdLst>
                <a:gd name="T0" fmla="+- 0 2230 2230"/>
                <a:gd name="T1" fmla="*/ T0 w 2386"/>
                <a:gd name="T2" fmla="+- 0 1808 1084"/>
                <a:gd name="T3" fmla="*/ 1808 h 725"/>
                <a:gd name="T4" fmla="+- 0 2452 2230"/>
                <a:gd name="T5" fmla="*/ T4 w 2386"/>
                <a:gd name="T6" fmla="+- 0 1806 1084"/>
                <a:gd name="T7" fmla="*/ 1806 h 725"/>
                <a:gd name="T8" fmla="+- 0 2652 2230"/>
                <a:gd name="T9" fmla="*/ T8 w 2386"/>
                <a:gd name="T10" fmla="+- 0 1805 1084"/>
                <a:gd name="T11" fmla="*/ 1805 h 725"/>
                <a:gd name="T12" fmla="+- 0 2873 2230"/>
                <a:gd name="T13" fmla="*/ T12 w 2386"/>
                <a:gd name="T14" fmla="+- 0 1805 1084"/>
                <a:gd name="T15" fmla="*/ 1805 h 725"/>
                <a:gd name="T16" fmla="+- 0 3087 2230"/>
                <a:gd name="T17" fmla="*/ T16 w 2386"/>
                <a:gd name="T18" fmla="+- 0 1805 1084"/>
                <a:gd name="T19" fmla="*/ 1805 h 725"/>
                <a:gd name="T20" fmla="+- 0 3309 2230"/>
                <a:gd name="T21" fmla="*/ T20 w 2386"/>
                <a:gd name="T22" fmla="+- 0 1796 1084"/>
                <a:gd name="T23" fmla="*/ 1796 h 725"/>
                <a:gd name="T24" fmla="+- 0 3523 2230"/>
                <a:gd name="T25" fmla="*/ T24 w 2386"/>
                <a:gd name="T26" fmla="+- 0 1654 1084"/>
                <a:gd name="T27" fmla="*/ 1654 h 725"/>
                <a:gd name="T28" fmla="+- 0 3745 2230"/>
                <a:gd name="T29" fmla="*/ T28 w 2386"/>
                <a:gd name="T30" fmla="+- 0 1516 1084"/>
                <a:gd name="T31" fmla="*/ 1516 h 725"/>
                <a:gd name="T32" fmla="+- 0 3966 2230"/>
                <a:gd name="T33" fmla="*/ T32 w 2386"/>
                <a:gd name="T34" fmla="+- 0 1272 1084"/>
                <a:gd name="T35" fmla="*/ 1272 h 725"/>
                <a:gd name="T36" fmla="+- 0 4180 2230"/>
                <a:gd name="T37" fmla="*/ T36 w 2386"/>
                <a:gd name="T38" fmla="+- 0 1129 1084"/>
                <a:gd name="T39" fmla="*/ 1129 h 725"/>
                <a:gd name="T40" fmla="+- 0 4402 2230"/>
                <a:gd name="T41" fmla="*/ T40 w 2386"/>
                <a:gd name="T42" fmla="+- 0 1093 1084"/>
                <a:gd name="T43" fmla="*/ 1093 h 725"/>
                <a:gd name="T44" fmla="+- 0 4616 2230"/>
                <a:gd name="T45" fmla="*/ T44 w 2386"/>
                <a:gd name="T46" fmla="+- 0 1084 1084"/>
                <a:gd name="T47" fmla="*/ 1084 h 7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386" h="725">
                  <a:moveTo>
                    <a:pt x="0" y="724"/>
                  </a:moveTo>
                  <a:lnTo>
                    <a:pt x="222" y="722"/>
                  </a:lnTo>
                  <a:lnTo>
                    <a:pt x="422" y="721"/>
                  </a:lnTo>
                  <a:lnTo>
                    <a:pt x="643" y="721"/>
                  </a:lnTo>
                  <a:lnTo>
                    <a:pt x="857" y="721"/>
                  </a:lnTo>
                  <a:lnTo>
                    <a:pt x="1079" y="712"/>
                  </a:lnTo>
                  <a:lnTo>
                    <a:pt x="1293" y="570"/>
                  </a:lnTo>
                  <a:lnTo>
                    <a:pt x="1515" y="432"/>
                  </a:lnTo>
                  <a:lnTo>
                    <a:pt x="1736" y="188"/>
                  </a:lnTo>
                  <a:lnTo>
                    <a:pt x="1950" y="45"/>
                  </a:lnTo>
                  <a:lnTo>
                    <a:pt x="2172" y="9"/>
                  </a:lnTo>
                  <a:lnTo>
                    <a:pt x="2386" y="0"/>
                  </a:lnTo>
                </a:path>
              </a:pathLst>
            </a:custGeom>
            <a:noFill/>
            <a:ln w="12952">
              <a:solidFill>
                <a:srgbClr val="00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a:defRPr/>
              </a:pPr>
              <a:endParaRPr lang="fr-FR" sz="1579" kern="0">
                <a:solidFill>
                  <a:sysClr val="windowText" lastClr="000000"/>
                </a:solidFill>
                <a:latin typeface="Arial" charset="0"/>
              </a:endParaRPr>
            </a:p>
          </p:txBody>
        </p:sp>
        <p:sp>
          <p:nvSpPr>
            <p:cNvPr id="10" name="AutoShape 55">
              <a:extLst>
                <a:ext uri="{FF2B5EF4-FFF2-40B4-BE49-F238E27FC236}">
                  <a16:creationId xmlns:a16="http://schemas.microsoft.com/office/drawing/2014/main" id="{5F675579-4822-23CC-E749-49FFE45E36F0}"/>
                </a:ext>
              </a:extLst>
            </p:cNvPr>
            <p:cNvSpPr>
              <a:spLocks/>
            </p:cNvSpPr>
            <p:nvPr/>
          </p:nvSpPr>
          <p:spPr bwMode="auto">
            <a:xfrm>
              <a:off x="2211" y="140"/>
              <a:ext cx="2424" cy="1718"/>
            </a:xfrm>
            <a:custGeom>
              <a:avLst/>
              <a:gdLst>
                <a:gd name="T0" fmla="+- 0 2212 2212"/>
                <a:gd name="T1" fmla="*/ T0 w 2424"/>
                <a:gd name="T2" fmla="+- 0 1808 141"/>
                <a:gd name="T3" fmla="*/ 1808 h 1718"/>
                <a:gd name="T4" fmla="+- 0 2230 2212"/>
                <a:gd name="T5" fmla="*/ T4 w 2424"/>
                <a:gd name="T6" fmla="+- 0 1758 141"/>
                <a:gd name="T7" fmla="*/ 1758 h 1718"/>
                <a:gd name="T8" fmla="+- 0 2249 2212"/>
                <a:gd name="T9" fmla="*/ T8 w 2424"/>
                <a:gd name="T10" fmla="+- 0 1808 141"/>
                <a:gd name="T11" fmla="*/ 1808 h 1718"/>
                <a:gd name="T12" fmla="+- 0 2230 2212"/>
                <a:gd name="T13" fmla="*/ T12 w 2424"/>
                <a:gd name="T14" fmla="+- 0 1859 141"/>
                <a:gd name="T15" fmla="*/ 1859 h 1718"/>
                <a:gd name="T16" fmla="+- 0 2212 2212"/>
                <a:gd name="T17" fmla="*/ T16 w 2424"/>
                <a:gd name="T18" fmla="+- 0 1808 141"/>
                <a:gd name="T19" fmla="*/ 1808 h 1718"/>
                <a:gd name="T20" fmla="+- 0 2433 2212"/>
                <a:gd name="T21" fmla="*/ T20 w 2424"/>
                <a:gd name="T22" fmla="+- 0 1806 141"/>
                <a:gd name="T23" fmla="*/ 1806 h 1718"/>
                <a:gd name="T24" fmla="+- 0 2452 2212"/>
                <a:gd name="T25" fmla="*/ T24 w 2424"/>
                <a:gd name="T26" fmla="+- 0 1755 141"/>
                <a:gd name="T27" fmla="*/ 1755 h 1718"/>
                <a:gd name="T28" fmla="+- 0 2471 2212"/>
                <a:gd name="T29" fmla="*/ T28 w 2424"/>
                <a:gd name="T30" fmla="+- 0 1806 141"/>
                <a:gd name="T31" fmla="*/ 1806 h 1718"/>
                <a:gd name="T32" fmla="+- 0 2452 2212"/>
                <a:gd name="T33" fmla="*/ T32 w 2424"/>
                <a:gd name="T34" fmla="+- 0 1856 141"/>
                <a:gd name="T35" fmla="*/ 1856 h 1718"/>
                <a:gd name="T36" fmla="+- 0 2433 2212"/>
                <a:gd name="T37" fmla="*/ T36 w 2424"/>
                <a:gd name="T38" fmla="+- 0 1806 141"/>
                <a:gd name="T39" fmla="*/ 1806 h 1718"/>
                <a:gd name="T40" fmla="+- 0 2633 2212"/>
                <a:gd name="T41" fmla="*/ T40 w 2424"/>
                <a:gd name="T42" fmla="+- 0 1805 141"/>
                <a:gd name="T43" fmla="*/ 1805 h 1718"/>
                <a:gd name="T44" fmla="+- 0 2652 2212"/>
                <a:gd name="T45" fmla="*/ T44 w 2424"/>
                <a:gd name="T46" fmla="+- 0 1754 141"/>
                <a:gd name="T47" fmla="*/ 1754 h 1718"/>
                <a:gd name="T48" fmla="+- 0 2671 2212"/>
                <a:gd name="T49" fmla="*/ T48 w 2424"/>
                <a:gd name="T50" fmla="+- 0 1805 141"/>
                <a:gd name="T51" fmla="*/ 1805 h 1718"/>
                <a:gd name="T52" fmla="+- 0 2652 2212"/>
                <a:gd name="T53" fmla="*/ T52 w 2424"/>
                <a:gd name="T54" fmla="+- 0 1855 141"/>
                <a:gd name="T55" fmla="*/ 1855 h 1718"/>
                <a:gd name="T56" fmla="+- 0 2633 2212"/>
                <a:gd name="T57" fmla="*/ T56 w 2424"/>
                <a:gd name="T58" fmla="+- 0 1805 141"/>
                <a:gd name="T59" fmla="*/ 1805 h 1718"/>
                <a:gd name="T60" fmla="+- 0 2854 2212"/>
                <a:gd name="T61" fmla="*/ T60 w 2424"/>
                <a:gd name="T62" fmla="+- 0 1805 141"/>
                <a:gd name="T63" fmla="*/ 1805 h 1718"/>
                <a:gd name="T64" fmla="+- 0 2873 2212"/>
                <a:gd name="T65" fmla="*/ T64 w 2424"/>
                <a:gd name="T66" fmla="+- 0 1754 141"/>
                <a:gd name="T67" fmla="*/ 1754 h 1718"/>
                <a:gd name="T68" fmla="+- 0 2892 2212"/>
                <a:gd name="T69" fmla="*/ T68 w 2424"/>
                <a:gd name="T70" fmla="+- 0 1805 141"/>
                <a:gd name="T71" fmla="*/ 1805 h 1718"/>
                <a:gd name="T72" fmla="+- 0 2873 2212"/>
                <a:gd name="T73" fmla="*/ T72 w 2424"/>
                <a:gd name="T74" fmla="+- 0 1855 141"/>
                <a:gd name="T75" fmla="*/ 1855 h 1718"/>
                <a:gd name="T76" fmla="+- 0 2854 2212"/>
                <a:gd name="T77" fmla="*/ T76 w 2424"/>
                <a:gd name="T78" fmla="+- 0 1805 141"/>
                <a:gd name="T79" fmla="*/ 1805 h 1718"/>
                <a:gd name="T80" fmla="+- 0 3069 2212"/>
                <a:gd name="T81" fmla="*/ T80 w 2424"/>
                <a:gd name="T82" fmla="+- 0 1805 141"/>
                <a:gd name="T83" fmla="*/ 1805 h 1718"/>
                <a:gd name="T84" fmla="+- 0 3087 2212"/>
                <a:gd name="T85" fmla="*/ T84 w 2424"/>
                <a:gd name="T86" fmla="+- 0 1754 141"/>
                <a:gd name="T87" fmla="*/ 1754 h 1718"/>
                <a:gd name="T88" fmla="+- 0 3106 2212"/>
                <a:gd name="T89" fmla="*/ T88 w 2424"/>
                <a:gd name="T90" fmla="+- 0 1805 141"/>
                <a:gd name="T91" fmla="*/ 1805 h 1718"/>
                <a:gd name="T92" fmla="+- 0 3087 2212"/>
                <a:gd name="T93" fmla="*/ T92 w 2424"/>
                <a:gd name="T94" fmla="+- 0 1855 141"/>
                <a:gd name="T95" fmla="*/ 1855 h 1718"/>
                <a:gd name="T96" fmla="+- 0 3069 2212"/>
                <a:gd name="T97" fmla="*/ T96 w 2424"/>
                <a:gd name="T98" fmla="+- 0 1805 141"/>
                <a:gd name="T99" fmla="*/ 1805 h 1718"/>
                <a:gd name="T100" fmla="+- 0 3290 2212"/>
                <a:gd name="T101" fmla="*/ T100 w 2424"/>
                <a:gd name="T102" fmla="+- 0 1796 141"/>
                <a:gd name="T103" fmla="*/ 1796 h 1718"/>
                <a:gd name="T104" fmla="+- 0 3309 2212"/>
                <a:gd name="T105" fmla="*/ T104 w 2424"/>
                <a:gd name="T106" fmla="+- 0 1746 141"/>
                <a:gd name="T107" fmla="*/ 1746 h 1718"/>
                <a:gd name="T108" fmla="+- 0 3328 2212"/>
                <a:gd name="T109" fmla="*/ T108 w 2424"/>
                <a:gd name="T110" fmla="+- 0 1796 141"/>
                <a:gd name="T111" fmla="*/ 1796 h 1718"/>
                <a:gd name="T112" fmla="+- 0 3309 2212"/>
                <a:gd name="T113" fmla="*/ T112 w 2424"/>
                <a:gd name="T114" fmla="+- 0 1847 141"/>
                <a:gd name="T115" fmla="*/ 1847 h 1718"/>
                <a:gd name="T116" fmla="+- 0 3290 2212"/>
                <a:gd name="T117" fmla="*/ T116 w 2424"/>
                <a:gd name="T118" fmla="+- 0 1796 141"/>
                <a:gd name="T119" fmla="*/ 1796 h 1718"/>
                <a:gd name="T120" fmla="+- 0 3504 2212"/>
                <a:gd name="T121" fmla="*/ T120 w 2424"/>
                <a:gd name="T122" fmla="+- 0 1635 141"/>
                <a:gd name="T123" fmla="*/ 1635 h 1718"/>
                <a:gd name="T124" fmla="+- 0 3523 2212"/>
                <a:gd name="T125" fmla="*/ T124 w 2424"/>
                <a:gd name="T126" fmla="+- 0 1584 141"/>
                <a:gd name="T127" fmla="*/ 1584 h 1718"/>
                <a:gd name="T128" fmla="+- 0 3542 2212"/>
                <a:gd name="T129" fmla="*/ T128 w 2424"/>
                <a:gd name="T130" fmla="+- 0 1635 141"/>
                <a:gd name="T131" fmla="*/ 1635 h 1718"/>
                <a:gd name="T132" fmla="+- 0 3523 2212"/>
                <a:gd name="T133" fmla="*/ T132 w 2424"/>
                <a:gd name="T134" fmla="+- 0 1685 141"/>
                <a:gd name="T135" fmla="*/ 1685 h 1718"/>
                <a:gd name="T136" fmla="+- 0 3504 2212"/>
                <a:gd name="T137" fmla="*/ T136 w 2424"/>
                <a:gd name="T138" fmla="+- 0 1635 141"/>
                <a:gd name="T139" fmla="*/ 1635 h 1718"/>
                <a:gd name="T140" fmla="+- 0 3726 2212"/>
                <a:gd name="T141" fmla="*/ T140 w 2424"/>
                <a:gd name="T142" fmla="+- 0 1395 141"/>
                <a:gd name="T143" fmla="*/ 1395 h 1718"/>
                <a:gd name="T144" fmla="+- 0 3745 2212"/>
                <a:gd name="T145" fmla="*/ T144 w 2424"/>
                <a:gd name="T146" fmla="+- 0 1344 141"/>
                <a:gd name="T147" fmla="*/ 1344 h 1718"/>
                <a:gd name="T148" fmla="+- 0 3763 2212"/>
                <a:gd name="T149" fmla="*/ T148 w 2424"/>
                <a:gd name="T150" fmla="+- 0 1395 141"/>
                <a:gd name="T151" fmla="*/ 1395 h 1718"/>
                <a:gd name="T152" fmla="+- 0 3745 2212"/>
                <a:gd name="T153" fmla="*/ T152 w 2424"/>
                <a:gd name="T154" fmla="+- 0 1445 141"/>
                <a:gd name="T155" fmla="*/ 1445 h 1718"/>
                <a:gd name="T156" fmla="+- 0 3726 2212"/>
                <a:gd name="T157" fmla="*/ T156 w 2424"/>
                <a:gd name="T158" fmla="+- 0 1395 141"/>
                <a:gd name="T159" fmla="*/ 1395 h 1718"/>
                <a:gd name="T160" fmla="+- 0 3947 2212"/>
                <a:gd name="T161" fmla="*/ T160 w 2424"/>
                <a:gd name="T162" fmla="+- 0 777 141"/>
                <a:gd name="T163" fmla="*/ 777 h 1718"/>
                <a:gd name="T164" fmla="+- 0 3966 2212"/>
                <a:gd name="T165" fmla="*/ T164 w 2424"/>
                <a:gd name="T166" fmla="+- 0 727 141"/>
                <a:gd name="T167" fmla="*/ 727 h 1718"/>
                <a:gd name="T168" fmla="+- 0 3985 2212"/>
                <a:gd name="T169" fmla="*/ T168 w 2424"/>
                <a:gd name="T170" fmla="+- 0 777 141"/>
                <a:gd name="T171" fmla="*/ 777 h 1718"/>
                <a:gd name="T172" fmla="+- 0 3966 2212"/>
                <a:gd name="T173" fmla="*/ T172 w 2424"/>
                <a:gd name="T174" fmla="+- 0 828 141"/>
                <a:gd name="T175" fmla="*/ 828 h 1718"/>
                <a:gd name="T176" fmla="+- 0 3947 2212"/>
                <a:gd name="T177" fmla="*/ T176 w 2424"/>
                <a:gd name="T178" fmla="+- 0 777 141"/>
                <a:gd name="T179" fmla="*/ 777 h 1718"/>
                <a:gd name="T180" fmla="+- 0 4161 2212"/>
                <a:gd name="T181" fmla="*/ T180 w 2424"/>
                <a:gd name="T182" fmla="+- 0 352 141"/>
                <a:gd name="T183" fmla="*/ 352 h 1718"/>
                <a:gd name="T184" fmla="+- 0 4180 2212"/>
                <a:gd name="T185" fmla="*/ T184 w 2424"/>
                <a:gd name="T186" fmla="+- 0 301 141"/>
                <a:gd name="T187" fmla="*/ 301 h 1718"/>
                <a:gd name="T188" fmla="+- 0 4199 2212"/>
                <a:gd name="T189" fmla="*/ T188 w 2424"/>
                <a:gd name="T190" fmla="+- 0 352 141"/>
                <a:gd name="T191" fmla="*/ 352 h 1718"/>
                <a:gd name="T192" fmla="+- 0 4180 2212"/>
                <a:gd name="T193" fmla="*/ T192 w 2424"/>
                <a:gd name="T194" fmla="+- 0 402 141"/>
                <a:gd name="T195" fmla="*/ 402 h 1718"/>
                <a:gd name="T196" fmla="+- 0 4161 2212"/>
                <a:gd name="T197" fmla="*/ T196 w 2424"/>
                <a:gd name="T198" fmla="+- 0 352 141"/>
                <a:gd name="T199" fmla="*/ 352 h 1718"/>
                <a:gd name="T200" fmla="+- 0 4383 2212"/>
                <a:gd name="T201" fmla="*/ T200 w 2424"/>
                <a:gd name="T202" fmla="+- 0 224 141"/>
                <a:gd name="T203" fmla="*/ 224 h 1718"/>
                <a:gd name="T204" fmla="+- 0 4402 2212"/>
                <a:gd name="T205" fmla="*/ T204 w 2424"/>
                <a:gd name="T206" fmla="+- 0 174 141"/>
                <a:gd name="T207" fmla="*/ 174 h 1718"/>
                <a:gd name="T208" fmla="+- 0 4420 2212"/>
                <a:gd name="T209" fmla="*/ T208 w 2424"/>
                <a:gd name="T210" fmla="+- 0 224 141"/>
                <a:gd name="T211" fmla="*/ 224 h 1718"/>
                <a:gd name="T212" fmla="+- 0 4402 2212"/>
                <a:gd name="T213" fmla="*/ T212 w 2424"/>
                <a:gd name="T214" fmla="+- 0 275 141"/>
                <a:gd name="T215" fmla="*/ 275 h 1718"/>
                <a:gd name="T216" fmla="+- 0 4383 2212"/>
                <a:gd name="T217" fmla="*/ T216 w 2424"/>
                <a:gd name="T218" fmla="+- 0 224 141"/>
                <a:gd name="T219" fmla="*/ 224 h 1718"/>
                <a:gd name="T220" fmla="+- 0 4597 2212"/>
                <a:gd name="T221" fmla="*/ T220 w 2424"/>
                <a:gd name="T222" fmla="+- 0 191 141"/>
                <a:gd name="T223" fmla="*/ 191 h 1718"/>
                <a:gd name="T224" fmla="+- 0 4616 2212"/>
                <a:gd name="T225" fmla="*/ T224 w 2424"/>
                <a:gd name="T226" fmla="+- 0 141 141"/>
                <a:gd name="T227" fmla="*/ 141 h 1718"/>
                <a:gd name="T228" fmla="+- 0 4635 2212"/>
                <a:gd name="T229" fmla="*/ T228 w 2424"/>
                <a:gd name="T230" fmla="+- 0 191 141"/>
                <a:gd name="T231" fmla="*/ 191 h 1718"/>
                <a:gd name="T232" fmla="+- 0 4616 2212"/>
                <a:gd name="T233" fmla="*/ T232 w 2424"/>
                <a:gd name="T234" fmla="+- 0 242 141"/>
                <a:gd name="T235" fmla="*/ 242 h 1718"/>
                <a:gd name="T236" fmla="+- 0 4597 2212"/>
                <a:gd name="T237" fmla="*/ T236 w 2424"/>
                <a:gd name="T238" fmla="+- 0 191 141"/>
                <a:gd name="T239" fmla="*/ 191 h 17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424" h="1718">
                  <a:moveTo>
                    <a:pt x="0" y="1667"/>
                  </a:moveTo>
                  <a:lnTo>
                    <a:pt x="18" y="1617"/>
                  </a:lnTo>
                  <a:lnTo>
                    <a:pt x="37" y="1667"/>
                  </a:lnTo>
                  <a:lnTo>
                    <a:pt x="18" y="1718"/>
                  </a:lnTo>
                  <a:lnTo>
                    <a:pt x="0" y="1667"/>
                  </a:lnTo>
                  <a:close/>
                  <a:moveTo>
                    <a:pt x="221" y="1665"/>
                  </a:moveTo>
                  <a:lnTo>
                    <a:pt x="240" y="1614"/>
                  </a:lnTo>
                  <a:lnTo>
                    <a:pt x="259" y="1665"/>
                  </a:lnTo>
                  <a:lnTo>
                    <a:pt x="240" y="1715"/>
                  </a:lnTo>
                  <a:lnTo>
                    <a:pt x="221" y="1665"/>
                  </a:lnTo>
                  <a:close/>
                  <a:moveTo>
                    <a:pt x="421" y="1664"/>
                  </a:moveTo>
                  <a:lnTo>
                    <a:pt x="440" y="1613"/>
                  </a:lnTo>
                  <a:lnTo>
                    <a:pt x="459" y="1664"/>
                  </a:lnTo>
                  <a:lnTo>
                    <a:pt x="440" y="1714"/>
                  </a:lnTo>
                  <a:lnTo>
                    <a:pt x="421" y="1664"/>
                  </a:lnTo>
                  <a:close/>
                  <a:moveTo>
                    <a:pt x="642" y="1664"/>
                  </a:moveTo>
                  <a:lnTo>
                    <a:pt x="661" y="1613"/>
                  </a:lnTo>
                  <a:lnTo>
                    <a:pt x="680" y="1664"/>
                  </a:lnTo>
                  <a:lnTo>
                    <a:pt x="661" y="1714"/>
                  </a:lnTo>
                  <a:lnTo>
                    <a:pt x="642" y="1664"/>
                  </a:lnTo>
                  <a:close/>
                  <a:moveTo>
                    <a:pt x="857" y="1664"/>
                  </a:moveTo>
                  <a:lnTo>
                    <a:pt x="875" y="1613"/>
                  </a:lnTo>
                  <a:lnTo>
                    <a:pt x="894" y="1664"/>
                  </a:lnTo>
                  <a:lnTo>
                    <a:pt x="875" y="1714"/>
                  </a:lnTo>
                  <a:lnTo>
                    <a:pt x="857" y="1664"/>
                  </a:lnTo>
                  <a:close/>
                  <a:moveTo>
                    <a:pt x="1078" y="1655"/>
                  </a:moveTo>
                  <a:lnTo>
                    <a:pt x="1097" y="1605"/>
                  </a:lnTo>
                  <a:lnTo>
                    <a:pt x="1116" y="1655"/>
                  </a:lnTo>
                  <a:lnTo>
                    <a:pt x="1097" y="1706"/>
                  </a:lnTo>
                  <a:lnTo>
                    <a:pt x="1078" y="1655"/>
                  </a:lnTo>
                  <a:close/>
                  <a:moveTo>
                    <a:pt x="1292" y="1494"/>
                  </a:moveTo>
                  <a:lnTo>
                    <a:pt x="1311" y="1443"/>
                  </a:lnTo>
                  <a:lnTo>
                    <a:pt x="1330" y="1494"/>
                  </a:lnTo>
                  <a:lnTo>
                    <a:pt x="1311" y="1544"/>
                  </a:lnTo>
                  <a:lnTo>
                    <a:pt x="1292" y="1494"/>
                  </a:lnTo>
                  <a:close/>
                  <a:moveTo>
                    <a:pt x="1514" y="1254"/>
                  </a:moveTo>
                  <a:lnTo>
                    <a:pt x="1533" y="1203"/>
                  </a:lnTo>
                  <a:lnTo>
                    <a:pt x="1551" y="1254"/>
                  </a:lnTo>
                  <a:lnTo>
                    <a:pt x="1533" y="1304"/>
                  </a:lnTo>
                  <a:lnTo>
                    <a:pt x="1514" y="1254"/>
                  </a:lnTo>
                  <a:close/>
                  <a:moveTo>
                    <a:pt x="1735" y="636"/>
                  </a:moveTo>
                  <a:lnTo>
                    <a:pt x="1754" y="586"/>
                  </a:lnTo>
                  <a:lnTo>
                    <a:pt x="1773" y="636"/>
                  </a:lnTo>
                  <a:lnTo>
                    <a:pt x="1754" y="687"/>
                  </a:lnTo>
                  <a:lnTo>
                    <a:pt x="1735" y="636"/>
                  </a:lnTo>
                  <a:close/>
                  <a:moveTo>
                    <a:pt x="1949" y="211"/>
                  </a:moveTo>
                  <a:lnTo>
                    <a:pt x="1968" y="160"/>
                  </a:lnTo>
                  <a:lnTo>
                    <a:pt x="1987" y="211"/>
                  </a:lnTo>
                  <a:lnTo>
                    <a:pt x="1968" y="261"/>
                  </a:lnTo>
                  <a:lnTo>
                    <a:pt x="1949" y="211"/>
                  </a:lnTo>
                  <a:close/>
                  <a:moveTo>
                    <a:pt x="2171" y="83"/>
                  </a:moveTo>
                  <a:lnTo>
                    <a:pt x="2190" y="33"/>
                  </a:lnTo>
                  <a:lnTo>
                    <a:pt x="2208" y="83"/>
                  </a:lnTo>
                  <a:lnTo>
                    <a:pt x="2190" y="134"/>
                  </a:lnTo>
                  <a:lnTo>
                    <a:pt x="2171" y="83"/>
                  </a:lnTo>
                  <a:close/>
                  <a:moveTo>
                    <a:pt x="2385" y="50"/>
                  </a:moveTo>
                  <a:lnTo>
                    <a:pt x="2404" y="0"/>
                  </a:lnTo>
                  <a:lnTo>
                    <a:pt x="2423" y="50"/>
                  </a:lnTo>
                  <a:lnTo>
                    <a:pt x="2404" y="101"/>
                  </a:lnTo>
                  <a:lnTo>
                    <a:pt x="2385" y="50"/>
                  </a:lnTo>
                  <a:close/>
                </a:path>
              </a:pathLst>
            </a:custGeom>
            <a:noFill/>
            <a:ln w="12452">
              <a:solidFill>
                <a:srgbClr val="88CEEC"/>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a:defRPr/>
              </a:pPr>
              <a:endParaRPr lang="fr-FR" sz="1579" kern="0">
                <a:solidFill>
                  <a:sysClr val="windowText" lastClr="000000"/>
                </a:solidFill>
                <a:latin typeface="Arial" charset="0"/>
              </a:endParaRPr>
            </a:p>
          </p:txBody>
        </p:sp>
        <p:sp>
          <p:nvSpPr>
            <p:cNvPr id="11" name="AutoShape 54">
              <a:extLst>
                <a:ext uri="{FF2B5EF4-FFF2-40B4-BE49-F238E27FC236}">
                  <a16:creationId xmlns:a16="http://schemas.microsoft.com/office/drawing/2014/main" id="{27ADF4CE-00B0-7352-4600-0F1A388000F6}"/>
                </a:ext>
              </a:extLst>
            </p:cNvPr>
            <p:cNvSpPr>
              <a:spLocks/>
            </p:cNvSpPr>
            <p:nvPr/>
          </p:nvSpPr>
          <p:spPr bwMode="auto">
            <a:xfrm>
              <a:off x="2090" y="147"/>
              <a:ext cx="2526" cy="1797"/>
            </a:xfrm>
            <a:custGeom>
              <a:avLst/>
              <a:gdLst>
                <a:gd name="T0" fmla="+- 0 2091 2091"/>
                <a:gd name="T1" fmla="*/ T0 w 2526"/>
                <a:gd name="T2" fmla="+- 0 1816 147"/>
                <a:gd name="T3" fmla="*/ 1816 h 1797"/>
                <a:gd name="T4" fmla="+- 0 2111 2091"/>
                <a:gd name="T5" fmla="*/ T4 w 2526"/>
                <a:gd name="T6" fmla="+- 0 1816 147"/>
                <a:gd name="T7" fmla="*/ 1816 h 1797"/>
                <a:gd name="T8" fmla="+- 0 2091 2091"/>
                <a:gd name="T9" fmla="*/ T8 w 2526"/>
                <a:gd name="T10" fmla="+- 0 1260 147"/>
                <a:gd name="T11" fmla="*/ 1260 h 1797"/>
                <a:gd name="T12" fmla="+- 0 2111 2091"/>
                <a:gd name="T13" fmla="*/ T12 w 2526"/>
                <a:gd name="T14" fmla="+- 0 1260 147"/>
                <a:gd name="T15" fmla="*/ 1260 h 1797"/>
                <a:gd name="T16" fmla="+- 0 2091 2091"/>
                <a:gd name="T17" fmla="*/ T16 w 2526"/>
                <a:gd name="T18" fmla="+- 0 704 147"/>
                <a:gd name="T19" fmla="*/ 704 h 1797"/>
                <a:gd name="T20" fmla="+- 0 2111 2091"/>
                <a:gd name="T21" fmla="*/ T20 w 2526"/>
                <a:gd name="T22" fmla="+- 0 704 147"/>
                <a:gd name="T23" fmla="*/ 704 h 1797"/>
                <a:gd name="T24" fmla="+- 0 2091 2091"/>
                <a:gd name="T25" fmla="*/ T24 w 2526"/>
                <a:gd name="T26" fmla="+- 0 147 147"/>
                <a:gd name="T27" fmla="*/ 147 h 1797"/>
                <a:gd name="T28" fmla="+- 0 2111 2091"/>
                <a:gd name="T29" fmla="*/ T28 w 2526"/>
                <a:gd name="T30" fmla="+- 0 147 147"/>
                <a:gd name="T31" fmla="*/ 147 h 1797"/>
                <a:gd name="T32" fmla="+- 0 2230 2091"/>
                <a:gd name="T33" fmla="*/ T32 w 2526"/>
                <a:gd name="T34" fmla="+- 0 1944 147"/>
                <a:gd name="T35" fmla="*/ 1944 h 1797"/>
                <a:gd name="T36" fmla="+- 0 2230 2091"/>
                <a:gd name="T37" fmla="*/ T36 w 2526"/>
                <a:gd name="T38" fmla="+- 0 1889 147"/>
                <a:gd name="T39" fmla="*/ 1889 h 1797"/>
                <a:gd name="T40" fmla="+- 0 2452 2091"/>
                <a:gd name="T41" fmla="*/ T40 w 2526"/>
                <a:gd name="T42" fmla="+- 0 1944 147"/>
                <a:gd name="T43" fmla="*/ 1944 h 1797"/>
                <a:gd name="T44" fmla="+- 0 2452 2091"/>
                <a:gd name="T45" fmla="*/ T44 w 2526"/>
                <a:gd name="T46" fmla="+- 0 1889 147"/>
                <a:gd name="T47" fmla="*/ 1889 h 1797"/>
                <a:gd name="T48" fmla="+- 0 2652 2091"/>
                <a:gd name="T49" fmla="*/ T48 w 2526"/>
                <a:gd name="T50" fmla="+- 0 1944 147"/>
                <a:gd name="T51" fmla="*/ 1944 h 1797"/>
                <a:gd name="T52" fmla="+- 0 2652 2091"/>
                <a:gd name="T53" fmla="*/ T52 w 2526"/>
                <a:gd name="T54" fmla="+- 0 1889 147"/>
                <a:gd name="T55" fmla="*/ 1889 h 1797"/>
                <a:gd name="T56" fmla="+- 0 2873 2091"/>
                <a:gd name="T57" fmla="*/ T56 w 2526"/>
                <a:gd name="T58" fmla="+- 0 1944 147"/>
                <a:gd name="T59" fmla="*/ 1944 h 1797"/>
                <a:gd name="T60" fmla="+- 0 2873 2091"/>
                <a:gd name="T61" fmla="*/ T60 w 2526"/>
                <a:gd name="T62" fmla="+- 0 1889 147"/>
                <a:gd name="T63" fmla="*/ 1889 h 1797"/>
                <a:gd name="T64" fmla="+- 0 3087 2091"/>
                <a:gd name="T65" fmla="*/ T64 w 2526"/>
                <a:gd name="T66" fmla="+- 0 1944 147"/>
                <a:gd name="T67" fmla="*/ 1944 h 1797"/>
                <a:gd name="T68" fmla="+- 0 3087 2091"/>
                <a:gd name="T69" fmla="*/ T68 w 2526"/>
                <a:gd name="T70" fmla="+- 0 1889 147"/>
                <a:gd name="T71" fmla="*/ 1889 h 1797"/>
                <a:gd name="T72" fmla="+- 0 3309 2091"/>
                <a:gd name="T73" fmla="*/ T72 w 2526"/>
                <a:gd name="T74" fmla="+- 0 1944 147"/>
                <a:gd name="T75" fmla="*/ 1944 h 1797"/>
                <a:gd name="T76" fmla="+- 0 3309 2091"/>
                <a:gd name="T77" fmla="*/ T76 w 2526"/>
                <a:gd name="T78" fmla="+- 0 1889 147"/>
                <a:gd name="T79" fmla="*/ 1889 h 1797"/>
                <a:gd name="T80" fmla="+- 0 3523 2091"/>
                <a:gd name="T81" fmla="*/ T80 w 2526"/>
                <a:gd name="T82" fmla="+- 0 1944 147"/>
                <a:gd name="T83" fmla="*/ 1944 h 1797"/>
                <a:gd name="T84" fmla="+- 0 3523 2091"/>
                <a:gd name="T85" fmla="*/ T84 w 2526"/>
                <a:gd name="T86" fmla="+- 0 1889 147"/>
                <a:gd name="T87" fmla="*/ 1889 h 1797"/>
                <a:gd name="T88" fmla="+- 0 3745 2091"/>
                <a:gd name="T89" fmla="*/ T88 w 2526"/>
                <a:gd name="T90" fmla="+- 0 1944 147"/>
                <a:gd name="T91" fmla="*/ 1944 h 1797"/>
                <a:gd name="T92" fmla="+- 0 3745 2091"/>
                <a:gd name="T93" fmla="*/ T92 w 2526"/>
                <a:gd name="T94" fmla="+- 0 1889 147"/>
                <a:gd name="T95" fmla="*/ 1889 h 1797"/>
                <a:gd name="T96" fmla="+- 0 3966 2091"/>
                <a:gd name="T97" fmla="*/ T96 w 2526"/>
                <a:gd name="T98" fmla="+- 0 1944 147"/>
                <a:gd name="T99" fmla="*/ 1944 h 1797"/>
                <a:gd name="T100" fmla="+- 0 3966 2091"/>
                <a:gd name="T101" fmla="*/ T100 w 2526"/>
                <a:gd name="T102" fmla="+- 0 1889 147"/>
                <a:gd name="T103" fmla="*/ 1889 h 1797"/>
                <a:gd name="T104" fmla="+- 0 4180 2091"/>
                <a:gd name="T105" fmla="*/ T104 w 2526"/>
                <a:gd name="T106" fmla="+- 0 1944 147"/>
                <a:gd name="T107" fmla="*/ 1944 h 1797"/>
                <a:gd name="T108" fmla="+- 0 4180 2091"/>
                <a:gd name="T109" fmla="*/ T108 w 2526"/>
                <a:gd name="T110" fmla="+- 0 1889 147"/>
                <a:gd name="T111" fmla="*/ 1889 h 1797"/>
                <a:gd name="T112" fmla="+- 0 4402 2091"/>
                <a:gd name="T113" fmla="*/ T112 w 2526"/>
                <a:gd name="T114" fmla="+- 0 1944 147"/>
                <a:gd name="T115" fmla="*/ 1944 h 1797"/>
                <a:gd name="T116" fmla="+- 0 4402 2091"/>
                <a:gd name="T117" fmla="*/ T116 w 2526"/>
                <a:gd name="T118" fmla="+- 0 1889 147"/>
                <a:gd name="T119" fmla="*/ 1889 h 1797"/>
                <a:gd name="T120" fmla="+- 0 4616 2091"/>
                <a:gd name="T121" fmla="*/ T120 w 2526"/>
                <a:gd name="T122" fmla="+- 0 1944 147"/>
                <a:gd name="T123" fmla="*/ 1944 h 1797"/>
                <a:gd name="T124" fmla="+- 0 4616 2091"/>
                <a:gd name="T125" fmla="*/ T124 w 2526"/>
                <a:gd name="T126" fmla="+- 0 1889 147"/>
                <a:gd name="T127" fmla="*/ 1889 h 17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526" h="1797">
                  <a:moveTo>
                    <a:pt x="0" y="1669"/>
                  </a:moveTo>
                  <a:lnTo>
                    <a:pt x="20" y="1669"/>
                  </a:lnTo>
                  <a:moveTo>
                    <a:pt x="0" y="1113"/>
                  </a:moveTo>
                  <a:lnTo>
                    <a:pt x="20" y="1113"/>
                  </a:lnTo>
                  <a:moveTo>
                    <a:pt x="0" y="557"/>
                  </a:moveTo>
                  <a:lnTo>
                    <a:pt x="20" y="557"/>
                  </a:lnTo>
                  <a:moveTo>
                    <a:pt x="0" y="0"/>
                  </a:moveTo>
                  <a:lnTo>
                    <a:pt x="20" y="0"/>
                  </a:lnTo>
                  <a:moveTo>
                    <a:pt x="139" y="1797"/>
                  </a:moveTo>
                  <a:lnTo>
                    <a:pt x="139" y="1742"/>
                  </a:lnTo>
                  <a:moveTo>
                    <a:pt x="361" y="1797"/>
                  </a:moveTo>
                  <a:lnTo>
                    <a:pt x="361" y="1742"/>
                  </a:lnTo>
                  <a:moveTo>
                    <a:pt x="561" y="1797"/>
                  </a:moveTo>
                  <a:lnTo>
                    <a:pt x="561" y="1742"/>
                  </a:lnTo>
                  <a:moveTo>
                    <a:pt x="782" y="1797"/>
                  </a:moveTo>
                  <a:lnTo>
                    <a:pt x="782" y="1742"/>
                  </a:lnTo>
                  <a:moveTo>
                    <a:pt x="996" y="1797"/>
                  </a:moveTo>
                  <a:lnTo>
                    <a:pt x="996" y="1742"/>
                  </a:lnTo>
                  <a:moveTo>
                    <a:pt x="1218" y="1797"/>
                  </a:moveTo>
                  <a:lnTo>
                    <a:pt x="1218" y="1742"/>
                  </a:lnTo>
                  <a:moveTo>
                    <a:pt x="1432" y="1797"/>
                  </a:moveTo>
                  <a:lnTo>
                    <a:pt x="1432" y="1742"/>
                  </a:lnTo>
                  <a:moveTo>
                    <a:pt x="1654" y="1797"/>
                  </a:moveTo>
                  <a:lnTo>
                    <a:pt x="1654" y="1742"/>
                  </a:lnTo>
                  <a:moveTo>
                    <a:pt x="1875" y="1797"/>
                  </a:moveTo>
                  <a:lnTo>
                    <a:pt x="1875" y="1742"/>
                  </a:lnTo>
                  <a:moveTo>
                    <a:pt x="2089" y="1797"/>
                  </a:moveTo>
                  <a:lnTo>
                    <a:pt x="2089" y="1742"/>
                  </a:lnTo>
                  <a:moveTo>
                    <a:pt x="2311" y="1797"/>
                  </a:moveTo>
                  <a:lnTo>
                    <a:pt x="2311" y="1742"/>
                  </a:lnTo>
                  <a:moveTo>
                    <a:pt x="2525" y="1797"/>
                  </a:moveTo>
                  <a:lnTo>
                    <a:pt x="2525" y="1742"/>
                  </a:lnTo>
                </a:path>
              </a:pathLst>
            </a:custGeom>
            <a:noFill/>
            <a:ln w="9383">
              <a:solidFill>
                <a:srgbClr val="363333"/>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a:defRPr/>
              </a:pPr>
              <a:endParaRPr lang="fr-FR" sz="1579" kern="0">
                <a:solidFill>
                  <a:sysClr val="windowText" lastClr="000000"/>
                </a:solidFill>
                <a:latin typeface="Arial" charset="0"/>
              </a:endParaRPr>
            </a:p>
          </p:txBody>
        </p:sp>
      </p:grpSp>
      <p:sp>
        <p:nvSpPr>
          <p:cNvPr id="12" name="Text Box 62">
            <a:extLst>
              <a:ext uri="{FF2B5EF4-FFF2-40B4-BE49-F238E27FC236}">
                <a16:creationId xmlns:a16="http://schemas.microsoft.com/office/drawing/2014/main" id="{8A863C8A-7948-6619-7A0A-428B6F2273C4}"/>
              </a:ext>
            </a:extLst>
          </p:cNvPr>
          <p:cNvSpPr txBox="1">
            <a:spLocks/>
          </p:cNvSpPr>
          <p:nvPr/>
        </p:nvSpPr>
        <p:spPr bwMode="auto">
          <a:xfrm>
            <a:off x="464604" y="2238664"/>
            <a:ext cx="505256" cy="277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marL="11139" defTabSz="802020" eaLnBrk="0" fontAlgn="base" hangingPunct="0">
              <a:spcBef>
                <a:spcPts val="35"/>
              </a:spcBef>
            </a:pPr>
            <a:r>
              <a:rPr lang="fr-FR" sz="2456"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Cas</a:t>
            </a:r>
            <a:r>
              <a:rPr lang="fr-FR" sz="2456" spc="13"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56"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cumulés</a:t>
            </a:r>
            <a:r>
              <a:rPr lang="fr-FR" sz="2456" spc="1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56"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prédits</a:t>
            </a:r>
            <a:endParaRPr lang="fr-FR" sz="578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ZoneTexte 13">
            <a:extLst>
              <a:ext uri="{FF2B5EF4-FFF2-40B4-BE49-F238E27FC236}">
                <a16:creationId xmlns:a16="http://schemas.microsoft.com/office/drawing/2014/main" id="{63782474-6D20-DD9C-1EE5-5B3D3E8F1C12}"/>
              </a:ext>
            </a:extLst>
          </p:cNvPr>
          <p:cNvSpPr txBox="1"/>
          <p:nvPr/>
        </p:nvSpPr>
        <p:spPr>
          <a:xfrm>
            <a:off x="869029" y="2328814"/>
            <a:ext cx="826720" cy="3238579"/>
          </a:xfrm>
          <a:prstGeom prst="rect">
            <a:avLst/>
          </a:prstGeom>
          <a:noFill/>
        </p:spPr>
        <p:txBody>
          <a:bodyPr wrap="square">
            <a:spAutoFit/>
          </a:bodyPr>
          <a:lstStyle/>
          <a:p>
            <a:pPr algn="r" defTabSz="802020" eaLnBrk="0" fontAlgn="base" hangingPunct="0">
              <a:spcBef>
                <a:spcPts val="623"/>
              </a:spcBef>
              <a:spcAft>
                <a:spcPct val="0"/>
              </a:spcAft>
            </a:pPr>
            <a:r>
              <a:rPr lang="fr-FR" sz="2105" dirty="0">
                <a:solidFill>
                  <a:srgbClr val="4F4D4D"/>
                </a:solidFill>
                <a:latin typeface="Times New Roman" panose="02020603050405020304" pitchFamily="18" charset="0"/>
                <a:ea typeface="Calibri" panose="020F0502020204030204" pitchFamily="34" charset="0"/>
                <a:cs typeface="Times New Roman" panose="02020603050405020304" pitchFamily="18" charset="0"/>
              </a:rPr>
              <a:t>3000</a:t>
            </a:r>
            <a:endParaRPr lang="fr-FR" sz="210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defTabSz="802020" eaLnBrk="0" fontAlgn="base" hangingPunct="0">
              <a:spcBef>
                <a:spcPct val="0"/>
              </a:spcBef>
              <a:spcAft>
                <a:spcPct val="0"/>
              </a:spcAft>
            </a:pPr>
            <a:r>
              <a:rPr lang="fr-FR" sz="210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r" defTabSz="802020" eaLnBrk="0" fontAlgn="base" hangingPunct="0">
              <a:spcBef>
                <a:spcPts val="623"/>
              </a:spcBef>
              <a:spcAft>
                <a:spcPct val="0"/>
              </a:spcAft>
            </a:pPr>
            <a:r>
              <a:rPr lang="fr-FR" sz="2105" dirty="0">
                <a:solidFill>
                  <a:srgbClr val="4F4D4D"/>
                </a:solidFill>
                <a:latin typeface="Times New Roman" panose="02020603050405020304" pitchFamily="18" charset="0"/>
                <a:ea typeface="Calibri" panose="020F0502020204030204" pitchFamily="34" charset="0"/>
                <a:cs typeface="Times New Roman" panose="02020603050405020304" pitchFamily="18" charset="0"/>
              </a:rPr>
              <a:t>2000</a:t>
            </a:r>
            <a:endParaRPr lang="fr-FR" sz="210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defTabSz="802020" eaLnBrk="0" fontAlgn="base" hangingPunct="0">
              <a:spcBef>
                <a:spcPct val="0"/>
              </a:spcBef>
              <a:spcAft>
                <a:spcPct val="0"/>
              </a:spcAft>
            </a:pPr>
            <a:r>
              <a:rPr lang="fr-FR" sz="210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r" defTabSz="802020" eaLnBrk="0" fontAlgn="base" hangingPunct="0">
              <a:spcBef>
                <a:spcPts val="623"/>
              </a:spcBef>
              <a:spcAft>
                <a:spcPct val="0"/>
              </a:spcAft>
            </a:pPr>
            <a:r>
              <a:rPr lang="fr-FR" sz="2105" dirty="0">
                <a:solidFill>
                  <a:srgbClr val="4F4D4D"/>
                </a:solidFill>
                <a:latin typeface="Times New Roman" panose="02020603050405020304" pitchFamily="18" charset="0"/>
                <a:ea typeface="Calibri" panose="020F0502020204030204" pitchFamily="34" charset="0"/>
                <a:cs typeface="Times New Roman" panose="02020603050405020304" pitchFamily="18" charset="0"/>
              </a:rPr>
              <a:t>1000</a:t>
            </a:r>
            <a:endParaRPr lang="fr-FR" sz="210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defTabSz="802020" eaLnBrk="0" fontAlgn="base" hangingPunct="0">
              <a:spcBef>
                <a:spcPct val="0"/>
              </a:spcBef>
              <a:spcAft>
                <a:spcPct val="0"/>
              </a:spcAft>
            </a:pPr>
            <a:r>
              <a:rPr lang="fr-FR" sz="210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r" defTabSz="802020" eaLnBrk="0" fontAlgn="base" hangingPunct="0">
              <a:spcBef>
                <a:spcPts val="623"/>
              </a:spcBef>
              <a:spcAft>
                <a:spcPct val="0"/>
              </a:spcAft>
            </a:pPr>
            <a:r>
              <a:rPr lang="fr-FR" sz="2105" dirty="0">
                <a:solidFill>
                  <a:srgbClr val="4F4D4D"/>
                </a:solidFill>
                <a:latin typeface="Times New Roman" panose="02020603050405020304" pitchFamily="18" charset="0"/>
                <a:ea typeface="Calibri" panose="020F0502020204030204" pitchFamily="34" charset="0"/>
                <a:cs typeface="Times New Roman" panose="02020603050405020304" pitchFamily="18" charset="0"/>
              </a:rPr>
              <a:t>0</a:t>
            </a:r>
            <a:endParaRPr lang="fr-FR" sz="210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defTabSz="802020" eaLnBrk="0" fontAlgn="base" hangingPunct="0">
              <a:spcBef>
                <a:spcPct val="0"/>
              </a:spcBef>
              <a:spcAft>
                <a:spcPct val="0"/>
              </a:spcAft>
            </a:pPr>
            <a:br>
              <a:rPr lang="fr-FR" sz="210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fr-FR" sz="2105" dirty="0">
              <a:solidFill>
                <a:srgbClr val="000000"/>
              </a:solidFill>
              <a:latin typeface="Times New Roman" panose="02020603050405020304" pitchFamily="18" charset="0"/>
              <a:cs typeface="Times New Roman" panose="02020603050405020304" pitchFamily="18" charset="0"/>
            </a:endParaRPr>
          </a:p>
        </p:txBody>
      </p:sp>
      <p:sp>
        <p:nvSpPr>
          <p:cNvPr id="29" name="WordArt 74">
            <a:extLst>
              <a:ext uri="{FF2B5EF4-FFF2-40B4-BE49-F238E27FC236}">
                <a16:creationId xmlns:a16="http://schemas.microsoft.com/office/drawing/2014/main" id="{3E5F4A95-B4A1-F571-DB5B-C83B0321CAFA}"/>
              </a:ext>
            </a:extLst>
          </p:cNvPr>
          <p:cNvSpPr txBox="1">
            <a:spLocks/>
          </p:cNvSpPr>
          <p:nvPr/>
        </p:nvSpPr>
        <p:spPr bwMode="auto">
          <a:xfrm rot="17460000">
            <a:off x="1776553" y="4906982"/>
            <a:ext cx="202042" cy="23762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877" i="1" dirty="0">
                <a:solidFill>
                  <a:srgbClr val="4F4D4D"/>
                </a:solidFill>
                <a:latin typeface="Times New Roman" panose="02020603050405020304" pitchFamily="18" charset="0"/>
                <a:ea typeface="Calibri" panose="020F0502020204030204" pitchFamily="34" charset="0"/>
                <a:cs typeface="Times New Roman" panose="02020603050405020304" pitchFamily="18" charset="0"/>
              </a:rPr>
              <a:t>j</a:t>
            </a:r>
            <a:endPar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WordArt 74">
            <a:extLst>
              <a:ext uri="{FF2B5EF4-FFF2-40B4-BE49-F238E27FC236}">
                <a16:creationId xmlns:a16="http://schemas.microsoft.com/office/drawing/2014/main" id="{D5461A80-948E-3AB5-AA61-C9EADDA68EBD}"/>
              </a:ext>
            </a:extLst>
          </p:cNvPr>
          <p:cNvSpPr txBox="1">
            <a:spLocks/>
          </p:cNvSpPr>
          <p:nvPr/>
        </p:nvSpPr>
        <p:spPr bwMode="auto">
          <a:xfrm rot="17460000">
            <a:off x="2354223" y="4910869"/>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877" i="1" dirty="0">
                <a:solidFill>
                  <a:srgbClr val="4F4D4D"/>
                </a:solidFill>
                <a:latin typeface="Times New Roman" panose="02020603050405020304" pitchFamily="18" charset="0"/>
                <a:ea typeface="Calibri" panose="020F0502020204030204" pitchFamily="34" charset="0"/>
                <a:cs typeface="Times New Roman" panose="02020603050405020304" pitchFamily="18" charset="0"/>
              </a:rPr>
              <a:t>F</a:t>
            </a:r>
            <a:endPar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WordArt 74">
            <a:extLst>
              <a:ext uri="{FF2B5EF4-FFF2-40B4-BE49-F238E27FC236}">
                <a16:creationId xmlns:a16="http://schemas.microsoft.com/office/drawing/2014/main" id="{EDA3C6F9-0A25-A67D-C2A5-CD1FE08FABAC}"/>
              </a:ext>
            </a:extLst>
          </p:cNvPr>
          <p:cNvSpPr txBox="1">
            <a:spLocks/>
          </p:cNvSpPr>
          <p:nvPr/>
        </p:nvSpPr>
        <p:spPr bwMode="auto">
          <a:xfrm rot="17460000">
            <a:off x="2786947" y="4971374"/>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877" i="1" dirty="0">
                <a:solidFill>
                  <a:srgbClr val="4F4D4D"/>
                </a:solidFill>
                <a:latin typeface="Times New Roman" panose="02020603050405020304" pitchFamily="18" charset="0"/>
                <a:ea typeface="Calibri" panose="020F0502020204030204" pitchFamily="34" charset="0"/>
                <a:cs typeface="Times New Roman" panose="02020603050405020304" pitchFamily="18" charset="0"/>
              </a:rPr>
              <a:t>M</a:t>
            </a:r>
            <a:endPar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WordArt 74">
            <a:extLst>
              <a:ext uri="{FF2B5EF4-FFF2-40B4-BE49-F238E27FC236}">
                <a16:creationId xmlns:a16="http://schemas.microsoft.com/office/drawing/2014/main" id="{5CF62D6F-5154-D216-02DF-1A58F1CED65E}"/>
              </a:ext>
            </a:extLst>
          </p:cNvPr>
          <p:cNvSpPr txBox="1">
            <a:spLocks/>
          </p:cNvSpPr>
          <p:nvPr/>
        </p:nvSpPr>
        <p:spPr bwMode="auto">
          <a:xfrm rot="17460000">
            <a:off x="3304966" y="4971374"/>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877" i="1" dirty="0">
                <a:solidFill>
                  <a:srgbClr val="4F4D4D"/>
                </a:solidFill>
                <a:latin typeface="Times New Roman" panose="02020603050405020304" pitchFamily="18" charset="0"/>
                <a:ea typeface="Calibri" panose="020F0502020204030204" pitchFamily="34" charset="0"/>
                <a:cs typeface="Times New Roman" panose="02020603050405020304" pitchFamily="18" charset="0"/>
              </a:rPr>
              <a:t>A</a:t>
            </a:r>
            <a:endPar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WordArt 74">
            <a:extLst>
              <a:ext uri="{FF2B5EF4-FFF2-40B4-BE49-F238E27FC236}">
                <a16:creationId xmlns:a16="http://schemas.microsoft.com/office/drawing/2014/main" id="{292643DB-64F1-738A-1D30-F4AB5A3C898A}"/>
              </a:ext>
            </a:extLst>
          </p:cNvPr>
          <p:cNvSpPr txBox="1">
            <a:spLocks/>
          </p:cNvSpPr>
          <p:nvPr/>
        </p:nvSpPr>
        <p:spPr bwMode="auto">
          <a:xfrm rot="17460000">
            <a:off x="3882367" y="5010191"/>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877" i="1" dirty="0">
                <a:solidFill>
                  <a:srgbClr val="4F4D4D"/>
                </a:solidFill>
                <a:latin typeface="Times New Roman" panose="02020603050405020304" pitchFamily="18" charset="0"/>
                <a:ea typeface="Calibri" panose="020F0502020204030204" pitchFamily="34" charset="0"/>
                <a:cs typeface="Times New Roman" panose="02020603050405020304" pitchFamily="18" charset="0"/>
              </a:rPr>
              <a:t>M</a:t>
            </a:r>
            <a:endPar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WordArt 74">
            <a:extLst>
              <a:ext uri="{FF2B5EF4-FFF2-40B4-BE49-F238E27FC236}">
                <a16:creationId xmlns:a16="http://schemas.microsoft.com/office/drawing/2014/main" id="{1DA8E1E5-0CAE-666D-8CE9-FD5158DE7A07}"/>
              </a:ext>
            </a:extLst>
          </p:cNvPr>
          <p:cNvSpPr txBox="1">
            <a:spLocks/>
          </p:cNvSpPr>
          <p:nvPr/>
        </p:nvSpPr>
        <p:spPr bwMode="auto">
          <a:xfrm rot="17460000">
            <a:off x="4366483" y="5058191"/>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t>
            </a:r>
          </a:p>
        </p:txBody>
      </p:sp>
      <p:sp>
        <p:nvSpPr>
          <p:cNvPr id="35" name="WordArt 74">
            <a:extLst>
              <a:ext uri="{FF2B5EF4-FFF2-40B4-BE49-F238E27FC236}">
                <a16:creationId xmlns:a16="http://schemas.microsoft.com/office/drawing/2014/main" id="{4976EE6E-9122-13A3-3008-BD037A2DD97D}"/>
              </a:ext>
            </a:extLst>
          </p:cNvPr>
          <p:cNvSpPr txBox="1">
            <a:spLocks/>
          </p:cNvSpPr>
          <p:nvPr/>
        </p:nvSpPr>
        <p:spPr bwMode="auto">
          <a:xfrm rot="17460000">
            <a:off x="4797770" y="5070695"/>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t>
            </a:r>
          </a:p>
        </p:txBody>
      </p:sp>
      <p:sp>
        <p:nvSpPr>
          <p:cNvPr id="36" name="WordArt 74">
            <a:extLst>
              <a:ext uri="{FF2B5EF4-FFF2-40B4-BE49-F238E27FC236}">
                <a16:creationId xmlns:a16="http://schemas.microsoft.com/office/drawing/2014/main" id="{6C36CFC4-C170-C03C-092C-4AC25929E0A2}"/>
              </a:ext>
            </a:extLst>
          </p:cNvPr>
          <p:cNvSpPr txBox="1">
            <a:spLocks/>
          </p:cNvSpPr>
          <p:nvPr/>
        </p:nvSpPr>
        <p:spPr bwMode="auto">
          <a:xfrm rot="17460000">
            <a:off x="5326967" y="5058191"/>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p>
        </p:txBody>
      </p:sp>
      <p:sp>
        <p:nvSpPr>
          <p:cNvPr id="37" name="WordArt 74">
            <a:extLst>
              <a:ext uri="{FF2B5EF4-FFF2-40B4-BE49-F238E27FC236}">
                <a16:creationId xmlns:a16="http://schemas.microsoft.com/office/drawing/2014/main" id="{B2BFC662-FFCF-32D5-34E4-45C1E5A4BE8A}"/>
              </a:ext>
            </a:extLst>
          </p:cNvPr>
          <p:cNvSpPr txBox="1">
            <a:spLocks/>
          </p:cNvSpPr>
          <p:nvPr/>
        </p:nvSpPr>
        <p:spPr bwMode="auto">
          <a:xfrm rot="17460000">
            <a:off x="5831331" y="5118936"/>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p>
        </p:txBody>
      </p:sp>
      <p:sp>
        <p:nvSpPr>
          <p:cNvPr id="38" name="WordArt 74">
            <a:extLst>
              <a:ext uri="{FF2B5EF4-FFF2-40B4-BE49-F238E27FC236}">
                <a16:creationId xmlns:a16="http://schemas.microsoft.com/office/drawing/2014/main" id="{7B1882A0-CC63-58BC-3CB7-A043DF576AC6}"/>
              </a:ext>
            </a:extLst>
          </p:cNvPr>
          <p:cNvSpPr txBox="1">
            <a:spLocks/>
          </p:cNvSpPr>
          <p:nvPr/>
        </p:nvSpPr>
        <p:spPr bwMode="auto">
          <a:xfrm rot="17460000">
            <a:off x="6287451" y="5109513"/>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p>
        </p:txBody>
      </p:sp>
      <p:sp>
        <p:nvSpPr>
          <p:cNvPr id="39" name="WordArt 74">
            <a:extLst>
              <a:ext uri="{FF2B5EF4-FFF2-40B4-BE49-F238E27FC236}">
                <a16:creationId xmlns:a16="http://schemas.microsoft.com/office/drawing/2014/main" id="{6415E72E-D4F3-0124-0685-37BD903FA8A8}"/>
              </a:ext>
            </a:extLst>
          </p:cNvPr>
          <p:cNvSpPr txBox="1">
            <a:spLocks/>
          </p:cNvSpPr>
          <p:nvPr/>
        </p:nvSpPr>
        <p:spPr bwMode="auto">
          <a:xfrm rot="17460000">
            <a:off x="6741826" y="5118935"/>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p>
        </p:txBody>
      </p:sp>
      <p:sp>
        <p:nvSpPr>
          <p:cNvPr id="40" name="WordArt 74">
            <a:extLst>
              <a:ext uri="{FF2B5EF4-FFF2-40B4-BE49-F238E27FC236}">
                <a16:creationId xmlns:a16="http://schemas.microsoft.com/office/drawing/2014/main" id="{3B4C682C-32AC-E856-EF94-D75C5957F487}"/>
              </a:ext>
            </a:extLst>
          </p:cNvPr>
          <p:cNvSpPr txBox="1">
            <a:spLocks/>
          </p:cNvSpPr>
          <p:nvPr/>
        </p:nvSpPr>
        <p:spPr bwMode="auto">
          <a:xfrm rot="17460000">
            <a:off x="7227773" y="5170017"/>
            <a:ext cx="130856" cy="21341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square" numCol="1" fromWordArt="1">
            <a:prstTxWarp prst="textPlain">
              <a:avLst>
                <a:gd name="adj" fmla="val 50000"/>
              </a:avLst>
            </a:prstTxWarp>
            <a:noAutofit/>
          </a:bodyPr>
          <a:lstStyle/>
          <a:p>
            <a:pPr algn="ctr" defTabSz="802020" eaLnBrk="0" fontAlgn="base" hangingPunct="0">
              <a:spcBef>
                <a:spcPct val="0"/>
              </a:spcBef>
              <a:spcAft>
                <a:spcPct val="0"/>
              </a:spcAft>
            </a:pPr>
            <a:r>
              <a:rPr lang="fr-FR" sz="1228"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p>
        </p:txBody>
      </p:sp>
      <p:sp>
        <p:nvSpPr>
          <p:cNvPr id="57351" name="ZoneTexte 57350">
            <a:extLst>
              <a:ext uri="{FF2B5EF4-FFF2-40B4-BE49-F238E27FC236}">
                <a16:creationId xmlns:a16="http://schemas.microsoft.com/office/drawing/2014/main" id="{ACE2DDCD-B6D8-7223-3C5F-5766A4552EEE}"/>
              </a:ext>
            </a:extLst>
          </p:cNvPr>
          <p:cNvSpPr txBox="1"/>
          <p:nvPr/>
        </p:nvSpPr>
        <p:spPr>
          <a:xfrm>
            <a:off x="7597778" y="2143901"/>
            <a:ext cx="3050869" cy="400110"/>
          </a:xfrm>
          <a:prstGeom prst="rect">
            <a:avLst/>
          </a:prstGeom>
          <a:noFill/>
        </p:spPr>
        <p:txBody>
          <a:bodyPr wrap="square">
            <a:spAutoFit/>
          </a:bodyPr>
          <a:lstStyle/>
          <a:p>
            <a:pPr marR="41772" algn="r" defTabSz="802020" eaLnBrk="0" fontAlgn="base" hangingPunct="0">
              <a:spcBef>
                <a:spcPts val="535"/>
              </a:spcBef>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Date</a:t>
            </a:r>
            <a:r>
              <a:rPr lang="fr-FR" sz="2000" spc="3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a:t>
            </a:r>
            <a:r>
              <a:rPr lang="fr-FR" sz="2000" spc="3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début</a:t>
            </a:r>
            <a:r>
              <a:rPr lang="fr-FR" sz="2000" spc="3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a:t>
            </a:r>
            <a:r>
              <a:rPr lang="fr-FR" sz="2000" spc="3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campagne</a:t>
            </a:r>
          </a:p>
        </p:txBody>
      </p:sp>
      <p:grpSp>
        <p:nvGrpSpPr>
          <p:cNvPr id="57352" name="Group 40">
            <a:extLst>
              <a:ext uri="{FF2B5EF4-FFF2-40B4-BE49-F238E27FC236}">
                <a16:creationId xmlns:a16="http://schemas.microsoft.com/office/drawing/2014/main" id="{14C24D85-979A-9D9A-43F3-EC7D6CB191D7}"/>
              </a:ext>
            </a:extLst>
          </p:cNvPr>
          <p:cNvGrpSpPr>
            <a:grpSpLocks/>
          </p:cNvGrpSpPr>
          <p:nvPr/>
        </p:nvGrpSpPr>
        <p:grpSpPr bwMode="auto">
          <a:xfrm>
            <a:off x="7789812" y="2788441"/>
            <a:ext cx="624773" cy="1329597"/>
            <a:chOff x="4858" y="92"/>
            <a:chExt cx="130" cy="1392"/>
          </a:xfrm>
        </p:grpSpPr>
        <p:sp>
          <p:nvSpPr>
            <p:cNvPr id="57353" name="Rectangle 57352">
              <a:extLst>
                <a:ext uri="{FF2B5EF4-FFF2-40B4-BE49-F238E27FC236}">
                  <a16:creationId xmlns:a16="http://schemas.microsoft.com/office/drawing/2014/main" id="{6803D78C-810A-50CB-D746-00BBEA7324F3}"/>
                </a:ext>
              </a:extLst>
            </p:cNvPr>
            <p:cNvSpPr>
              <a:spLocks/>
            </p:cNvSpPr>
            <p:nvPr/>
          </p:nvSpPr>
          <p:spPr bwMode="auto">
            <a:xfrm>
              <a:off x="4858" y="91"/>
              <a:ext cx="130" cy="348"/>
            </a:xfrm>
            <a:prstGeom prst="rect">
              <a:avLst/>
            </a:prstGeom>
            <a:solidFill>
              <a:srgbClr val="F3F2F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403">
                <a:solidFill>
                  <a:srgbClr val="000000"/>
                </a:solidFill>
                <a:latin typeface="Times New Roman" panose="02020603050405020304" pitchFamily="18" charset="0"/>
                <a:cs typeface="Times New Roman" panose="02020603050405020304" pitchFamily="18" charset="0"/>
              </a:endParaRPr>
            </a:p>
          </p:txBody>
        </p:sp>
        <p:sp>
          <p:nvSpPr>
            <p:cNvPr id="57354" name="Rectangle 57353">
              <a:extLst>
                <a:ext uri="{FF2B5EF4-FFF2-40B4-BE49-F238E27FC236}">
                  <a16:creationId xmlns:a16="http://schemas.microsoft.com/office/drawing/2014/main" id="{C042FB80-E7C6-A8CB-B295-FFF58891BA55}"/>
                </a:ext>
              </a:extLst>
            </p:cNvPr>
            <p:cNvSpPr>
              <a:spLocks/>
            </p:cNvSpPr>
            <p:nvPr/>
          </p:nvSpPr>
          <p:spPr bwMode="auto">
            <a:xfrm>
              <a:off x="4871" y="255"/>
              <a:ext cx="104" cy="22"/>
            </a:xfrm>
            <a:prstGeom prst="rect">
              <a:avLst/>
            </a:prstGeom>
            <a:solidFill>
              <a:srgbClr val="00008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403">
                <a:solidFill>
                  <a:srgbClr val="000000"/>
                </a:solidFill>
                <a:latin typeface="Times New Roman" panose="02020603050405020304" pitchFamily="18" charset="0"/>
                <a:cs typeface="Times New Roman" panose="02020603050405020304" pitchFamily="18" charset="0"/>
              </a:endParaRPr>
            </a:p>
          </p:txBody>
        </p:sp>
        <p:sp>
          <p:nvSpPr>
            <p:cNvPr id="57355" name="Freeform 50">
              <a:extLst>
                <a:ext uri="{FF2B5EF4-FFF2-40B4-BE49-F238E27FC236}">
                  <a16:creationId xmlns:a16="http://schemas.microsoft.com/office/drawing/2014/main" id="{891B6E64-1A01-F3A0-9309-A0C42B2EF8A2}"/>
                </a:ext>
              </a:extLst>
            </p:cNvPr>
            <p:cNvSpPr>
              <a:spLocks/>
            </p:cNvSpPr>
            <p:nvPr/>
          </p:nvSpPr>
          <p:spPr bwMode="auto">
            <a:xfrm>
              <a:off x="4904" y="215"/>
              <a:ext cx="38" cy="102"/>
            </a:xfrm>
            <a:custGeom>
              <a:avLst/>
              <a:gdLst>
                <a:gd name="T0" fmla="+- 0 4904 4904"/>
                <a:gd name="T1" fmla="*/ T0 w 38"/>
                <a:gd name="T2" fmla="+- 0 266 215"/>
                <a:gd name="T3" fmla="*/ 266 h 102"/>
                <a:gd name="T4" fmla="+- 0 4923 4904"/>
                <a:gd name="T5" fmla="*/ T4 w 38"/>
                <a:gd name="T6" fmla="+- 0 215 215"/>
                <a:gd name="T7" fmla="*/ 215 h 102"/>
                <a:gd name="T8" fmla="+- 0 4942 4904"/>
                <a:gd name="T9" fmla="*/ T8 w 38"/>
                <a:gd name="T10" fmla="+- 0 266 215"/>
                <a:gd name="T11" fmla="*/ 266 h 102"/>
                <a:gd name="T12" fmla="+- 0 4923 4904"/>
                <a:gd name="T13" fmla="*/ T12 w 38"/>
                <a:gd name="T14" fmla="+- 0 316 215"/>
                <a:gd name="T15" fmla="*/ 316 h 102"/>
                <a:gd name="T16" fmla="+- 0 4904 4904"/>
                <a:gd name="T17" fmla="*/ T16 w 38"/>
                <a:gd name="T18" fmla="+- 0 266 215"/>
                <a:gd name="T19" fmla="*/ 266 h 102"/>
              </a:gdLst>
              <a:ahLst/>
              <a:cxnLst>
                <a:cxn ang="0">
                  <a:pos x="T1" y="T3"/>
                </a:cxn>
                <a:cxn ang="0">
                  <a:pos x="T5" y="T7"/>
                </a:cxn>
                <a:cxn ang="0">
                  <a:pos x="T9" y="T11"/>
                </a:cxn>
                <a:cxn ang="0">
                  <a:pos x="T13" y="T15"/>
                </a:cxn>
                <a:cxn ang="0">
                  <a:pos x="T17" y="T19"/>
                </a:cxn>
              </a:cxnLst>
              <a:rect l="0" t="0" r="r" b="b"/>
              <a:pathLst>
                <a:path w="38" h="102">
                  <a:moveTo>
                    <a:pt x="0" y="51"/>
                  </a:moveTo>
                  <a:lnTo>
                    <a:pt x="19" y="0"/>
                  </a:lnTo>
                  <a:lnTo>
                    <a:pt x="38" y="51"/>
                  </a:lnTo>
                  <a:lnTo>
                    <a:pt x="19" y="101"/>
                  </a:lnTo>
                  <a:lnTo>
                    <a:pt x="0" y="51"/>
                  </a:lnTo>
                  <a:close/>
                </a:path>
              </a:pathLst>
            </a:custGeom>
            <a:noFill/>
            <a:ln w="8146">
              <a:solidFill>
                <a:srgbClr val="00008C"/>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403">
                <a:solidFill>
                  <a:srgbClr val="000000"/>
                </a:solidFill>
                <a:latin typeface="Times New Roman" panose="02020603050405020304" pitchFamily="18" charset="0"/>
                <a:cs typeface="Times New Roman" panose="02020603050405020304" pitchFamily="18" charset="0"/>
              </a:endParaRPr>
            </a:p>
          </p:txBody>
        </p:sp>
        <p:sp>
          <p:nvSpPr>
            <p:cNvPr id="57356" name="Rectangle 57355">
              <a:extLst>
                <a:ext uri="{FF2B5EF4-FFF2-40B4-BE49-F238E27FC236}">
                  <a16:creationId xmlns:a16="http://schemas.microsoft.com/office/drawing/2014/main" id="{40D6B474-39E4-C492-5ED8-CECAA3F9A46C}"/>
                </a:ext>
              </a:extLst>
            </p:cNvPr>
            <p:cNvSpPr>
              <a:spLocks/>
            </p:cNvSpPr>
            <p:nvPr/>
          </p:nvSpPr>
          <p:spPr bwMode="auto">
            <a:xfrm>
              <a:off x="4858" y="439"/>
              <a:ext cx="130" cy="348"/>
            </a:xfrm>
            <a:prstGeom prst="rect">
              <a:avLst/>
            </a:prstGeom>
            <a:solidFill>
              <a:srgbClr val="F3F2F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403">
                <a:solidFill>
                  <a:srgbClr val="000000"/>
                </a:solidFill>
                <a:latin typeface="Times New Roman" panose="02020603050405020304" pitchFamily="18" charset="0"/>
                <a:cs typeface="Times New Roman" panose="02020603050405020304" pitchFamily="18" charset="0"/>
              </a:endParaRPr>
            </a:p>
          </p:txBody>
        </p:sp>
        <p:sp>
          <p:nvSpPr>
            <p:cNvPr id="57357" name="Rectangle 57356">
              <a:extLst>
                <a:ext uri="{FF2B5EF4-FFF2-40B4-BE49-F238E27FC236}">
                  <a16:creationId xmlns:a16="http://schemas.microsoft.com/office/drawing/2014/main" id="{19E75164-0430-3E80-A07A-FBEDC3DB43EB}"/>
                </a:ext>
              </a:extLst>
            </p:cNvPr>
            <p:cNvSpPr>
              <a:spLocks/>
            </p:cNvSpPr>
            <p:nvPr/>
          </p:nvSpPr>
          <p:spPr bwMode="auto">
            <a:xfrm>
              <a:off x="4871" y="602"/>
              <a:ext cx="104" cy="2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403">
                <a:solidFill>
                  <a:srgbClr val="000000"/>
                </a:solidFill>
                <a:latin typeface="Times New Roman" panose="02020603050405020304" pitchFamily="18" charset="0"/>
                <a:cs typeface="Times New Roman" panose="02020603050405020304" pitchFamily="18" charset="0"/>
              </a:endParaRPr>
            </a:p>
          </p:txBody>
        </p:sp>
        <p:sp>
          <p:nvSpPr>
            <p:cNvPr id="57358" name="Freeform 47">
              <a:extLst>
                <a:ext uri="{FF2B5EF4-FFF2-40B4-BE49-F238E27FC236}">
                  <a16:creationId xmlns:a16="http://schemas.microsoft.com/office/drawing/2014/main" id="{3C4129D3-2465-242C-52D0-43D419024005}"/>
                </a:ext>
              </a:extLst>
            </p:cNvPr>
            <p:cNvSpPr>
              <a:spLocks/>
            </p:cNvSpPr>
            <p:nvPr/>
          </p:nvSpPr>
          <p:spPr bwMode="auto">
            <a:xfrm>
              <a:off x="4904" y="563"/>
              <a:ext cx="38" cy="102"/>
            </a:xfrm>
            <a:custGeom>
              <a:avLst/>
              <a:gdLst>
                <a:gd name="T0" fmla="+- 0 4904 4904"/>
                <a:gd name="T1" fmla="*/ T0 w 38"/>
                <a:gd name="T2" fmla="+- 0 614 563"/>
                <a:gd name="T3" fmla="*/ 614 h 102"/>
                <a:gd name="T4" fmla="+- 0 4923 4904"/>
                <a:gd name="T5" fmla="*/ T4 w 38"/>
                <a:gd name="T6" fmla="+- 0 563 563"/>
                <a:gd name="T7" fmla="*/ 563 h 102"/>
                <a:gd name="T8" fmla="+- 0 4942 4904"/>
                <a:gd name="T9" fmla="*/ T8 w 38"/>
                <a:gd name="T10" fmla="+- 0 614 563"/>
                <a:gd name="T11" fmla="*/ 614 h 102"/>
                <a:gd name="T12" fmla="+- 0 4923 4904"/>
                <a:gd name="T13" fmla="*/ T12 w 38"/>
                <a:gd name="T14" fmla="+- 0 664 563"/>
                <a:gd name="T15" fmla="*/ 664 h 102"/>
                <a:gd name="T16" fmla="+- 0 4904 4904"/>
                <a:gd name="T17" fmla="*/ T16 w 38"/>
                <a:gd name="T18" fmla="+- 0 614 563"/>
                <a:gd name="T19" fmla="*/ 614 h 102"/>
              </a:gdLst>
              <a:ahLst/>
              <a:cxnLst>
                <a:cxn ang="0">
                  <a:pos x="T1" y="T3"/>
                </a:cxn>
                <a:cxn ang="0">
                  <a:pos x="T5" y="T7"/>
                </a:cxn>
                <a:cxn ang="0">
                  <a:pos x="T9" y="T11"/>
                </a:cxn>
                <a:cxn ang="0">
                  <a:pos x="T13" y="T15"/>
                </a:cxn>
                <a:cxn ang="0">
                  <a:pos x="T17" y="T19"/>
                </a:cxn>
              </a:cxnLst>
              <a:rect l="0" t="0" r="r" b="b"/>
              <a:pathLst>
                <a:path w="38" h="102">
                  <a:moveTo>
                    <a:pt x="0" y="51"/>
                  </a:moveTo>
                  <a:lnTo>
                    <a:pt x="19" y="0"/>
                  </a:lnTo>
                  <a:lnTo>
                    <a:pt x="38" y="51"/>
                  </a:lnTo>
                  <a:lnTo>
                    <a:pt x="19" y="101"/>
                  </a:lnTo>
                  <a:lnTo>
                    <a:pt x="0" y="51"/>
                  </a:lnTo>
                  <a:close/>
                </a:path>
              </a:pathLst>
            </a:custGeom>
            <a:noFill/>
            <a:ln w="8146">
              <a:solidFill>
                <a:srgbClr val="00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403">
                <a:solidFill>
                  <a:srgbClr val="000000"/>
                </a:solidFill>
                <a:latin typeface="Times New Roman" panose="02020603050405020304" pitchFamily="18" charset="0"/>
                <a:cs typeface="Times New Roman" panose="02020603050405020304" pitchFamily="18" charset="0"/>
              </a:endParaRPr>
            </a:p>
          </p:txBody>
        </p:sp>
        <p:sp>
          <p:nvSpPr>
            <p:cNvPr id="57359" name="Rectangle 57358">
              <a:extLst>
                <a:ext uri="{FF2B5EF4-FFF2-40B4-BE49-F238E27FC236}">
                  <a16:creationId xmlns:a16="http://schemas.microsoft.com/office/drawing/2014/main" id="{B49940F6-1578-2C9F-E873-71B52786C92F}"/>
                </a:ext>
              </a:extLst>
            </p:cNvPr>
            <p:cNvSpPr>
              <a:spLocks/>
            </p:cNvSpPr>
            <p:nvPr/>
          </p:nvSpPr>
          <p:spPr bwMode="auto">
            <a:xfrm>
              <a:off x="4858" y="787"/>
              <a:ext cx="130" cy="348"/>
            </a:xfrm>
            <a:prstGeom prst="rect">
              <a:avLst/>
            </a:prstGeom>
            <a:solidFill>
              <a:srgbClr val="F3F2F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403">
                <a:solidFill>
                  <a:srgbClr val="000000"/>
                </a:solidFill>
                <a:latin typeface="Times New Roman" panose="02020603050405020304" pitchFamily="18" charset="0"/>
                <a:cs typeface="Times New Roman" panose="02020603050405020304" pitchFamily="18" charset="0"/>
              </a:endParaRPr>
            </a:p>
          </p:txBody>
        </p:sp>
        <p:sp>
          <p:nvSpPr>
            <p:cNvPr id="57360" name="Rectangle 57359">
              <a:extLst>
                <a:ext uri="{FF2B5EF4-FFF2-40B4-BE49-F238E27FC236}">
                  <a16:creationId xmlns:a16="http://schemas.microsoft.com/office/drawing/2014/main" id="{F545D2E8-6D37-C750-3B06-2DA3C2CBA36F}"/>
                </a:ext>
              </a:extLst>
            </p:cNvPr>
            <p:cNvSpPr>
              <a:spLocks/>
            </p:cNvSpPr>
            <p:nvPr/>
          </p:nvSpPr>
          <p:spPr bwMode="auto">
            <a:xfrm>
              <a:off x="4871" y="950"/>
              <a:ext cx="104" cy="22"/>
            </a:xfrm>
            <a:prstGeom prst="rect">
              <a:avLst/>
            </a:prstGeom>
            <a:solidFill>
              <a:srgbClr val="048B8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403">
                <a:solidFill>
                  <a:srgbClr val="000000"/>
                </a:solidFill>
                <a:latin typeface="Times New Roman" panose="02020603050405020304" pitchFamily="18" charset="0"/>
                <a:cs typeface="Times New Roman" panose="02020603050405020304" pitchFamily="18" charset="0"/>
              </a:endParaRPr>
            </a:p>
          </p:txBody>
        </p:sp>
        <p:sp>
          <p:nvSpPr>
            <p:cNvPr id="57361" name="Freeform 44">
              <a:extLst>
                <a:ext uri="{FF2B5EF4-FFF2-40B4-BE49-F238E27FC236}">
                  <a16:creationId xmlns:a16="http://schemas.microsoft.com/office/drawing/2014/main" id="{505B9512-4723-F63F-A7F1-0B2280CEA5F5}"/>
                </a:ext>
              </a:extLst>
            </p:cNvPr>
            <p:cNvSpPr>
              <a:spLocks/>
            </p:cNvSpPr>
            <p:nvPr/>
          </p:nvSpPr>
          <p:spPr bwMode="auto">
            <a:xfrm>
              <a:off x="4904" y="910"/>
              <a:ext cx="38" cy="102"/>
            </a:xfrm>
            <a:custGeom>
              <a:avLst/>
              <a:gdLst>
                <a:gd name="T0" fmla="+- 0 4904 4904"/>
                <a:gd name="T1" fmla="*/ T0 w 38"/>
                <a:gd name="T2" fmla="+- 0 961 911"/>
                <a:gd name="T3" fmla="*/ 961 h 102"/>
                <a:gd name="T4" fmla="+- 0 4923 4904"/>
                <a:gd name="T5" fmla="*/ T4 w 38"/>
                <a:gd name="T6" fmla="+- 0 911 911"/>
                <a:gd name="T7" fmla="*/ 911 h 102"/>
                <a:gd name="T8" fmla="+- 0 4942 4904"/>
                <a:gd name="T9" fmla="*/ T8 w 38"/>
                <a:gd name="T10" fmla="+- 0 961 911"/>
                <a:gd name="T11" fmla="*/ 961 h 102"/>
                <a:gd name="T12" fmla="+- 0 4923 4904"/>
                <a:gd name="T13" fmla="*/ T12 w 38"/>
                <a:gd name="T14" fmla="+- 0 1012 911"/>
                <a:gd name="T15" fmla="*/ 1012 h 102"/>
                <a:gd name="T16" fmla="+- 0 4904 4904"/>
                <a:gd name="T17" fmla="*/ T16 w 38"/>
                <a:gd name="T18" fmla="+- 0 961 911"/>
                <a:gd name="T19" fmla="*/ 961 h 102"/>
              </a:gdLst>
              <a:ahLst/>
              <a:cxnLst>
                <a:cxn ang="0">
                  <a:pos x="T1" y="T3"/>
                </a:cxn>
                <a:cxn ang="0">
                  <a:pos x="T5" y="T7"/>
                </a:cxn>
                <a:cxn ang="0">
                  <a:pos x="T9" y="T11"/>
                </a:cxn>
                <a:cxn ang="0">
                  <a:pos x="T13" y="T15"/>
                </a:cxn>
                <a:cxn ang="0">
                  <a:pos x="T17" y="T19"/>
                </a:cxn>
              </a:cxnLst>
              <a:rect l="0" t="0" r="r" b="b"/>
              <a:pathLst>
                <a:path w="38" h="102">
                  <a:moveTo>
                    <a:pt x="0" y="50"/>
                  </a:moveTo>
                  <a:lnTo>
                    <a:pt x="19" y="0"/>
                  </a:lnTo>
                  <a:lnTo>
                    <a:pt x="38" y="50"/>
                  </a:lnTo>
                  <a:lnTo>
                    <a:pt x="19" y="101"/>
                  </a:lnTo>
                  <a:lnTo>
                    <a:pt x="0" y="50"/>
                  </a:lnTo>
                  <a:close/>
                </a:path>
              </a:pathLst>
            </a:custGeom>
            <a:noFill/>
            <a:ln w="8146">
              <a:solidFill>
                <a:srgbClr val="048B8B"/>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403">
                <a:solidFill>
                  <a:srgbClr val="000000"/>
                </a:solidFill>
                <a:latin typeface="Times New Roman" panose="02020603050405020304" pitchFamily="18" charset="0"/>
                <a:cs typeface="Times New Roman" panose="02020603050405020304" pitchFamily="18" charset="0"/>
              </a:endParaRPr>
            </a:p>
          </p:txBody>
        </p:sp>
        <p:sp>
          <p:nvSpPr>
            <p:cNvPr id="57362" name="Rectangle 57361">
              <a:extLst>
                <a:ext uri="{FF2B5EF4-FFF2-40B4-BE49-F238E27FC236}">
                  <a16:creationId xmlns:a16="http://schemas.microsoft.com/office/drawing/2014/main" id="{F7096B07-81C8-33B2-0FBE-36C7C2AE75A9}"/>
                </a:ext>
              </a:extLst>
            </p:cNvPr>
            <p:cNvSpPr>
              <a:spLocks/>
            </p:cNvSpPr>
            <p:nvPr/>
          </p:nvSpPr>
          <p:spPr bwMode="auto">
            <a:xfrm>
              <a:off x="4858" y="1135"/>
              <a:ext cx="130" cy="348"/>
            </a:xfrm>
            <a:prstGeom prst="rect">
              <a:avLst/>
            </a:prstGeom>
            <a:solidFill>
              <a:srgbClr val="F3F2F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403">
                <a:solidFill>
                  <a:srgbClr val="000000"/>
                </a:solidFill>
                <a:latin typeface="Times New Roman" panose="02020603050405020304" pitchFamily="18" charset="0"/>
                <a:cs typeface="Times New Roman" panose="02020603050405020304" pitchFamily="18" charset="0"/>
              </a:endParaRPr>
            </a:p>
          </p:txBody>
        </p:sp>
        <p:sp>
          <p:nvSpPr>
            <p:cNvPr id="57363" name="Rectangle 57362">
              <a:extLst>
                <a:ext uri="{FF2B5EF4-FFF2-40B4-BE49-F238E27FC236}">
                  <a16:creationId xmlns:a16="http://schemas.microsoft.com/office/drawing/2014/main" id="{8383EA16-E34D-9050-624D-6635C5423C42}"/>
                </a:ext>
              </a:extLst>
            </p:cNvPr>
            <p:cNvSpPr>
              <a:spLocks/>
            </p:cNvSpPr>
            <p:nvPr/>
          </p:nvSpPr>
          <p:spPr bwMode="auto">
            <a:xfrm>
              <a:off x="4871" y="1298"/>
              <a:ext cx="104" cy="22"/>
            </a:xfrm>
            <a:prstGeom prst="rect">
              <a:avLst/>
            </a:prstGeom>
            <a:solidFill>
              <a:srgbClr val="88CEE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403">
                <a:solidFill>
                  <a:srgbClr val="000000"/>
                </a:solidFill>
                <a:latin typeface="Times New Roman" panose="02020603050405020304" pitchFamily="18" charset="0"/>
                <a:cs typeface="Times New Roman" panose="02020603050405020304" pitchFamily="18" charset="0"/>
              </a:endParaRPr>
            </a:p>
          </p:txBody>
        </p:sp>
        <p:sp>
          <p:nvSpPr>
            <p:cNvPr id="57364" name="Freeform 41">
              <a:extLst>
                <a:ext uri="{FF2B5EF4-FFF2-40B4-BE49-F238E27FC236}">
                  <a16:creationId xmlns:a16="http://schemas.microsoft.com/office/drawing/2014/main" id="{7A469931-4D3D-F638-13B6-62999BE50516}"/>
                </a:ext>
              </a:extLst>
            </p:cNvPr>
            <p:cNvSpPr>
              <a:spLocks/>
            </p:cNvSpPr>
            <p:nvPr/>
          </p:nvSpPr>
          <p:spPr bwMode="auto">
            <a:xfrm>
              <a:off x="4904" y="1258"/>
              <a:ext cx="38" cy="102"/>
            </a:xfrm>
            <a:custGeom>
              <a:avLst/>
              <a:gdLst>
                <a:gd name="T0" fmla="+- 0 4904 4904"/>
                <a:gd name="T1" fmla="*/ T0 w 38"/>
                <a:gd name="T2" fmla="+- 0 1309 1259"/>
                <a:gd name="T3" fmla="*/ 1309 h 102"/>
                <a:gd name="T4" fmla="+- 0 4923 4904"/>
                <a:gd name="T5" fmla="*/ T4 w 38"/>
                <a:gd name="T6" fmla="+- 0 1259 1259"/>
                <a:gd name="T7" fmla="*/ 1259 h 102"/>
                <a:gd name="T8" fmla="+- 0 4942 4904"/>
                <a:gd name="T9" fmla="*/ T8 w 38"/>
                <a:gd name="T10" fmla="+- 0 1309 1259"/>
                <a:gd name="T11" fmla="*/ 1309 h 102"/>
                <a:gd name="T12" fmla="+- 0 4923 4904"/>
                <a:gd name="T13" fmla="*/ T12 w 38"/>
                <a:gd name="T14" fmla="+- 0 1360 1259"/>
                <a:gd name="T15" fmla="*/ 1360 h 102"/>
                <a:gd name="T16" fmla="+- 0 4904 4904"/>
                <a:gd name="T17" fmla="*/ T16 w 38"/>
                <a:gd name="T18" fmla="+- 0 1309 1259"/>
                <a:gd name="T19" fmla="*/ 1309 h 102"/>
              </a:gdLst>
              <a:ahLst/>
              <a:cxnLst>
                <a:cxn ang="0">
                  <a:pos x="T1" y="T3"/>
                </a:cxn>
                <a:cxn ang="0">
                  <a:pos x="T5" y="T7"/>
                </a:cxn>
                <a:cxn ang="0">
                  <a:pos x="T9" y="T11"/>
                </a:cxn>
                <a:cxn ang="0">
                  <a:pos x="T13" y="T15"/>
                </a:cxn>
                <a:cxn ang="0">
                  <a:pos x="T17" y="T19"/>
                </a:cxn>
              </a:cxnLst>
              <a:rect l="0" t="0" r="r" b="b"/>
              <a:pathLst>
                <a:path w="38" h="102">
                  <a:moveTo>
                    <a:pt x="0" y="50"/>
                  </a:moveTo>
                  <a:lnTo>
                    <a:pt x="19" y="0"/>
                  </a:lnTo>
                  <a:lnTo>
                    <a:pt x="38" y="50"/>
                  </a:lnTo>
                  <a:lnTo>
                    <a:pt x="19" y="101"/>
                  </a:lnTo>
                  <a:lnTo>
                    <a:pt x="0" y="50"/>
                  </a:lnTo>
                  <a:close/>
                </a:path>
              </a:pathLst>
            </a:custGeom>
            <a:noFill/>
            <a:ln w="8146">
              <a:solidFill>
                <a:srgbClr val="88CEEC"/>
              </a:solidFill>
              <a:round/>
              <a:headEnd/>
              <a:tailEnd/>
            </a:ln>
            <a:extLst>
              <a:ext uri="{909E8E84-426E-40DD-AFC4-6F175D3DCCD1}">
                <a14:hiddenFill xmlns:a14="http://schemas.microsoft.com/office/drawing/2010/main">
                  <a:solidFill>
                    <a:srgbClr val="FFFFFF"/>
                  </a:solidFill>
                </a14:hiddenFill>
              </a:ext>
            </a:extLst>
          </p:spPr>
          <p:txBody>
            <a:bodyPr rot="0" vert="horz" wrap="square" lIns="80201" tIns="40100" rIns="80201" bIns="40100" anchor="t" anchorCtr="0" upright="1">
              <a:noAutofit/>
            </a:bodyPr>
            <a:lstStyle/>
            <a:p>
              <a:pPr defTabSz="802020" eaLnBrk="0" fontAlgn="base" hangingPunct="0">
                <a:spcBef>
                  <a:spcPct val="0"/>
                </a:spcBef>
                <a:spcAft>
                  <a:spcPct val="0"/>
                </a:spcAft>
              </a:pPr>
              <a:endParaRPr lang="fr-FR" sz="1403">
                <a:solidFill>
                  <a:srgbClr val="000000"/>
                </a:solidFill>
                <a:latin typeface="Times New Roman" panose="02020603050405020304" pitchFamily="18" charset="0"/>
                <a:cs typeface="Times New Roman" panose="02020603050405020304" pitchFamily="18" charset="0"/>
              </a:endParaRPr>
            </a:p>
          </p:txBody>
        </p:sp>
      </p:grpSp>
      <p:sp>
        <p:nvSpPr>
          <p:cNvPr id="57377" name="Rectangle 92">
            <a:extLst>
              <a:ext uri="{FF2B5EF4-FFF2-40B4-BE49-F238E27FC236}">
                <a16:creationId xmlns:a16="http://schemas.microsoft.com/office/drawing/2014/main" id="{4896CB00-4A99-4A8F-915F-310893E553FE}"/>
              </a:ext>
            </a:extLst>
          </p:cNvPr>
          <p:cNvSpPr>
            <a:spLocks noChangeArrowheads="1"/>
          </p:cNvSpPr>
          <p:nvPr/>
        </p:nvSpPr>
        <p:spPr bwMode="auto">
          <a:xfrm>
            <a:off x="5073607" y="-2692324"/>
            <a:ext cx="351064" cy="29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201" tIns="40100" rIns="80201" bIns="40100" numCol="1" anchor="ctr" anchorCtr="0" compatLnSpc="1">
            <a:prstTxWarp prst="textNoShape">
              <a:avLst/>
            </a:prstTxWarp>
            <a:spAutoFit/>
          </a:bodyPr>
          <a:lstStyle/>
          <a:p>
            <a:pPr defTabSz="802020" eaLnBrk="0" fontAlgn="base" hangingPunct="0">
              <a:spcBef>
                <a:spcPct val="0"/>
              </a:spcBef>
              <a:spcAft>
                <a:spcPct val="0"/>
              </a:spcAft>
            </a:pPr>
            <a:endParaRPr lang="fr-FR" sz="1403">
              <a:solidFill>
                <a:srgbClr val="000000"/>
              </a:solidFill>
              <a:latin typeface="Times New Roman" panose="02020603050405020304" pitchFamily="18" charset="0"/>
              <a:cs typeface="Times New Roman" panose="02020603050405020304" pitchFamily="18" charset="0"/>
            </a:endParaRPr>
          </a:p>
        </p:txBody>
      </p:sp>
      <p:sp>
        <p:nvSpPr>
          <p:cNvPr id="57378" name="Rectangle 93">
            <a:extLst>
              <a:ext uri="{FF2B5EF4-FFF2-40B4-BE49-F238E27FC236}">
                <a16:creationId xmlns:a16="http://schemas.microsoft.com/office/drawing/2014/main" id="{B707CF63-906C-6ED0-7A4A-7B7AB6C8E263}"/>
              </a:ext>
            </a:extLst>
          </p:cNvPr>
          <p:cNvSpPr>
            <a:spLocks noChangeArrowheads="1"/>
          </p:cNvSpPr>
          <p:nvPr/>
        </p:nvSpPr>
        <p:spPr bwMode="auto">
          <a:xfrm>
            <a:off x="8404032" y="2650333"/>
            <a:ext cx="1797962" cy="118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201" tIns="40100" rIns="80201" bIns="40100" numCol="1" anchor="ctr" anchorCtr="0" compatLnSpc="1">
            <a:prstTxWarp prst="textNoShape">
              <a:avLst/>
            </a:prstTxWarp>
            <a:spAutoFit/>
          </a:bodyPr>
          <a:lstStyle/>
          <a:p>
            <a:pPr defTabSz="802020" eaLnBrk="0" fontAlgn="base" hangingPunct="0">
              <a:spcBef>
                <a:spcPct val="0"/>
              </a:spcBef>
              <a:spcAft>
                <a:spcPct val="0"/>
              </a:spcAft>
            </a:pPr>
            <a:r>
              <a:rPr lang="fr-FR" altLang="fr-FR" sz="2400" dirty="0">
                <a:solidFill>
                  <a:srgbClr val="000000"/>
                </a:solidFill>
                <a:latin typeface="Times New Roman" panose="02020603050405020304" pitchFamily="18" charset="0"/>
                <a:ea typeface="Arial MT"/>
                <a:cs typeface="Times New Roman" panose="02020603050405020304" pitchFamily="18" charset="0"/>
              </a:rPr>
              <a:t>1 Juillet</a:t>
            </a:r>
            <a:endParaRPr lang="fr-FR" altLang="fr-FR" sz="2400" dirty="0">
              <a:solidFill>
                <a:srgbClr val="000000"/>
              </a:solidFill>
              <a:latin typeface="Times New Roman" panose="02020603050405020304" pitchFamily="18" charset="0"/>
              <a:cs typeface="Times New Roman" panose="02020603050405020304" pitchFamily="18" charset="0"/>
            </a:endParaRPr>
          </a:p>
          <a:p>
            <a:pPr defTabSz="802020" eaLnBrk="0" fontAlgn="base" hangingPunct="0">
              <a:spcBef>
                <a:spcPct val="0"/>
              </a:spcBef>
              <a:spcAft>
                <a:spcPct val="0"/>
              </a:spcAft>
            </a:pPr>
            <a:r>
              <a:rPr lang="fr-FR" altLang="fr-FR" sz="2400" dirty="0">
                <a:solidFill>
                  <a:srgbClr val="000000"/>
                </a:solidFill>
                <a:latin typeface="Times New Roman" panose="02020603050405020304" pitchFamily="18" charset="0"/>
                <a:ea typeface="Arial MT"/>
                <a:cs typeface="Times New Roman" panose="02020603050405020304" pitchFamily="18" charset="0"/>
              </a:rPr>
              <a:t>12 Juillet</a:t>
            </a:r>
            <a:endParaRPr lang="fr-FR" altLang="fr-FR" sz="2400" dirty="0">
              <a:solidFill>
                <a:srgbClr val="000000"/>
              </a:solidFill>
              <a:latin typeface="Times New Roman" panose="02020603050405020304" pitchFamily="18" charset="0"/>
              <a:cs typeface="Times New Roman" panose="02020603050405020304" pitchFamily="18" charset="0"/>
            </a:endParaRPr>
          </a:p>
          <a:p>
            <a:pPr defTabSz="802020" eaLnBrk="0" fontAlgn="base" hangingPunct="0">
              <a:spcBef>
                <a:spcPct val="0"/>
              </a:spcBef>
              <a:spcAft>
                <a:spcPct val="0"/>
              </a:spcAft>
            </a:pPr>
            <a:endParaRPr lang="fr-FR" altLang="fr-FR" sz="2400" dirty="0">
              <a:solidFill>
                <a:srgbClr val="000000"/>
              </a:solidFill>
              <a:latin typeface="Times New Roman" panose="02020603050405020304" pitchFamily="18" charset="0"/>
              <a:cs typeface="Times New Roman" panose="02020603050405020304" pitchFamily="18" charset="0"/>
            </a:endParaRPr>
          </a:p>
        </p:txBody>
      </p:sp>
      <p:sp>
        <p:nvSpPr>
          <p:cNvPr id="57379" name="Rectangle 106">
            <a:extLst>
              <a:ext uri="{FF2B5EF4-FFF2-40B4-BE49-F238E27FC236}">
                <a16:creationId xmlns:a16="http://schemas.microsoft.com/office/drawing/2014/main" id="{652F5536-78C7-07BE-7B7A-79DC34273A2C}"/>
              </a:ext>
            </a:extLst>
          </p:cNvPr>
          <p:cNvSpPr>
            <a:spLocks noChangeArrowheads="1"/>
          </p:cNvSpPr>
          <p:nvPr/>
        </p:nvSpPr>
        <p:spPr bwMode="auto">
          <a:xfrm>
            <a:off x="8414585" y="3114117"/>
            <a:ext cx="1649489" cy="100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201" tIns="40100" rIns="80201" bIns="40100" numCol="1" anchor="ctr" anchorCtr="0" compatLnSpc="1">
            <a:prstTxWarp prst="textNoShape">
              <a:avLst/>
            </a:prstTxWarp>
            <a:spAutoFit/>
          </a:bodyPr>
          <a:lstStyle/>
          <a:p>
            <a:pPr defTabSz="802020" eaLnBrk="0" fontAlgn="base" hangingPunct="0">
              <a:spcBef>
                <a:spcPct val="0"/>
              </a:spcBef>
              <a:spcAft>
                <a:spcPct val="0"/>
              </a:spcAft>
            </a:pPr>
            <a:endParaRPr lang="fr-FR" altLang="fr-FR" sz="2000" dirty="0">
              <a:solidFill>
                <a:srgbClr val="000000"/>
              </a:solidFill>
              <a:latin typeface="Times New Roman" panose="02020603050405020304" pitchFamily="18" charset="0"/>
              <a:ea typeface="Arial MT"/>
              <a:cs typeface="Times New Roman" panose="02020603050405020304" pitchFamily="18" charset="0"/>
            </a:endParaRPr>
          </a:p>
          <a:p>
            <a:pPr defTabSz="802020" eaLnBrk="0" fontAlgn="base" hangingPunct="0">
              <a:spcBef>
                <a:spcPct val="0"/>
              </a:spcBef>
              <a:spcAft>
                <a:spcPct val="0"/>
              </a:spcAft>
            </a:pPr>
            <a:r>
              <a:rPr lang="fr-FR" altLang="fr-FR" sz="2000" dirty="0">
                <a:solidFill>
                  <a:srgbClr val="000000"/>
                </a:solidFill>
                <a:latin typeface="Times New Roman" panose="02020603050405020304" pitchFamily="18" charset="0"/>
                <a:ea typeface="Arial MT"/>
                <a:cs typeface="Times New Roman" panose="02020603050405020304" pitchFamily="18" charset="0"/>
              </a:rPr>
              <a:t>5 Juillet </a:t>
            </a:r>
          </a:p>
          <a:p>
            <a:pPr defTabSz="802020" eaLnBrk="0" fontAlgn="base" hangingPunct="0">
              <a:spcBef>
                <a:spcPct val="0"/>
              </a:spcBef>
              <a:spcAft>
                <a:spcPct val="0"/>
              </a:spcAft>
            </a:pPr>
            <a:r>
              <a:rPr lang="fr-FR" altLang="fr-FR" sz="2000" dirty="0">
                <a:solidFill>
                  <a:srgbClr val="000000"/>
                </a:solidFill>
                <a:latin typeface="Times New Roman" panose="02020603050405020304" pitchFamily="18" charset="0"/>
                <a:ea typeface="Arial MT"/>
                <a:cs typeface="Times New Roman" panose="02020603050405020304" pitchFamily="18" charset="0"/>
              </a:rPr>
              <a:t>Sans AMM</a:t>
            </a:r>
            <a:endParaRPr lang="fr-FR" altLang="fr-FR" sz="2000" dirty="0">
              <a:solidFill>
                <a:srgbClr val="000000"/>
              </a:solidFill>
              <a:latin typeface="Times New Roman" panose="02020603050405020304" pitchFamily="18" charset="0"/>
              <a:cs typeface="Times New Roman" panose="02020603050405020304" pitchFamily="18" charset="0"/>
            </a:endParaRPr>
          </a:p>
        </p:txBody>
      </p:sp>
      <p:sp>
        <p:nvSpPr>
          <p:cNvPr id="57381" name="ZoneTexte 57380">
            <a:extLst>
              <a:ext uri="{FF2B5EF4-FFF2-40B4-BE49-F238E27FC236}">
                <a16:creationId xmlns:a16="http://schemas.microsoft.com/office/drawing/2014/main" id="{C7AF5D25-0FFA-0492-8DB4-2D84520E9977}"/>
              </a:ext>
            </a:extLst>
          </p:cNvPr>
          <p:cNvSpPr txBox="1"/>
          <p:nvPr/>
        </p:nvSpPr>
        <p:spPr>
          <a:xfrm>
            <a:off x="1558371" y="6282357"/>
            <a:ext cx="7030472" cy="461665"/>
          </a:xfrm>
          <a:prstGeom prst="rect">
            <a:avLst/>
          </a:prstGeom>
          <a:noFill/>
        </p:spPr>
        <p:txBody>
          <a:bodyPr wrap="square">
            <a:spAutoFit/>
          </a:bodyPr>
          <a:lstStyle/>
          <a:p>
            <a:pPr defTabSz="802020" eaLnBrk="0" fontAlgn="base" hangingPunct="0">
              <a:spcBef>
                <a:spcPct val="0"/>
              </a:spcBef>
              <a:spcAft>
                <a:spcPct val="0"/>
              </a:spcAft>
            </a:pP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Figure 4: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Date</a:t>
            </a:r>
            <a:r>
              <a:rPr lang="fr-FR" sz="2400" spc="6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a:t>
            </a:r>
            <a:r>
              <a:rPr lang="fr-FR" sz="2400" spc="57"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début</a:t>
            </a:r>
            <a:r>
              <a:rPr lang="fr-FR" sz="2400" spc="6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a:t>
            </a:r>
            <a:r>
              <a:rPr lang="fr-FR" sz="2400" spc="57"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campagne</a:t>
            </a:r>
            <a:r>
              <a:rPr lang="fr-FR" sz="2400" spc="57"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variable</a:t>
            </a:r>
            <a:endParaRPr lang="fr-FR" sz="3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04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3722" y="0"/>
            <a:ext cx="10693400" cy="1343026"/>
          </a:xfrm>
          <a:solidFill>
            <a:srgbClr val="00B050"/>
          </a:solidFill>
        </p:spPr>
        <p:txBody>
          <a:bodyPr>
            <a:noAutofit/>
          </a:bodyPr>
          <a:lstStyle/>
          <a:p>
            <a:pPr>
              <a:defRPr/>
            </a:pPr>
            <a:r>
              <a:rPr lang="fr-FR" altLang="fr-FR" sz="2800" b="1" dirty="0">
                <a:solidFill>
                  <a:schemeClr val="bg1"/>
                </a:solidFill>
                <a:latin typeface="Times New Roman" panose="02020603050405020304" pitchFamily="18" charset="0"/>
                <a:cs typeface="Times New Roman" panose="02020603050405020304" pitchFamily="18" charset="0"/>
              </a:rPr>
              <a:t>PRÉDICTION  DE L’INTERVALLE INTER CYCLE OPTIMAL POUR LE PROGRAMME AMM DANS LE DISTRICT DE BAKEL (3/3)</a:t>
            </a:r>
            <a:endParaRPr lang="fr-FR" sz="2400"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C556879-65AE-60B4-1381-BF95DCF094A8}"/>
              </a:ext>
            </a:extLst>
          </p:cNvPr>
          <p:cNvSpPr txBox="1">
            <a:spLocks/>
          </p:cNvSpPr>
          <p:nvPr/>
        </p:nvSpPr>
        <p:spPr>
          <a:xfrm>
            <a:off x="88900" y="1371600"/>
            <a:ext cx="10439400" cy="6191249"/>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802020">
              <a:lnSpc>
                <a:spcPct val="150000"/>
              </a:lnSpc>
              <a:spcAft>
                <a:spcPts val="0"/>
              </a:spcAft>
              <a:buNone/>
            </a:pPr>
            <a:r>
              <a:rPr lang="fr-FR" sz="2400" dirty="0">
                <a:solidFill>
                  <a:srgbClr val="000000"/>
                </a:solidFill>
                <a:latin typeface="Times New Roman" panose="02020603050405020304" pitchFamily="18" charset="0"/>
                <a:cs typeface="Times New Roman" panose="02020603050405020304" pitchFamily="18" charset="0"/>
              </a:rPr>
              <a:t>La figure 4 montre que pour un intervalle de 6 semaines entre les passages, plus on démarre tôt  l’AMM/MDA durant  le  mois  de  juillet,  plus  l’impact  sur  la  réduction  du  nombre  de cas est important.</a:t>
            </a:r>
          </a:p>
          <a:p>
            <a:pPr marL="0" indent="0" algn="just" defTabSz="802020">
              <a:lnSpc>
                <a:spcPct val="150000"/>
              </a:lnSpc>
              <a:spcAft>
                <a:spcPts val="0"/>
              </a:spcAft>
              <a:buNone/>
            </a:pPr>
            <a:r>
              <a:rPr lang="fr-FR" sz="2400" dirty="0">
                <a:solidFill>
                  <a:srgbClr val="000000"/>
                </a:solidFill>
                <a:latin typeface="Times New Roman" panose="02020603050405020304" pitchFamily="18" charset="0"/>
                <a:cs typeface="Times New Roman" panose="02020603050405020304" pitchFamily="18" charset="0"/>
              </a:rPr>
              <a:t>En résumé les simulations indiquent que :</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Les  intervalles  de  4,  5  et  6  semaines  montrent  tous  des  résultats  optimaux  en  termes d’impact sur le nombre de cas annuel.  De plus, la différence entre les impacts des 3 intervalles n’est pas significative. </a:t>
            </a:r>
          </a:p>
          <a:p>
            <a:pPr marL="0" indent="0" algn="just" defTabSz="802020">
              <a:lnSpc>
                <a:spcPct val="150000"/>
              </a:lnSpc>
              <a:spcAft>
                <a:spcPts val="0"/>
              </a:spcAft>
              <a:buNone/>
            </a:pPr>
            <a:r>
              <a:rPr lang="fr-FR" sz="2400" b="1" dirty="0">
                <a:solidFill>
                  <a:srgbClr val="FF0000"/>
                </a:solidFill>
                <a:latin typeface="Times New Roman" panose="02020603050405020304" pitchFamily="18" charset="0"/>
                <a:cs typeface="Times New Roman" panose="02020603050405020304" pitchFamily="18" charset="0"/>
              </a:rPr>
              <a:t>L’importance est de couvrir au maximum  la saison de forte transmission du paludisme. </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Le  plutôt  on  commence  l’AMM/MDA  au  cours  du  mois  de  juillet, plus  l’impact. est important.</a:t>
            </a:r>
          </a:p>
          <a:p>
            <a:pPr marL="0" indent="0" algn="just" defTabSz="802020">
              <a:lnSpc>
                <a:spcPct val="150000"/>
              </a:lnSpc>
              <a:spcAft>
                <a:spcPts val="0"/>
              </a:spcAft>
              <a:buNone/>
            </a:pPr>
            <a:endParaRPr lang="fr-FR" sz="2105"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147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1511" y="0"/>
            <a:ext cx="10693400" cy="1001048"/>
          </a:xfrm>
          <a:solidFill>
            <a:srgbClr val="00B050"/>
          </a:solidFill>
        </p:spPr>
        <p:txBody>
          <a:bodyPr anchor="ctr">
            <a:noAutofit/>
          </a:bodyPr>
          <a:lstStyle/>
          <a:p>
            <a:pPr>
              <a:defRPr/>
            </a:pPr>
            <a:r>
              <a:rPr lang="fr-FR" altLang="fr-FR" sz="3600" b="1" dirty="0">
                <a:solidFill>
                  <a:schemeClr val="bg1"/>
                </a:solidFill>
                <a:latin typeface="Times New Roman" panose="02020603050405020304" pitchFamily="18" charset="0"/>
                <a:cs typeface="Times New Roman" panose="02020603050405020304" pitchFamily="18" charset="0"/>
              </a:rPr>
              <a:t>RECOMMANDATIONS ET LEÇONS APPRISES</a:t>
            </a:r>
            <a:endParaRPr lang="fr-FR" sz="3600"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C556879-65AE-60B4-1381-BF95DCF094A8}"/>
              </a:ext>
            </a:extLst>
          </p:cNvPr>
          <p:cNvSpPr txBox="1">
            <a:spLocks/>
          </p:cNvSpPr>
          <p:nvPr/>
        </p:nvSpPr>
        <p:spPr>
          <a:xfrm>
            <a:off x="68956" y="1634086"/>
            <a:ext cx="10582933" cy="5147297"/>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802020">
              <a:lnSpc>
                <a:spcPct val="150000"/>
              </a:lnSpc>
              <a:spcAft>
                <a:spcPts val="0"/>
              </a:spcAft>
              <a:buNone/>
            </a:pPr>
            <a:endParaRPr lang="fr-FR" sz="2105" dirty="0">
              <a:solidFill>
                <a:srgbClr val="000000"/>
              </a:solidFill>
              <a:latin typeface="Times New Roman" panose="02020603050405020304" pitchFamily="18" charset="0"/>
              <a:cs typeface="Times New Roman" panose="02020603050405020304" pitchFamily="18" charset="0"/>
            </a:endParaRPr>
          </a:p>
        </p:txBody>
      </p:sp>
      <p:sp>
        <p:nvSpPr>
          <p:cNvPr id="57377" name="Rectangle 92">
            <a:extLst>
              <a:ext uri="{FF2B5EF4-FFF2-40B4-BE49-F238E27FC236}">
                <a16:creationId xmlns:a16="http://schemas.microsoft.com/office/drawing/2014/main" id="{4896CB00-4A99-4A8F-915F-310893E553FE}"/>
              </a:ext>
            </a:extLst>
          </p:cNvPr>
          <p:cNvSpPr>
            <a:spLocks noChangeArrowheads="1"/>
          </p:cNvSpPr>
          <p:nvPr/>
        </p:nvSpPr>
        <p:spPr bwMode="auto">
          <a:xfrm>
            <a:off x="5073607" y="-2692324"/>
            <a:ext cx="351064" cy="29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201" tIns="40100" rIns="80201" bIns="40100" numCol="1" anchor="ctr" anchorCtr="0" compatLnSpc="1">
            <a:prstTxWarp prst="textNoShape">
              <a:avLst/>
            </a:prstTxWarp>
            <a:spAutoFit/>
          </a:bodyPr>
          <a:lstStyle/>
          <a:p>
            <a:pPr defTabSz="802020" eaLnBrk="0" fontAlgn="base" hangingPunct="0">
              <a:spcBef>
                <a:spcPct val="0"/>
              </a:spcBef>
              <a:spcAft>
                <a:spcPct val="0"/>
              </a:spcAft>
            </a:pPr>
            <a:endParaRPr lang="fr-FR" sz="1403">
              <a:solidFill>
                <a:srgbClr val="000000"/>
              </a:solidFill>
              <a:latin typeface="Times New Roman" panose="02020603050405020304" pitchFamily="18" charset="0"/>
              <a:cs typeface="Times New Roman" panose="02020603050405020304" pitchFamily="18" charset="0"/>
            </a:endParaRPr>
          </a:p>
        </p:txBody>
      </p:sp>
      <p:sp>
        <p:nvSpPr>
          <p:cNvPr id="15" name="ZoneTexte 14">
            <a:extLst>
              <a:ext uri="{FF2B5EF4-FFF2-40B4-BE49-F238E27FC236}">
                <a16:creationId xmlns:a16="http://schemas.microsoft.com/office/drawing/2014/main" id="{88D07578-A419-0A31-473F-2AF90F717279}"/>
              </a:ext>
            </a:extLst>
          </p:cNvPr>
          <p:cNvSpPr txBox="1"/>
          <p:nvPr/>
        </p:nvSpPr>
        <p:spPr>
          <a:xfrm>
            <a:off x="68956" y="1035565"/>
            <a:ext cx="10513977" cy="6119945"/>
          </a:xfrm>
          <a:prstGeom prst="rect">
            <a:avLst/>
          </a:prstGeom>
          <a:noFill/>
        </p:spPr>
        <p:txBody>
          <a:bodyPr wrap="square">
            <a:spAutoFit/>
          </a:bodyPr>
          <a:lstStyle/>
          <a:p>
            <a:pPr marR="164303" algn="just" defTabSz="802020" eaLnBrk="0" fontAlgn="base" hangingPunct="0">
              <a:lnSpc>
                <a:spcPct val="150000"/>
              </a:lnSpc>
              <a:spcBef>
                <a:spcPct val="0"/>
              </a:spcBef>
              <a:spcAft>
                <a:spcPct val="0"/>
              </a:spcAft>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Sur la base de ces résultats, il est recommandé d’implémenter l’AMM/MDA dans le district de Bakel avec  un  intervalle  intercycle  de   5 à 6 semaines  et  de  décaler  la  date  de  début  de la campagne vers  la  première  semaine  du  mois  de  juillet.   Cette  approche  devrait  maximiser  l’efficacité de la stratégie en couvrant le pic de transmission tout  en  tenant  compte  des  contraintes  logistiques  et  sociales  spécifiques à la région.</a:t>
            </a:r>
            <a:endParaRPr lang="fr-FR" sz="2400" b="1" dirty="0">
              <a:solidFill>
                <a:srgbClr val="000000"/>
              </a:solidFill>
              <a:latin typeface="Times New Roman" panose="02020603050405020304" pitchFamily="18" charset="0"/>
              <a:ea typeface="Lucida Sans Unicode" panose="020B0602030504020204" pitchFamily="34" charset="0"/>
              <a:cs typeface="Times New Roman" panose="02020603050405020304" pitchFamily="18" charset="0"/>
            </a:endParaRPr>
          </a:p>
          <a:p>
            <a:pPr marR="164303" algn="just" defTabSz="802020" eaLnBrk="0" fontAlgn="base" hangingPunct="0">
              <a:lnSpc>
                <a:spcPct val="150000"/>
              </a:lnSpc>
              <a:spcBef>
                <a:spcPct val="0"/>
              </a:spcBef>
              <a:spcAft>
                <a:spcPct val="0"/>
              </a:spcAft>
            </a:pPr>
            <a:r>
              <a:rPr lang="fr-FR" sz="2400" b="1" dirty="0">
                <a:solidFill>
                  <a:srgbClr val="000000"/>
                </a:solidFill>
                <a:latin typeface="Times New Roman" panose="02020603050405020304" pitchFamily="18" charset="0"/>
                <a:ea typeface="Lucida Sans Unicode" panose="020B0602030504020204" pitchFamily="34" charset="0"/>
                <a:cs typeface="Times New Roman" panose="02020603050405020304" pitchFamily="18" charset="0"/>
              </a:rPr>
              <a:t>Limites: </a:t>
            </a:r>
          </a:p>
          <a:p>
            <a:pPr marR="164303" algn="just" defTabSz="802020" eaLnBrk="0" fontAlgn="base" hangingPunct="0">
              <a:lnSpc>
                <a:spcPct val="150000"/>
              </a:lnSpc>
              <a:spcBef>
                <a:spcPct val="0"/>
              </a:spcBef>
              <a:spcAft>
                <a:spcPct val="0"/>
              </a:spcAft>
            </a:pPr>
            <a:r>
              <a:rPr lang="fr-FR" sz="2400" dirty="0">
                <a:solidFill>
                  <a:srgbClr val="000000"/>
                </a:solidFill>
                <a:latin typeface="Times New Roman" panose="02020603050405020304" pitchFamily="18" charset="0"/>
                <a:ea typeface="Lucida Sans Unicode" panose="020B0602030504020204" pitchFamily="34" charset="0"/>
                <a:cs typeface="Times New Roman" panose="02020603050405020304" pitchFamily="18" charset="0"/>
              </a:rPr>
              <a:t>Il est essentiel de noter que ces recommandations sont basées sur des simulations mathématiques et  peuvent être  influencées  par  la  qualité  des  données.   Des  données  supplémentaires  plus récentes et fiables ainsi qu’une surveillance continue sont recommandées pour affiner davantage les stratégies d’intervention.</a:t>
            </a:r>
          </a:p>
        </p:txBody>
      </p:sp>
    </p:spTree>
    <p:extLst>
      <p:ext uri="{BB962C8B-B14F-4D97-AF65-F5344CB8AC3E}">
        <p14:creationId xmlns:p14="http://schemas.microsoft.com/office/powerpoint/2010/main" val="324004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6510" y="29297"/>
            <a:ext cx="10693400" cy="1161328"/>
          </a:xfrm>
          <a:solidFill>
            <a:srgbClr val="00B050"/>
          </a:solidFill>
        </p:spPr>
        <p:txBody>
          <a:bodyPr>
            <a:noAutofit/>
          </a:bodyPr>
          <a:lstStyle/>
          <a:p>
            <a:pPr>
              <a:defRPr/>
            </a:pPr>
            <a:r>
              <a:rPr lang="fr-FR" altLang="fr-FR" sz="3200" b="1" dirty="0">
                <a:solidFill>
                  <a:schemeClr val="bg1"/>
                </a:solidFill>
                <a:latin typeface="Times New Roman" panose="02020603050405020304" pitchFamily="18" charset="0"/>
                <a:cs typeface="Times New Roman" panose="02020603050405020304" pitchFamily="18" charset="0"/>
              </a:rPr>
              <a:t>DESCRIPTION ET MISE EN ŒUVRE DE LA STRATÉGIE AMM/MDA (1/2)</a:t>
            </a:r>
            <a:endParaRPr lang="fr-FR" sz="3200"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C556879-65AE-60B4-1381-BF95DCF094A8}"/>
              </a:ext>
            </a:extLst>
          </p:cNvPr>
          <p:cNvSpPr txBox="1">
            <a:spLocks/>
          </p:cNvSpPr>
          <p:nvPr/>
        </p:nvSpPr>
        <p:spPr>
          <a:xfrm>
            <a:off x="107567" y="1191987"/>
            <a:ext cx="10478265" cy="6247038"/>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Il s’agit d’une administration de masse des médicaments antipaludiques a base de Dihydroartémisinine-Pipéraquine à la population cible (3 mois et plus);</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Cette stratégie sera mise en œuvre dans tous les points de prestation du district sanitaire à l’image de la CPS ;</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Trois passages seront organisés dans le district avec des intervalles de 6 semaines entre les passages;</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Le calcul de la cible est fait sur la base de la population officielle du district fournie par la DSIS du MSHP; </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L’administration des médicaments (DHAPQ) sera faite par des acteurs communautaires en 4 jours (3 jours successifs d’administration et 1 jour pour le ratissage) sous TDO à l’image de la CPS; </a:t>
            </a:r>
          </a:p>
          <a:p>
            <a:pPr marL="0" indent="0" algn="just" defTabSz="802020">
              <a:lnSpc>
                <a:spcPct val="150000"/>
              </a:lnSpc>
              <a:spcAft>
                <a:spcPts val="0"/>
              </a:spcAft>
              <a:buNone/>
            </a:pPr>
            <a:endParaRPr lang="fr-FR" sz="2400" dirty="0">
              <a:solidFill>
                <a:srgbClr val="000000"/>
              </a:solidFill>
              <a:latin typeface="Times New Roman" panose="02020603050405020304" pitchFamily="18" charset="0"/>
              <a:cs typeface="Times New Roman" panose="02020603050405020304" pitchFamily="18" charset="0"/>
            </a:endParaRPr>
          </a:p>
          <a:p>
            <a:pPr marL="300758" indent="-300758" algn="just" defTabSz="802020">
              <a:lnSpc>
                <a:spcPct val="150000"/>
              </a:lnSpc>
              <a:spcAft>
                <a:spcPts val="0"/>
              </a:spcAft>
              <a:buFont typeface="Wingdings" panose="05000000000000000000" pitchFamily="2" charset="2"/>
              <a:buChar char="q"/>
            </a:pPr>
            <a:endParaRPr lang="fr-F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273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1AD8F-F3E8-37E4-995B-6BD6AA1D3053}"/>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EC41BA45-33FA-8A1B-C963-8C8AE97C916E}"/>
              </a:ext>
            </a:extLst>
          </p:cNvPr>
          <p:cNvSpPr>
            <a:spLocks noGrp="1" noChangeArrowheads="1"/>
          </p:cNvSpPr>
          <p:nvPr>
            <p:ph type="title" idx="4294967295"/>
          </p:nvPr>
        </p:nvSpPr>
        <p:spPr>
          <a:xfrm>
            <a:off x="16510" y="29297"/>
            <a:ext cx="10693400" cy="1161328"/>
          </a:xfrm>
          <a:solidFill>
            <a:srgbClr val="00B050"/>
          </a:solidFill>
        </p:spPr>
        <p:txBody>
          <a:bodyPr>
            <a:noAutofit/>
          </a:bodyPr>
          <a:lstStyle/>
          <a:p>
            <a:pPr>
              <a:defRPr/>
            </a:pPr>
            <a:r>
              <a:rPr lang="fr-FR" altLang="fr-FR" sz="3200" b="1" dirty="0">
                <a:solidFill>
                  <a:schemeClr val="bg1"/>
                </a:solidFill>
                <a:latin typeface="Times New Roman" panose="02020603050405020304" pitchFamily="18" charset="0"/>
                <a:cs typeface="Times New Roman" panose="02020603050405020304" pitchFamily="18" charset="0"/>
              </a:rPr>
              <a:t>RESULTATS DE LA MISE EN ŒUVRE AMM/MDA EN 2024 ET 2025</a:t>
            </a:r>
            <a:endParaRPr lang="fr-FR" sz="32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Tableau 1">
            <a:extLst>
              <a:ext uri="{FF2B5EF4-FFF2-40B4-BE49-F238E27FC236}">
                <a16:creationId xmlns:a16="http://schemas.microsoft.com/office/drawing/2014/main" id="{EA3E1305-F7B2-F1FA-285A-195FC367504F}"/>
              </a:ext>
            </a:extLst>
          </p:cNvPr>
          <p:cNvGraphicFramePr>
            <a:graphicFrameLocks noGrp="1"/>
          </p:cNvGraphicFramePr>
          <p:nvPr>
            <p:extLst>
              <p:ext uri="{D42A27DB-BD31-4B8C-83A1-F6EECF244321}">
                <p14:modId xmlns:p14="http://schemas.microsoft.com/office/powerpoint/2010/main" val="2438223077"/>
              </p:ext>
            </p:extLst>
          </p:nvPr>
        </p:nvGraphicFramePr>
        <p:xfrm>
          <a:off x="124461" y="1969769"/>
          <a:ext cx="10477498" cy="4326256"/>
        </p:xfrm>
        <a:graphic>
          <a:graphicData uri="http://schemas.openxmlformats.org/drawingml/2006/table">
            <a:tbl>
              <a:tblPr/>
              <a:tblGrid>
                <a:gridCol w="982985">
                  <a:extLst>
                    <a:ext uri="{9D8B030D-6E8A-4147-A177-3AD203B41FA5}">
                      <a16:colId xmlns:a16="http://schemas.microsoft.com/office/drawing/2014/main" val="531608537"/>
                    </a:ext>
                  </a:extLst>
                </a:gridCol>
                <a:gridCol w="982985">
                  <a:extLst>
                    <a:ext uri="{9D8B030D-6E8A-4147-A177-3AD203B41FA5}">
                      <a16:colId xmlns:a16="http://schemas.microsoft.com/office/drawing/2014/main" val="3899785254"/>
                    </a:ext>
                  </a:extLst>
                </a:gridCol>
                <a:gridCol w="1081203">
                  <a:extLst>
                    <a:ext uri="{9D8B030D-6E8A-4147-A177-3AD203B41FA5}">
                      <a16:colId xmlns:a16="http://schemas.microsoft.com/office/drawing/2014/main" val="913831731"/>
                    </a:ext>
                  </a:extLst>
                </a:gridCol>
                <a:gridCol w="1061475">
                  <a:extLst>
                    <a:ext uri="{9D8B030D-6E8A-4147-A177-3AD203B41FA5}">
                      <a16:colId xmlns:a16="http://schemas.microsoft.com/office/drawing/2014/main" val="209740844"/>
                    </a:ext>
                  </a:extLst>
                </a:gridCol>
                <a:gridCol w="1061475">
                  <a:extLst>
                    <a:ext uri="{9D8B030D-6E8A-4147-A177-3AD203B41FA5}">
                      <a16:colId xmlns:a16="http://schemas.microsoft.com/office/drawing/2014/main" val="2957950839"/>
                    </a:ext>
                  </a:extLst>
                </a:gridCol>
                <a:gridCol w="1061475">
                  <a:extLst>
                    <a:ext uri="{9D8B030D-6E8A-4147-A177-3AD203B41FA5}">
                      <a16:colId xmlns:a16="http://schemas.microsoft.com/office/drawing/2014/main" val="555131494"/>
                    </a:ext>
                  </a:extLst>
                </a:gridCol>
                <a:gridCol w="1061475">
                  <a:extLst>
                    <a:ext uri="{9D8B030D-6E8A-4147-A177-3AD203B41FA5}">
                      <a16:colId xmlns:a16="http://schemas.microsoft.com/office/drawing/2014/main" val="3883456664"/>
                    </a:ext>
                  </a:extLst>
                </a:gridCol>
                <a:gridCol w="1061475">
                  <a:extLst>
                    <a:ext uri="{9D8B030D-6E8A-4147-A177-3AD203B41FA5}">
                      <a16:colId xmlns:a16="http://schemas.microsoft.com/office/drawing/2014/main" val="3667473865"/>
                    </a:ext>
                  </a:extLst>
                </a:gridCol>
                <a:gridCol w="1061475">
                  <a:extLst>
                    <a:ext uri="{9D8B030D-6E8A-4147-A177-3AD203B41FA5}">
                      <a16:colId xmlns:a16="http://schemas.microsoft.com/office/drawing/2014/main" val="4233376655"/>
                    </a:ext>
                  </a:extLst>
                </a:gridCol>
                <a:gridCol w="1061475">
                  <a:extLst>
                    <a:ext uri="{9D8B030D-6E8A-4147-A177-3AD203B41FA5}">
                      <a16:colId xmlns:a16="http://schemas.microsoft.com/office/drawing/2014/main" val="1716836189"/>
                    </a:ext>
                  </a:extLst>
                </a:gridCol>
              </a:tblGrid>
              <a:tr h="464503">
                <a:tc gridSpan="5">
                  <a:txBody>
                    <a:bodyPr/>
                    <a:lstStyle/>
                    <a:p>
                      <a:pPr algn="ctr" fontAlgn="ctr">
                        <a:buNone/>
                      </a:pPr>
                      <a:r>
                        <a:rPr lang="fr-FR" sz="2400" b="1" i="0" u="none" strike="noStrike" dirty="0">
                          <a:solidFill>
                            <a:schemeClr val="accent2">
                              <a:lumMod val="60000"/>
                              <a:lumOff val="40000"/>
                            </a:schemeClr>
                          </a:solidFill>
                          <a:effectLst/>
                          <a:latin typeface="Times New Roman" panose="02020603050405020304" pitchFamily="18" charset="0"/>
                        </a:rPr>
                        <a:t>2024</a:t>
                      </a:r>
                    </a:p>
                  </a:txBody>
                  <a:tcPr marL="4910" marR="4910" marT="491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buNone/>
                      </a:pPr>
                      <a:endParaRPr lang="fr-FR" sz="2400" b="1" i="0" u="none" strike="noStrike" dirty="0">
                        <a:solidFill>
                          <a:schemeClr val="tx1"/>
                        </a:solidFill>
                        <a:effectLst/>
                        <a:latin typeface="Times New Roman" panose="02020603050405020304" pitchFamily="18" charset="0"/>
                      </a:endParaRPr>
                    </a:p>
                  </a:txBody>
                  <a:tcPr marL="4910" marR="4910" marT="49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buNone/>
                      </a:pPr>
                      <a:endParaRPr lang="fr-FR" sz="2400" b="1" i="0" u="none" strike="noStrike" dirty="0">
                        <a:solidFill>
                          <a:schemeClr val="tx1"/>
                        </a:solidFill>
                        <a:effectLst/>
                        <a:latin typeface="Times New Roman" panose="02020603050405020304" pitchFamily="18" charset="0"/>
                      </a:endParaRPr>
                    </a:p>
                  </a:txBody>
                  <a:tcPr marL="4910" marR="4910" marT="49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buNone/>
                      </a:pPr>
                      <a:endParaRPr lang="fr-FR" sz="2400" b="1" i="0" u="none" strike="noStrike" dirty="0">
                        <a:solidFill>
                          <a:schemeClr val="tx1"/>
                        </a:solidFill>
                        <a:effectLst/>
                        <a:latin typeface="Times New Roman" panose="02020603050405020304" pitchFamily="18" charset="0"/>
                      </a:endParaRPr>
                    </a:p>
                  </a:txBody>
                  <a:tcPr marL="4910" marR="4910" marT="49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802020" rtl="0" eaLnBrk="1" fontAlgn="ctr"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txBody>
                  <a:tcPr marL="4910" marR="4910" marT="49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5">
                  <a:txBody>
                    <a:bodyPr/>
                    <a:lstStyle/>
                    <a:p>
                      <a:pPr marL="0" marR="0" lvl="0" indent="0" algn="ctr" defTabSz="802020" rtl="0" eaLnBrk="1" fontAlgn="ctr" latinLnBrk="0" hangingPunct="1">
                        <a:lnSpc>
                          <a:spcPct val="100000"/>
                        </a:lnSpc>
                        <a:spcBef>
                          <a:spcPts val="0"/>
                        </a:spcBef>
                        <a:spcAft>
                          <a:spcPts val="0"/>
                        </a:spcAft>
                        <a:buClrTx/>
                        <a:buSzTx/>
                        <a:buFontTx/>
                        <a:buNone/>
                        <a:tabLst/>
                        <a:defRPr/>
                      </a:pPr>
                      <a:r>
                        <a:rPr lang="fr-FR" sz="2400" b="1" i="0" u="none" strike="noStrike" kern="1200" noProof="0" dirty="0">
                          <a:solidFill>
                            <a:srgbClr val="002060"/>
                          </a:solidFill>
                          <a:effectLst/>
                          <a:latin typeface="Times New Roman" panose="02020603050405020304" pitchFamily="18" charset="0"/>
                          <a:ea typeface="+mn-ea"/>
                          <a:cs typeface="+mn-cs"/>
                        </a:rPr>
                        <a:t>2025</a:t>
                      </a:r>
                    </a:p>
                  </a:txBody>
                  <a:tcPr marL="4910" marR="4910" marT="491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802020" rtl="0" eaLnBrk="1" fontAlgn="ctr"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txBody>
                  <a:tcPr marL="4910" marR="4910" marT="49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802020" rtl="0" eaLnBrk="1" fontAlgn="ctr"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txBody>
                  <a:tcPr marL="4910" marR="4910" marT="49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802020" rtl="0" eaLnBrk="1" fontAlgn="ctr"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txBody>
                  <a:tcPr marL="4910" marR="4910" marT="49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802020" rtl="0" eaLnBrk="1" fontAlgn="ctr"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txBody>
                  <a:tcPr marL="4910" marR="4910" marT="49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3137581"/>
                  </a:ext>
                </a:extLst>
              </a:tr>
              <a:tr h="3143563">
                <a:tc>
                  <a:txBody>
                    <a:bodyPr/>
                    <a:lstStyle/>
                    <a:p>
                      <a:pPr marL="0" marR="0" lvl="0" indent="0" algn="ctr" defTabSz="802020" rtl="0" eaLnBrk="1" fontAlgn="ctr"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chemeClr val="accent2"/>
                          </a:solidFill>
                          <a:effectLst/>
                          <a:uLnTx/>
                          <a:uFillTx/>
                          <a:latin typeface="Times New Roman" panose="02020603050405020304" pitchFamily="18" charset="0"/>
                          <a:ea typeface="+mn-ea"/>
                          <a:cs typeface="+mn-cs"/>
                        </a:rPr>
                        <a:t>Cibles</a:t>
                      </a:r>
                    </a:p>
                    <a:p>
                      <a:pPr algn="ctr" fontAlgn="ctr">
                        <a:buNone/>
                      </a:pPr>
                      <a:endParaRPr lang="fr-FR" sz="2000" b="1" i="0" u="none" strike="noStrike" dirty="0">
                        <a:solidFill>
                          <a:schemeClr val="accent2"/>
                        </a:solidFill>
                        <a:effectLst/>
                        <a:latin typeface="Times New Roman" panose="02020603050405020304" pitchFamily="18" charset="0"/>
                      </a:endParaRPr>
                    </a:p>
                  </a:txBody>
                  <a:tcPr marL="4910" marR="4910" marT="491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000" b="1" i="0" u="none" strike="noStrike" dirty="0">
                          <a:solidFill>
                            <a:schemeClr val="accent2"/>
                          </a:solidFill>
                          <a:effectLst/>
                          <a:latin typeface="Times New Roman" panose="02020603050405020304" pitchFamily="18" charset="0"/>
                        </a:rPr>
                        <a:t>Recensées tous les passages</a:t>
                      </a:r>
                    </a:p>
                  </a:txBody>
                  <a:tcPr marL="4910" marR="4910" marT="491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000" b="1" i="0" u="none" strike="noStrike" dirty="0">
                          <a:solidFill>
                            <a:schemeClr val="accent2"/>
                          </a:solidFill>
                          <a:effectLst/>
                          <a:latin typeface="Times New Roman" panose="02020603050405020304" pitchFamily="18" charset="0"/>
                        </a:rPr>
                        <a:t>TDO3 tous les passages</a:t>
                      </a:r>
                    </a:p>
                  </a:txBody>
                  <a:tcPr marL="4910" marR="4910" marT="491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000" b="1" i="0" u="none" strike="noStrike" dirty="0">
                          <a:solidFill>
                            <a:schemeClr val="accent2"/>
                          </a:solidFill>
                          <a:effectLst/>
                          <a:latin typeface="Times New Roman" panose="02020603050405020304" pitchFamily="18" charset="0"/>
                        </a:rPr>
                        <a:t>Couverture réelle  TDO3 tous les passages</a:t>
                      </a:r>
                    </a:p>
                    <a:p>
                      <a:pPr algn="ctr" fontAlgn="ctr">
                        <a:buNone/>
                      </a:pPr>
                      <a:r>
                        <a:rPr lang="fr-FR" sz="2000" b="1" i="0" u="none" strike="noStrike" dirty="0">
                          <a:solidFill>
                            <a:schemeClr val="accent2"/>
                          </a:solidFill>
                          <a:effectLst/>
                          <a:latin typeface="Times New Roman" panose="02020603050405020304" pitchFamily="18" charset="0"/>
                        </a:rPr>
                        <a:t>(%)</a:t>
                      </a:r>
                    </a:p>
                  </a:txBody>
                  <a:tcPr marL="4910" marR="4910" marT="491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802020" rtl="0" eaLnBrk="1" fontAlgn="ctr"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chemeClr val="accent2"/>
                          </a:solidFill>
                          <a:effectLst/>
                          <a:uLnTx/>
                          <a:uFillTx/>
                          <a:latin typeface="Times New Roman" panose="02020603050405020304" pitchFamily="18" charset="0"/>
                          <a:ea typeface="+mn-ea"/>
                          <a:cs typeface="+mn-cs"/>
                        </a:rPr>
                        <a:t>Couverture Théorique  TDO3 tous les passages</a:t>
                      </a:r>
                    </a:p>
                    <a:p>
                      <a:pPr marL="0" marR="0" lvl="0" indent="0" algn="ctr" defTabSz="802020" rtl="0" eaLnBrk="1" fontAlgn="ctr"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chemeClr val="accent2"/>
                          </a:solidFill>
                          <a:effectLst/>
                          <a:uLnTx/>
                          <a:uFillTx/>
                          <a:latin typeface="Times New Roman" panose="02020603050405020304" pitchFamily="18" charset="0"/>
                          <a:ea typeface="+mn-ea"/>
                          <a:cs typeface="+mn-cs"/>
                        </a:rPr>
                        <a:t>(%)</a:t>
                      </a:r>
                    </a:p>
                  </a:txBody>
                  <a:tcPr marL="4910" marR="4910" marT="491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802020" rtl="0" eaLnBrk="1" fontAlgn="ctr"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Cibles</a:t>
                      </a:r>
                    </a:p>
                  </a:txBody>
                  <a:tcPr marL="4910" marR="4910" marT="491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000" b="1" i="0" u="none" strike="noStrike" dirty="0">
                          <a:solidFill>
                            <a:srgbClr val="002060"/>
                          </a:solidFill>
                          <a:effectLst/>
                          <a:latin typeface="Times New Roman" panose="02020603050405020304" pitchFamily="18" charset="0"/>
                        </a:rPr>
                        <a:t>Recensées tous les passages</a:t>
                      </a:r>
                    </a:p>
                  </a:txBody>
                  <a:tcPr marL="4910" marR="4910" marT="491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000" b="1" i="0" u="none" strike="noStrike" dirty="0">
                          <a:solidFill>
                            <a:srgbClr val="002060"/>
                          </a:solidFill>
                          <a:effectLst/>
                          <a:latin typeface="Times New Roman" panose="02020603050405020304" pitchFamily="18" charset="0"/>
                        </a:rPr>
                        <a:t>TDO3 tous les passages</a:t>
                      </a:r>
                    </a:p>
                  </a:txBody>
                  <a:tcPr marL="4910" marR="4910" marT="491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000" b="1" i="0" u="none" strike="noStrike" dirty="0">
                          <a:solidFill>
                            <a:srgbClr val="002060"/>
                          </a:solidFill>
                          <a:effectLst/>
                          <a:latin typeface="Times New Roman" panose="02020603050405020304" pitchFamily="18" charset="0"/>
                        </a:rPr>
                        <a:t>Couverture réelle  TDO3  tous les passages</a:t>
                      </a:r>
                    </a:p>
                    <a:p>
                      <a:pPr algn="ctr" fontAlgn="ctr">
                        <a:buNone/>
                      </a:pPr>
                      <a:r>
                        <a:rPr lang="fr-FR" sz="2000" b="1" i="0" u="none" strike="noStrike" dirty="0">
                          <a:solidFill>
                            <a:srgbClr val="002060"/>
                          </a:solidFill>
                          <a:effectLst/>
                          <a:latin typeface="Times New Roman" panose="02020603050405020304" pitchFamily="18" charset="0"/>
                        </a:rPr>
                        <a:t>(%)</a:t>
                      </a:r>
                    </a:p>
                  </a:txBody>
                  <a:tcPr marL="4910" marR="4910" marT="491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802020" rtl="0" eaLnBrk="1" fontAlgn="ctr"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Couverture Théorique TDO3 tous les passages</a:t>
                      </a:r>
                    </a:p>
                    <a:p>
                      <a:pPr marL="0" marR="0" lvl="0" indent="0" algn="ctr" defTabSz="802020" rtl="0" eaLnBrk="1" fontAlgn="ctr"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p>
                  </a:txBody>
                  <a:tcPr marL="4910" marR="4910" marT="491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7100055"/>
                  </a:ext>
                </a:extLst>
              </a:tr>
              <a:tr h="718190">
                <a:tc>
                  <a:txBody>
                    <a:bodyPr/>
                    <a:lstStyle/>
                    <a:p>
                      <a:pPr marL="0" marR="0" lvl="0" indent="0" algn="ctr" defTabSz="802020" rtl="0" eaLnBrk="1" fontAlgn="b" latinLnBrk="0" hangingPunct="1">
                        <a:lnSpc>
                          <a:spcPct val="100000"/>
                        </a:lnSpc>
                        <a:spcBef>
                          <a:spcPts val="0"/>
                        </a:spcBef>
                        <a:spcAft>
                          <a:spcPts val="0"/>
                        </a:spcAft>
                        <a:buClrTx/>
                        <a:buSzTx/>
                        <a:buFontTx/>
                        <a:buNone/>
                        <a:tabLst/>
                        <a:defRPr/>
                      </a:pPr>
                      <a:r>
                        <a:rPr lang="fr-FR" sz="2400" b="1" i="0" u="none" strike="noStrike" dirty="0">
                          <a:solidFill>
                            <a:schemeClr val="accent2"/>
                          </a:solidFill>
                          <a:effectLst/>
                          <a:latin typeface="Times New Roman" panose="02020603050405020304" pitchFamily="18" charset="0"/>
                        </a:rPr>
                        <a:t>118514</a:t>
                      </a:r>
                    </a:p>
                  </a:txBody>
                  <a:tcPr marL="4910" marR="4910" marT="491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fr-FR" sz="2400" b="1" i="0" u="none" strike="noStrike" dirty="0">
                          <a:solidFill>
                            <a:schemeClr val="accent2"/>
                          </a:solidFill>
                          <a:effectLst/>
                          <a:latin typeface="Times New Roman" panose="02020603050405020304" pitchFamily="18" charset="0"/>
                        </a:rPr>
                        <a:t>93 533</a:t>
                      </a:r>
                    </a:p>
                  </a:txBody>
                  <a:tcPr marL="4910" marR="4910" marT="491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fr-FR" sz="2400" b="1" i="0" u="none" strike="noStrike" dirty="0">
                          <a:solidFill>
                            <a:schemeClr val="accent2"/>
                          </a:solidFill>
                          <a:effectLst/>
                          <a:latin typeface="Times New Roman" panose="02020603050405020304" pitchFamily="18" charset="0"/>
                        </a:rPr>
                        <a:t>93 401</a:t>
                      </a:r>
                    </a:p>
                  </a:txBody>
                  <a:tcPr marL="4910" marR="4910" marT="491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fr-FR" sz="2400" b="1" i="0" u="none" strike="noStrike" dirty="0">
                          <a:solidFill>
                            <a:schemeClr val="accent2"/>
                          </a:solidFill>
                          <a:effectLst/>
                          <a:latin typeface="Times New Roman" panose="02020603050405020304" pitchFamily="18" charset="0"/>
                        </a:rPr>
                        <a:t>99,9</a:t>
                      </a:r>
                    </a:p>
                  </a:txBody>
                  <a:tcPr marL="4910" marR="4910" marT="491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fr-FR" sz="2400" b="1" i="0" u="none" strike="noStrike" dirty="0">
                          <a:solidFill>
                            <a:schemeClr val="accent2"/>
                          </a:solidFill>
                          <a:effectLst/>
                          <a:latin typeface="Times New Roman" panose="02020603050405020304" pitchFamily="18" charset="0"/>
                        </a:rPr>
                        <a:t>78,8</a:t>
                      </a:r>
                    </a:p>
                  </a:txBody>
                  <a:tcPr marL="4910" marR="4910" marT="491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fr-FR" sz="2400" b="1" i="0" u="none" strike="noStrike" dirty="0">
                          <a:solidFill>
                            <a:srgbClr val="002060"/>
                          </a:solidFill>
                          <a:effectLst/>
                          <a:latin typeface="Times New Roman" panose="02020603050405020304" pitchFamily="18" charset="0"/>
                        </a:rPr>
                        <a:t>104 829</a:t>
                      </a:r>
                    </a:p>
                  </a:txBody>
                  <a:tcPr marL="4910" marR="4910" marT="491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fr-FR" sz="2400" b="1" i="0" u="none" strike="noStrike" dirty="0">
                          <a:solidFill>
                            <a:srgbClr val="002060"/>
                          </a:solidFill>
                          <a:effectLst/>
                          <a:latin typeface="Times New Roman" panose="02020603050405020304" pitchFamily="18" charset="0"/>
                        </a:rPr>
                        <a:t>79 936</a:t>
                      </a:r>
                    </a:p>
                  </a:txBody>
                  <a:tcPr marL="4910" marR="4910" marT="491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fr-FR" sz="2400" b="1" i="0" u="none" strike="noStrike" dirty="0">
                          <a:solidFill>
                            <a:srgbClr val="002060"/>
                          </a:solidFill>
                          <a:effectLst/>
                          <a:latin typeface="Times New Roman" panose="02020603050405020304" pitchFamily="18" charset="0"/>
                        </a:rPr>
                        <a:t>78 591</a:t>
                      </a:r>
                    </a:p>
                  </a:txBody>
                  <a:tcPr marL="4910" marR="4910" marT="491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fr-FR" sz="2400" b="1" i="0" u="none" strike="noStrike" dirty="0">
                          <a:solidFill>
                            <a:srgbClr val="002060"/>
                          </a:solidFill>
                          <a:effectLst/>
                          <a:latin typeface="Times New Roman" panose="02020603050405020304" pitchFamily="18" charset="0"/>
                        </a:rPr>
                        <a:t>98,3</a:t>
                      </a:r>
                    </a:p>
                  </a:txBody>
                  <a:tcPr marL="4910" marR="4910" marT="491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buNone/>
                      </a:pPr>
                      <a:r>
                        <a:rPr lang="fr-FR" sz="2400" b="1" i="0" u="none" strike="noStrike" dirty="0">
                          <a:solidFill>
                            <a:srgbClr val="002060"/>
                          </a:solidFill>
                          <a:effectLst/>
                          <a:latin typeface="Times New Roman" panose="02020603050405020304" pitchFamily="18" charset="0"/>
                        </a:rPr>
                        <a:t>75,0</a:t>
                      </a:r>
                    </a:p>
                  </a:txBody>
                  <a:tcPr marL="4910" marR="4910" marT="491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7077126"/>
                  </a:ext>
                </a:extLst>
              </a:tr>
            </a:tbl>
          </a:graphicData>
        </a:graphic>
      </p:graphicFrame>
      <p:sp>
        <p:nvSpPr>
          <p:cNvPr id="6" name="ZoneTexte 5">
            <a:extLst>
              <a:ext uri="{FF2B5EF4-FFF2-40B4-BE49-F238E27FC236}">
                <a16:creationId xmlns:a16="http://schemas.microsoft.com/office/drawing/2014/main" id="{C9D1F71B-C631-8C54-4F3B-09185A5D5A83}"/>
              </a:ext>
            </a:extLst>
          </p:cNvPr>
          <p:cNvSpPr txBox="1"/>
          <p:nvPr/>
        </p:nvSpPr>
        <p:spPr>
          <a:xfrm>
            <a:off x="546100" y="1266825"/>
            <a:ext cx="9601200" cy="461665"/>
          </a:xfrm>
          <a:prstGeom prst="rect">
            <a:avLst/>
          </a:prstGeom>
          <a:noFill/>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Tableau I : </a:t>
            </a:r>
            <a:r>
              <a:rPr lang="fr-FR" sz="2400" dirty="0">
                <a:latin typeface="Times New Roman" panose="02020603050405020304" pitchFamily="18" charset="0"/>
                <a:cs typeface="Times New Roman" panose="02020603050405020304" pitchFamily="18" charset="0"/>
              </a:rPr>
              <a:t>Résultats AMM/MDA en 2024 et 2025 dans le DS de Bakel</a:t>
            </a:r>
          </a:p>
        </p:txBody>
      </p:sp>
      <p:sp>
        <p:nvSpPr>
          <p:cNvPr id="7" name="ZoneTexte 6">
            <a:extLst>
              <a:ext uri="{FF2B5EF4-FFF2-40B4-BE49-F238E27FC236}">
                <a16:creationId xmlns:a16="http://schemas.microsoft.com/office/drawing/2014/main" id="{0428674A-9A13-5C1C-F1B9-32F8697841CD}"/>
              </a:ext>
            </a:extLst>
          </p:cNvPr>
          <p:cNvSpPr txBox="1"/>
          <p:nvPr/>
        </p:nvSpPr>
        <p:spPr>
          <a:xfrm>
            <a:off x="124461" y="6537304"/>
            <a:ext cx="10175239" cy="830997"/>
          </a:xfrm>
          <a:prstGeom prst="rect">
            <a:avLst/>
          </a:prstGeom>
          <a:noFill/>
        </p:spPr>
        <p:txBody>
          <a:bodyPr wrap="square" rtlCol="0">
            <a:spAutoFit/>
          </a:bodyPr>
          <a:lstStyle/>
          <a:p>
            <a:pPr algn="just"/>
            <a:r>
              <a:rPr lang="fr-FR" sz="2400" dirty="0">
                <a:latin typeface="Times New Roman" panose="02020603050405020304" pitchFamily="18" charset="0"/>
                <a:cs typeface="Times New Roman" panose="02020603050405020304" pitchFamily="18" charset="0"/>
              </a:rPr>
              <a:t>En 2025; 14 810 personnes n’ont pas été couvertes par l’AMM/MDA comparativement en 2024</a:t>
            </a:r>
          </a:p>
        </p:txBody>
      </p:sp>
    </p:spTree>
    <p:extLst>
      <p:ext uri="{BB962C8B-B14F-4D97-AF65-F5344CB8AC3E}">
        <p14:creationId xmlns:p14="http://schemas.microsoft.com/office/powerpoint/2010/main" val="2917445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57B40-8476-73D8-2440-B562EC420555}"/>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D1E8E465-F2C0-BFB4-E9F4-7A44D8AD3384}"/>
              </a:ext>
            </a:extLst>
          </p:cNvPr>
          <p:cNvSpPr>
            <a:spLocks noGrp="1" noChangeArrowheads="1"/>
          </p:cNvSpPr>
          <p:nvPr>
            <p:ph type="title" idx="4294967295"/>
          </p:nvPr>
        </p:nvSpPr>
        <p:spPr>
          <a:xfrm>
            <a:off x="16510" y="29297"/>
            <a:ext cx="10693400" cy="1161328"/>
          </a:xfrm>
          <a:solidFill>
            <a:srgbClr val="00B050"/>
          </a:solidFill>
        </p:spPr>
        <p:txBody>
          <a:bodyPr>
            <a:noAutofit/>
          </a:bodyPr>
          <a:lstStyle/>
          <a:p>
            <a:pPr>
              <a:defRPr/>
            </a:pPr>
            <a:r>
              <a:rPr lang="fr-FR" altLang="fr-FR" sz="3200" b="1" dirty="0">
                <a:solidFill>
                  <a:schemeClr val="bg1"/>
                </a:solidFill>
                <a:latin typeface="Times New Roman" panose="02020603050405020304" pitchFamily="18" charset="0"/>
                <a:cs typeface="Times New Roman" panose="02020603050405020304" pitchFamily="18" charset="0"/>
              </a:rPr>
              <a:t>EFFETS INDESIRABLES EN 2024 ET 2025</a:t>
            </a:r>
            <a:endParaRPr lang="fr-FR" sz="3200" b="1" dirty="0">
              <a:solidFill>
                <a:schemeClr val="bg1"/>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47E02B33-6670-7EB9-BAA1-183F7BC2B3A8}"/>
              </a:ext>
            </a:extLst>
          </p:cNvPr>
          <p:cNvSpPr txBox="1"/>
          <p:nvPr/>
        </p:nvSpPr>
        <p:spPr>
          <a:xfrm>
            <a:off x="124461" y="3943508"/>
            <a:ext cx="10480039" cy="3416320"/>
          </a:xfrm>
          <a:prstGeom prst="rect">
            <a:avLst/>
          </a:prstGeom>
          <a:noFill/>
        </p:spPr>
        <p:txBody>
          <a:bodyPr wrap="square" rtlCol="0">
            <a:spAutoFit/>
          </a:bodyPr>
          <a:lstStyle/>
          <a:p>
            <a:pPr marL="342900" indent="-342900" algn="just">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Au total 140 effets indésirables ont été notifiés en 2024.</a:t>
            </a:r>
          </a:p>
          <a:p>
            <a:pPr algn="just"/>
            <a:r>
              <a:rPr lang="fr-FR" sz="2400" dirty="0">
                <a:latin typeface="Times New Roman" panose="02020603050405020304" pitchFamily="18" charset="0"/>
                <a:cs typeface="Times New Roman" panose="02020603050405020304" pitchFamily="18" charset="0"/>
              </a:rPr>
              <a:t>Tous ces effets indésirables étaient mineurs et ils étaient surtout survenus dans la  tranche d'âge Plus de 14 ans  avec 40,5%, suivie de la tranche d'âge 5-10 ans (32,1%), 10 – 14 ans (21,4%) et 3 – 59 mois (10,0%).</a:t>
            </a:r>
          </a:p>
          <a:p>
            <a:pPr algn="just"/>
            <a:endParaRPr lang="fr-FR"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fr-FR" sz="2400" dirty="0">
                <a:latin typeface="Times New Roman" panose="02020603050405020304" pitchFamily="18" charset="0"/>
                <a:cs typeface="Times New Roman" panose="02020603050405020304" pitchFamily="18" charset="0"/>
              </a:rPr>
              <a:t>En 2025: </a:t>
            </a:r>
            <a:r>
              <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50 effets indésirables ont été notifiés. Tous ces effets indésirables</a:t>
            </a:r>
          </a:p>
          <a:p>
            <a:pPr algn="just"/>
            <a:r>
              <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étaient mineurs et ils se sont survenus plus dans la  tranche d'âge 5-10 ans (60%), suivie de la tranche d'âge 10-14 ans (18%), 3-59 mois (14%) et enfin plus de 14 ans ( 8%).</a:t>
            </a:r>
          </a:p>
        </p:txBody>
      </p:sp>
      <p:graphicFrame>
        <p:nvGraphicFramePr>
          <p:cNvPr id="3" name="Espace réservé du contenu 3">
            <a:extLst>
              <a:ext uri="{FF2B5EF4-FFF2-40B4-BE49-F238E27FC236}">
                <a16:creationId xmlns:a16="http://schemas.microsoft.com/office/drawing/2014/main" id="{1C45176D-F2C7-C868-1404-86531720A149}"/>
              </a:ext>
            </a:extLst>
          </p:cNvPr>
          <p:cNvGraphicFramePr>
            <a:graphicFrameLocks/>
          </p:cNvGraphicFramePr>
          <p:nvPr>
            <p:extLst>
              <p:ext uri="{D42A27DB-BD31-4B8C-83A1-F6EECF244321}">
                <p14:modId xmlns:p14="http://schemas.microsoft.com/office/powerpoint/2010/main" val="732080267"/>
              </p:ext>
            </p:extLst>
          </p:nvPr>
        </p:nvGraphicFramePr>
        <p:xfrm>
          <a:off x="124461" y="1819756"/>
          <a:ext cx="10327639" cy="2011444"/>
        </p:xfrm>
        <a:graphic>
          <a:graphicData uri="http://schemas.openxmlformats.org/drawingml/2006/table">
            <a:tbl>
              <a:tblPr firstRow="1" firstCol="1" bandRow="1"/>
              <a:tblGrid>
                <a:gridCol w="4717947">
                  <a:extLst>
                    <a:ext uri="{9D8B030D-6E8A-4147-A177-3AD203B41FA5}">
                      <a16:colId xmlns:a16="http://schemas.microsoft.com/office/drawing/2014/main" val="20000"/>
                    </a:ext>
                  </a:extLst>
                </a:gridCol>
                <a:gridCol w="2804846">
                  <a:extLst>
                    <a:ext uri="{9D8B030D-6E8A-4147-A177-3AD203B41FA5}">
                      <a16:colId xmlns:a16="http://schemas.microsoft.com/office/drawing/2014/main" val="20001"/>
                    </a:ext>
                  </a:extLst>
                </a:gridCol>
                <a:gridCol w="2804846">
                  <a:extLst>
                    <a:ext uri="{9D8B030D-6E8A-4147-A177-3AD203B41FA5}">
                      <a16:colId xmlns:a16="http://schemas.microsoft.com/office/drawing/2014/main" val="3551122247"/>
                    </a:ext>
                  </a:extLst>
                </a:gridCol>
              </a:tblGrid>
              <a:tr h="364695">
                <a:tc>
                  <a:txBody>
                    <a:bodyPr/>
                    <a:lstStyle>
                      <a:lvl1pPr marL="0" algn="l" defTabSz="802020" rtl="0" eaLnBrk="1" latinLnBrk="0" hangingPunct="1">
                        <a:defRPr sz="1579" kern="1200">
                          <a:solidFill>
                            <a:schemeClr val="tx1"/>
                          </a:solidFill>
                          <a:latin typeface="Arial"/>
                        </a:defRPr>
                      </a:lvl1pPr>
                      <a:lvl2pPr marL="401010" algn="l" defTabSz="802020" rtl="0" eaLnBrk="1" latinLnBrk="0" hangingPunct="1">
                        <a:defRPr sz="1579" kern="1200">
                          <a:solidFill>
                            <a:schemeClr val="tx1"/>
                          </a:solidFill>
                          <a:latin typeface="Arial"/>
                        </a:defRPr>
                      </a:lvl2pPr>
                      <a:lvl3pPr marL="802020" algn="l" defTabSz="802020" rtl="0" eaLnBrk="1" latinLnBrk="0" hangingPunct="1">
                        <a:defRPr sz="1579" kern="1200">
                          <a:solidFill>
                            <a:schemeClr val="tx1"/>
                          </a:solidFill>
                          <a:latin typeface="Arial"/>
                        </a:defRPr>
                      </a:lvl3pPr>
                      <a:lvl4pPr marL="1203030" algn="l" defTabSz="802020" rtl="0" eaLnBrk="1" latinLnBrk="0" hangingPunct="1">
                        <a:defRPr sz="1579" kern="1200">
                          <a:solidFill>
                            <a:schemeClr val="tx1"/>
                          </a:solidFill>
                          <a:latin typeface="Arial"/>
                        </a:defRPr>
                      </a:lvl4pPr>
                      <a:lvl5pPr marL="1604040" algn="l" defTabSz="802020" rtl="0" eaLnBrk="1" latinLnBrk="0" hangingPunct="1">
                        <a:defRPr sz="1579" kern="1200">
                          <a:solidFill>
                            <a:schemeClr val="tx1"/>
                          </a:solidFill>
                          <a:latin typeface="Arial"/>
                        </a:defRPr>
                      </a:lvl5pPr>
                      <a:lvl6pPr marL="2005051" algn="l" defTabSz="802020" rtl="0" eaLnBrk="1" latinLnBrk="0" hangingPunct="1">
                        <a:defRPr sz="1579" kern="1200">
                          <a:solidFill>
                            <a:schemeClr val="tx1"/>
                          </a:solidFill>
                          <a:latin typeface="Arial"/>
                        </a:defRPr>
                      </a:lvl6pPr>
                      <a:lvl7pPr marL="2406061" algn="l" defTabSz="802020" rtl="0" eaLnBrk="1" latinLnBrk="0" hangingPunct="1">
                        <a:defRPr sz="1579" kern="1200">
                          <a:solidFill>
                            <a:schemeClr val="tx1"/>
                          </a:solidFill>
                          <a:latin typeface="Arial"/>
                        </a:defRPr>
                      </a:lvl7pPr>
                      <a:lvl8pPr marL="2807071" algn="l" defTabSz="802020" rtl="0" eaLnBrk="1" latinLnBrk="0" hangingPunct="1">
                        <a:defRPr sz="1579" kern="1200">
                          <a:solidFill>
                            <a:schemeClr val="tx1"/>
                          </a:solidFill>
                          <a:latin typeface="Arial"/>
                        </a:defRPr>
                      </a:lvl8pPr>
                      <a:lvl9pPr marL="3208081" algn="l" defTabSz="802020" rtl="0" eaLnBrk="1" latinLnBrk="0" hangingPunct="1">
                        <a:defRPr sz="1579" kern="1200">
                          <a:solidFill>
                            <a:schemeClr val="tx1"/>
                          </a:solidFill>
                          <a:latin typeface="Arial"/>
                        </a:defRPr>
                      </a:lvl9pPr>
                    </a:lstStyle>
                    <a:p>
                      <a:pPr algn="ctr">
                        <a:lnSpc>
                          <a:spcPct val="115000"/>
                        </a:lnSpc>
                        <a:spcAft>
                          <a:spcPts val="0"/>
                        </a:spcAft>
                      </a:pPr>
                      <a:r>
                        <a:rPr lang="fr-FR" sz="2400" b="1" dirty="0">
                          <a:solidFill>
                            <a:srgbClr val="000000"/>
                          </a:solidFill>
                          <a:effectLst/>
                          <a:latin typeface="Times New Roman" pitchFamily="18" charset="0"/>
                          <a:ea typeface="Times New Roman" charset="0"/>
                          <a:cs typeface="Times New Roman" pitchFamily="18" charset="0"/>
                        </a:rPr>
                        <a:t> Items</a:t>
                      </a:r>
                      <a:endParaRPr lang="fr-FR" sz="2400" dirty="0">
                        <a:effectLst/>
                        <a:latin typeface="Times New Roman" pitchFamily="18" charset="0"/>
                        <a:ea typeface="Times New Roman" charset="0"/>
                        <a:cs typeface="Times New Roman" pitchFamily="18" charset="0"/>
                      </a:endParaRPr>
                    </a:p>
                  </a:txBody>
                  <a:tcPr marL="44446" marR="4444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802020" rtl="0" eaLnBrk="1" latinLnBrk="0" hangingPunct="1">
                        <a:defRPr sz="1579" kern="1200">
                          <a:solidFill>
                            <a:schemeClr val="tx1"/>
                          </a:solidFill>
                          <a:latin typeface="Arial"/>
                        </a:defRPr>
                      </a:lvl1pPr>
                      <a:lvl2pPr marL="401010" algn="l" defTabSz="802020" rtl="0" eaLnBrk="1" latinLnBrk="0" hangingPunct="1">
                        <a:defRPr sz="1579" kern="1200">
                          <a:solidFill>
                            <a:schemeClr val="tx1"/>
                          </a:solidFill>
                          <a:latin typeface="Arial"/>
                        </a:defRPr>
                      </a:lvl2pPr>
                      <a:lvl3pPr marL="802020" algn="l" defTabSz="802020" rtl="0" eaLnBrk="1" latinLnBrk="0" hangingPunct="1">
                        <a:defRPr sz="1579" kern="1200">
                          <a:solidFill>
                            <a:schemeClr val="tx1"/>
                          </a:solidFill>
                          <a:latin typeface="Arial"/>
                        </a:defRPr>
                      </a:lvl3pPr>
                      <a:lvl4pPr marL="1203030" algn="l" defTabSz="802020" rtl="0" eaLnBrk="1" latinLnBrk="0" hangingPunct="1">
                        <a:defRPr sz="1579" kern="1200">
                          <a:solidFill>
                            <a:schemeClr val="tx1"/>
                          </a:solidFill>
                          <a:latin typeface="Arial"/>
                        </a:defRPr>
                      </a:lvl4pPr>
                      <a:lvl5pPr marL="1604040" algn="l" defTabSz="802020" rtl="0" eaLnBrk="1" latinLnBrk="0" hangingPunct="1">
                        <a:defRPr sz="1579" kern="1200">
                          <a:solidFill>
                            <a:schemeClr val="tx1"/>
                          </a:solidFill>
                          <a:latin typeface="Arial"/>
                        </a:defRPr>
                      </a:lvl5pPr>
                      <a:lvl6pPr marL="2005051" algn="l" defTabSz="802020" rtl="0" eaLnBrk="1" latinLnBrk="0" hangingPunct="1">
                        <a:defRPr sz="1579" kern="1200">
                          <a:solidFill>
                            <a:schemeClr val="tx1"/>
                          </a:solidFill>
                          <a:latin typeface="Arial"/>
                        </a:defRPr>
                      </a:lvl6pPr>
                      <a:lvl7pPr marL="2406061" algn="l" defTabSz="802020" rtl="0" eaLnBrk="1" latinLnBrk="0" hangingPunct="1">
                        <a:defRPr sz="1579" kern="1200">
                          <a:solidFill>
                            <a:schemeClr val="tx1"/>
                          </a:solidFill>
                          <a:latin typeface="Arial"/>
                        </a:defRPr>
                      </a:lvl7pPr>
                      <a:lvl8pPr marL="2807071" algn="l" defTabSz="802020" rtl="0" eaLnBrk="1" latinLnBrk="0" hangingPunct="1">
                        <a:defRPr sz="1579" kern="1200">
                          <a:solidFill>
                            <a:schemeClr val="tx1"/>
                          </a:solidFill>
                          <a:latin typeface="Arial"/>
                        </a:defRPr>
                      </a:lvl8pPr>
                      <a:lvl9pPr marL="3208081" algn="l" defTabSz="802020" rtl="0" eaLnBrk="1" latinLnBrk="0" hangingPunct="1">
                        <a:defRPr sz="1579" kern="1200">
                          <a:solidFill>
                            <a:schemeClr val="tx1"/>
                          </a:solidFill>
                          <a:latin typeface="Arial"/>
                        </a:defRPr>
                      </a:lvl9pPr>
                    </a:lstStyle>
                    <a:p>
                      <a:pPr algn="ctr">
                        <a:lnSpc>
                          <a:spcPct val="115000"/>
                        </a:lnSpc>
                        <a:spcAft>
                          <a:spcPts val="0"/>
                        </a:spcAft>
                      </a:pPr>
                      <a:r>
                        <a:rPr lang="fr-FR" sz="2400" b="1" dirty="0">
                          <a:solidFill>
                            <a:srgbClr val="000000"/>
                          </a:solidFill>
                          <a:effectLst/>
                          <a:latin typeface="Times New Roman" pitchFamily="18" charset="0"/>
                          <a:ea typeface="Times New Roman" charset="0"/>
                          <a:cs typeface="Times New Roman" pitchFamily="18" charset="0"/>
                        </a:rPr>
                        <a:t>2024</a:t>
                      </a:r>
                      <a:endParaRPr lang="fr-FR" sz="2400" dirty="0">
                        <a:effectLst/>
                        <a:latin typeface="Times New Roman" pitchFamily="18" charset="0"/>
                        <a:ea typeface="Times New Roman" charset="0"/>
                        <a:cs typeface="Times New Roman" pitchFamily="18" charset="0"/>
                      </a:endParaRPr>
                    </a:p>
                  </a:txBody>
                  <a:tcPr marL="44446" marR="4444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lnSpc>
                          <a:spcPct val="115000"/>
                        </a:lnSpc>
                        <a:spcAft>
                          <a:spcPts val="0"/>
                        </a:spcAft>
                      </a:pPr>
                      <a:r>
                        <a:rPr lang="fr-FR" sz="2400" b="1" dirty="0">
                          <a:effectLst/>
                          <a:latin typeface="Times New Roman" pitchFamily="18" charset="0"/>
                          <a:ea typeface="Times New Roman" charset="0"/>
                          <a:cs typeface="Times New Roman" pitchFamily="18" charset="0"/>
                        </a:rPr>
                        <a:t>2025</a:t>
                      </a:r>
                    </a:p>
                  </a:txBody>
                  <a:tcPr marL="44446" marR="4444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618816">
                <a:tc>
                  <a:txBody>
                    <a:bodyPr/>
                    <a:lstStyle>
                      <a:lvl1pPr marL="0" algn="l" defTabSz="802020" rtl="0" eaLnBrk="1" latinLnBrk="0" hangingPunct="1">
                        <a:defRPr sz="1579" kern="1200">
                          <a:solidFill>
                            <a:schemeClr val="tx1"/>
                          </a:solidFill>
                          <a:latin typeface="Arial"/>
                        </a:defRPr>
                      </a:lvl1pPr>
                      <a:lvl2pPr marL="401010" algn="l" defTabSz="802020" rtl="0" eaLnBrk="1" latinLnBrk="0" hangingPunct="1">
                        <a:defRPr sz="1579" kern="1200">
                          <a:solidFill>
                            <a:schemeClr val="tx1"/>
                          </a:solidFill>
                          <a:latin typeface="Arial"/>
                        </a:defRPr>
                      </a:lvl2pPr>
                      <a:lvl3pPr marL="802020" algn="l" defTabSz="802020" rtl="0" eaLnBrk="1" latinLnBrk="0" hangingPunct="1">
                        <a:defRPr sz="1579" kern="1200">
                          <a:solidFill>
                            <a:schemeClr val="tx1"/>
                          </a:solidFill>
                          <a:latin typeface="Arial"/>
                        </a:defRPr>
                      </a:lvl3pPr>
                      <a:lvl4pPr marL="1203030" algn="l" defTabSz="802020" rtl="0" eaLnBrk="1" latinLnBrk="0" hangingPunct="1">
                        <a:defRPr sz="1579" kern="1200">
                          <a:solidFill>
                            <a:schemeClr val="tx1"/>
                          </a:solidFill>
                          <a:latin typeface="Arial"/>
                        </a:defRPr>
                      </a:lvl4pPr>
                      <a:lvl5pPr marL="1604040" algn="l" defTabSz="802020" rtl="0" eaLnBrk="1" latinLnBrk="0" hangingPunct="1">
                        <a:defRPr sz="1579" kern="1200">
                          <a:solidFill>
                            <a:schemeClr val="tx1"/>
                          </a:solidFill>
                          <a:latin typeface="Arial"/>
                        </a:defRPr>
                      </a:lvl5pPr>
                      <a:lvl6pPr marL="2005051" algn="l" defTabSz="802020" rtl="0" eaLnBrk="1" latinLnBrk="0" hangingPunct="1">
                        <a:defRPr sz="1579" kern="1200">
                          <a:solidFill>
                            <a:schemeClr val="tx1"/>
                          </a:solidFill>
                          <a:latin typeface="Arial"/>
                        </a:defRPr>
                      </a:lvl6pPr>
                      <a:lvl7pPr marL="2406061" algn="l" defTabSz="802020" rtl="0" eaLnBrk="1" latinLnBrk="0" hangingPunct="1">
                        <a:defRPr sz="1579" kern="1200">
                          <a:solidFill>
                            <a:schemeClr val="tx1"/>
                          </a:solidFill>
                          <a:latin typeface="Arial"/>
                        </a:defRPr>
                      </a:lvl7pPr>
                      <a:lvl8pPr marL="2807071" algn="l" defTabSz="802020" rtl="0" eaLnBrk="1" latinLnBrk="0" hangingPunct="1">
                        <a:defRPr sz="1579" kern="1200">
                          <a:solidFill>
                            <a:schemeClr val="tx1"/>
                          </a:solidFill>
                          <a:latin typeface="Arial"/>
                        </a:defRPr>
                      </a:lvl8pPr>
                      <a:lvl9pPr marL="3208081" algn="l" defTabSz="802020" rtl="0" eaLnBrk="1" latinLnBrk="0" hangingPunct="1">
                        <a:defRPr sz="1579" kern="1200">
                          <a:solidFill>
                            <a:schemeClr val="tx1"/>
                          </a:solidFill>
                          <a:latin typeface="Arial"/>
                        </a:defRPr>
                      </a:lvl9pPr>
                    </a:lstStyle>
                    <a:p>
                      <a:pPr algn="l">
                        <a:lnSpc>
                          <a:spcPct val="115000"/>
                        </a:lnSpc>
                        <a:spcAft>
                          <a:spcPts val="0"/>
                        </a:spcAft>
                      </a:pPr>
                      <a:r>
                        <a:rPr lang="fr-FR" sz="2400" b="0" dirty="0">
                          <a:solidFill>
                            <a:srgbClr val="000000"/>
                          </a:solidFill>
                          <a:effectLst/>
                          <a:latin typeface="Times New Roman" pitchFamily="18" charset="0"/>
                          <a:ea typeface="Times New Roman" charset="0"/>
                          <a:cs typeface="Times New Roman" pitchFamily="18" charset="0"/>
                        </a:rPr>
                        <a:t>Nbre Effets Indésirables</a:t>
                      </a:r>
                      <a:r>
                        <a:rPr lang="fr-FR" sz="2400" b="0" baseline="0" dirty="0">
                          <a:solidFill>
                            <a:srgbClr val="000000"/>
                          </a:solidFill>
                          <a:effectLst/>
                          <a:latin typeface="Times New Roman" pitchFamily="18" charset="0"/>
                          <a:ea typeface="Times New Roman" charset="0"/>
                          <a:cs typeface="Times New Roman" pitchFamily="18" charset="0"/>
                        </a:rPr>
                        <a:t> </a:t>
                      </a:r>
                      <a:endParaRPr lang="fr-FR" sz="2400" b="0" dirty="0">
                        <a:effectLst/>
                        <a:latin typeface="Times New Roman" pitchFamily="18" charset="0"/>
                        <a:ea typeface="Times New Roman" charset="0"/>
                        <a:cs typeface="Times New Roman" pitchFamily="18" charset="0"/>
                      </a:endParaRPr>
                    </a:p>
                  </a:txBody>
                  <a:tcPr marL="44446" marR="4444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802020" rtl="0" eaLnBrk="1" latinLnBrk="0" hangingPunct="1">
                        <a:defRPr sz="1579" kern="1200">
                          <a:solidFill>
                            <a:schemeClr val="tx1"/>
                          </a:solidFill>
                          <a:latin typeface="Arial"/>
                        </a:defRPr>
                      </a:lvl1pPr>
                      <a:lvl2pPr marL="401010" algn="l" defTabSz="802020" rtl="0" eaLnBrk="1" latinLnBrk="0" hangingPunct="1">
                        <a:defRPr sz="1579" kern="1200">
                          <a:solidFill>
                            <a:schemeClr val="tx1"/>
                          </a:solidFill>
                          <a:latin typeface="Arial"/>
                        </a:defRPr>
                      </a:lvl2pPr>
                      <a:lvl3pPr marL="802020" algn="l" defTabSz="802020" rtl="0" eaLnBrk="1" latinLnBrk="0" hangingPunct="1">
                        <a:defRPr sz="1579" kern="1200">
                          <a:solidFill>
                            <a:schemeClr val="tx1"/>
                          </a:solidFill>
                          <a:latin typeface="Arial"/>
                        </a:defRPr>
                      </a:lvl3pPr>
                      <a:lvl4pPr marL="1203030" algn="l" defTabSz="802020" rtl="0" eaLnBrk="1" latinLnBrk="0" hangingPunct="1">
                        <a:defRPr sz="1579" kern="1200">
                          <a:solidFill>
                            <a:schemeClr val="tx1"/>
                          </a:solidFill>
                          <a:latin typeface="Arial"/>
                        </a:defRPr>
                      </a:lvl4pPr>
                      <a:lvl5pPr marL="1604040" algn="l" defTabSz="802020" rtl="0" eaLnBrk="1" latinLnBrk="0" hangingPunct="1">
                        <a:defRPr sz="1579" kern="1200">
                          <a:solidFill>
                            <a:schemeClr val="tx1"/>
                          </a:solidFill>
                          <a:latin typeface="Arial"/>
                        </a:defRPr>
                      </a:lvl5pPr>
                      <a:lvl6pPr marL="2005051" algn="l" defTabSz="802020" rtl="0" eaLnBrk="1" latinLnBrk="0" hangingPunct="1">
                        <a:defRPr sz="1579" kern="1200">
                          <a:solidFill>
                            <a:schemeClr val="tx1"/>
                          </a:solidFill>
                          <a:latin typeface="Arial"/>
                        </a:defRPr>
                      </a:lvl6pPr>
                      <a:lvl7pPr marL="2406061" algn="l" defTabSz="802020" rtl="0" eaLnBrk="1" latinLnBrk="0" hangingPunct="1">
                        <a:defRPr sz="1579" kern="1200">
                          <a:solidFill>
                            <a:schemeClr val="tx1"/>
                          </a:solidFill>
                          <a:latin typeface="Arial"/>
                        </a:defRPr>
                      </a:lvl7pPr>
                      <a:lvl8pPr marL="2807071" algn="l" defTabSz="802020" rtl="0" eaLnBrk="1" latinLnBrk="0" hangingPunct="1">
                        <a:defRPr sz="1579" kern="1200">
                          <a:solidFill>
                            <a:schemeClr val="tx1"/>
                          </a:solidFill>
                          <a:latin typeface="Arial"/>
                        </a:defRPr>
                      </a:lvl8pPr>
                      <a:lvl9pPr marL="3208081" algn="l" defTabSz="802020" rtl="0" eaLnBrk="1" latinLnBrk="0" hangingPunct="1">
                        <a:defRPr sz="1579" kern="1200">
                          <a:solidFill>
                            <a:schemeClr val="tx1"/>
                          </a:solidFill>
                          <a:latin typeface="Arial"/>
                        </a:defRPr>
                      </a:lvl9pPr>
                    </a:lstStyle>
                    <a:p>
                      <a:pPr algn="ctr">
                        <a:lnSpc>
                          <a:spcPct val="115000"/>
                        </a:lnSpc>
                        <a:spcAft>
                          <a:spcPts val="0"/>
                        </a:spcAft>
                      </a:pPr>
                      <a:r>
                        <a:rPr lang="fr-FR" sz="2400" b="0" dirty="0">
                          <a:effectLst/>
                          <a:latin typeface="Times New Roman" pitchFamily="18" charset="0"/>
                          <a:ea typeface="Times New Roman" charset="0"/>
                          <a:cs typeface="Times New Roman" pitchFamily="18" charset="0"/>
                        </a:rPr>
                        <a:t>140</a:t>
                      </a:r>
                    </a:p>
                  </a:txBody>
                  <a:tcPr marL="44446" marR="4444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fr-FR" sz="2400" b="0" dirty="0">
                          <a:effectLst/>
                          <a:latin typeface="Times New Roman" pitchFamily="18" charset="0"/>
                          <a:ea typeface="Times New Roman" charset="0"/>
                          <a:cs typeface="Times New Roman" pitchFamily="18" charset="0"/>
                        </a:rPr>
                        <a:t>50</a:t>
                      </a:r>
                    </a:p>
                  </a:txBody>
                  <a:tcPr marL="44446" marR="4444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18816">
                <a:tc>
                  <a:txBody>
                    <a:bodyPr/>
                    <a:lstStyle>
                      <a:lvl1pPr marL="0" algn="l" defTabSz="802020" rtl="0" eaLnBrk="1" latinLnBrk="0" hangingPunct="1">
                        <a:defRPr sz="1579" kern="1200">
                          <a:solidFill>
                            <a:schemeClr val="tx1"/>
                          </a:solidFill>
                          <a:latin typeface="Arial"/>
                        </a:defRPr>
                      </a:lvl1pPr>
                      <a:lvl2pPr marL="401010" algn="l" defTabSz="802020" rtl="0" eaLnBrk="1" latinLnBrk="0" hangingPunct="1">
                        <a:defRPr sz="1579" kern="1200">
                          <a:solidFill>
                            <a:schemeClr val="tx1"/>
                          </a:solidFill>
                          <a:latin typeface="Arial"/>
                        </a:defRPr>
                      </a:lvl2pPr>
                      <a:lvl3pPr marL="802020" algn="l" defTabSz="802020" rtl="0" eaLnBrk="1" latinLnBrk="0" hangingPunct="1">
                        <a:defRPr sz="1579" kern="1200">
                          <a:solidFill>
                            <a:schemeClr val="tx1"/>
                          </a:solidFill>
                          <a:latin typeface="Arial"/>
                        </a:defRPr>
                      </a:lvl3pPr>
                      <a:lvl4pPr marL="1203030" algn="l" defTabSz="802020" rtl="0" eaLnBrk="1" latinLnBrk="0" hangingPunct="1">
                        <a:defRPr sz="1579" kern="1200">
                          <a:solidFill>
                            <a:schemeClr val="tx1"/>
                          </a:solidFill>
                          <a:latin typeface="Arial"/>
                        </a:defRPr>
                      </a:lvl4pPr>
                      <a:lvl5pPr marL="1604040" algn="l" defTabSz="802020" rtl="0" eaLnBrk="1" latinLnBrk="0" hangingPunct="1">
                        <a:defRPr sz="1579" kern="1200">
                          <a:solidFill>
                            <a:schemeClr val="tx1"/>
                          </a:solidFill>
                          <a:latin typeface="Arial"/>
                        </a:defRPr>
                      </a:lvl5pPr>
                      <a:lvl6pPr marL="2005051" algn="l" defTabSz="802020" rtl="0" eaLnBrk="1" latinLnBrk="0" hangingPunct="1">
                        <a:defRPr sz="1579" kern="1200">
                          <a:solidFill>
                            <a:schemeClr val="tx1"/>
                          </a:solidFill>
                          <a:latin typeface="Arial"/>
                        </a:defRPr>
                      </a:lvl6pPr>
                      <a:lvl7pPr marL="2406061" algn="l" defTabSz="802020" rtl="0" eaLnBrk="1" latinLnBrk="0" hangingPunct="1">
                        <a:defRPr sz="1579" kern="1200">
                          <a:solidFill>
                            <a:schemeClr val="tx1"/>
                          </a:solidFill>
                          <a:latin typeface="Arial"/>
                        </a:defRPr>
                      </a:lvl7pPr>
                      <a:lvl8pPr marL="2807071" algn="l" defTabSz="802020" rtl="0" eaLnBrk="1" latinLnBrk="0" hangingPunct="1">
                        <a:defRPr sz="1579" kern="1200">
                          <a:solidFill>
                            <a:schemeClr val="tx1"/>
                          </a:solidFill>
                          <a:latin typeface="Arial"/>
                        </a:defRPr>
                      </a:lvl8pPr>
                      <a:lvl9pPr marL="3208081" algn="l" defTabSz="802020" rtl="0" eaLnBrk="1" latinLnBrk="0" hangingPunct="1">
                        <a:defRPr sz="1579" kern="1200">
                          <a:solidFill>
                            <a:schemeClr val="tx1"/>
                          </a:solidFill>
                          <a:latin typeface="Arial"/>
                        </a:defRPr>
                      </a:lvl9pPr>
                    </a:lstStyle>
                    <a:p>
                      <a:pPr algn="l">
                        <a:lnSpc>
                          <a:spcPct val="115000"/>
                        </a:lnSpc>
                        <a:spcAft>
                          <a:spcPts val="0"/>
                        </a:spcAft>
                      </a:pPr>
                      <a:r>
                        <a:rPr lang="fr-FR" sz="2400" dirty="0">
                          <a:solidFill>
                            <a:srgbClr val="000000"/>
                          </a:solidFill>
                          <a:effectLst/>
                          <a:latin typeface="Times New Roman" pitchFamily="18" charset="0"/>
                          <a:ea typeface="Times New Roman" charset="0"/>
                          <a:cs typeface="Times New Roman" pitchFamily="18" charset="0"/>
                        </a:rPr>
                        <a:t>Nbre personnes traitées</a:t>
                      </a:r>
                      <a:endParaRPr lang="fr-FR" sz="2400" dirty="0">
                        <a:effectLst/>
                        <a:latin typeface="Times New Roman" pitchFamily="18" charset="0"/>
                        <a:ea typeface="Times New Roman" charset="0"/>
                        <a:cs typeface="Times New Roman" pitchFamily="18" charset="0"/>
                      </a:endParaRPr>
                    </a:p>
                  </a:txBody>
                  <a:tcPr marL="44446" marR="4444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802020" rtl="0" eaLnBrk="1" latinLnBrk="0" hangingPunct="1">
                        <a:defRPr sz="1579" kern="1200">
                          <a:solidFill>
                            <a:schemeClr val="tx1"/>
                          </a:solidFill>
                          <a:latin typeface="Arial"/>
                        </a:defRPr>
                      </a:lvl1pPr>
                      <a:lvl2pPr marL="401010" algn="l" defTabSz="802020" rtl="0" eaLnBrk="1" latinLnBrk="0" hangingPunct="1">
                        <a:defRPr sz="1579" kern="1200">
                          <a:solidFill>
                            <a:schemeClr val="tx1"/>
                          </a:solidFill>
                          <a:latin typeface="Arial"/>
                        </a:defRPr>
                      </a:lvl2pPr>
                      <a:lvl3pPr marL="802020" algn="l" defTabSz="802020" rtl="0" eaLnBrk="1" latinLnBrk="0" hangingPunct="1">
                        <a:defRPr sz="1579" kern="1200">
                          <a:solidFill>
                            <a:schemeClr val="tx1"/>
                          </a:solidFill>
                          <a:latin typeface="Arial"/>
                        </a:defRPr>
                      </a:lvl3pPr>
                      <a:lvl4pPr marL="1203030" algn="l" defTabSz="802020" rtl="0" eaLnBrk="1" latinLnBrk="0" hangingPunct="1">
                        <a:defRPr sz="1579" kern="1200">
                          <a:solidFill>
                            <a:schemeClr val="tx1"/>
                          </a:solidFill>
                          <a:latin typeface="Arial"/>
                        </a:defRPr>
                      </a:lvl4pPr>
                      <a:lvl5pPr marL="1604040" algn="l" defTabSz="802020" rtl="0" eaLnBrk="1" latinLnBrk="0" hangingPunct="1">
                        <a:defRPr sz="1579" kern="1200">
                          <a:solidFill>
                            <a:schemeClr val="tx1"/>
                          </a:solidFill>
                          <a:latin typeface="Arial"/>
                        </a:defRPr>
                      </a:lvl5pPr>
                      <a:lvl6pPr marL="2005051" algn="l" defTabSz="802020" rtl="0" eaLnBrk="1" latinLnBrk="0" hangingPunct="1">
                        <a:defRPr sz="1579" kern="1200">
                          <a:solidFill>
                            <a:schemeClr val="tx1"/>
                          </a:solidFill>
                          <a:latin typeface="Arial"/>
                        </a:defRPr>
                      </a:lvl6pPr>
                      <a:lvl7pPr marL="2406061" algn="l" defTabSz="802020" rtl="0" eaLnBrk="1" latinLnBrk="0" hangingPunct="1">
                        <a:defRPr sz="1579" kern="1200">
                          <a:solidFill>
                            <a:schemeClr val="tx1"/>
                          </a:solidFill>
                          <a:latin typeface="Arial"/>
                        </a:defRPr>
                      </a:lvl7pPr>
                      <a:lvl8pPr marL="2807071" algn="l" defTabSz="802020" rtl="0" eaLnBrk="1" latinLnBrk="0" hangingPunct="1">
                        <a:defRPr sz="1579" kern="1200">
                          <a:solidFill>
                            <a:schemeClr val="tx1"/>
                          </a:solidFill>
                          <a:latin typeface="Arial"/>
                        </a:defRPr>
                      </a:lvl8pPr>
                      <a:lvl9pPr marL="3208081" algn="l" defTabSz="802020" rtl="0" eaLnBrk="1" latinLnBrk="0" hangingPunct="1">
                        <a:defRPr sz="1579" kern="1200">
                          <a:solidFill>
                            <a:schemeClr val="tx1"/>
                          </a:solidFill>
                          <a:latin typeface="Arial"/>
                        </a:defRPr>
                      </a:lvl9pPr>
                    </a:lstStyle>
                    <a:p>
                      <a:pPr algn="ctr">
                        <a:lnSpc>
                          <a:spcPct val="115000"/>
                        </a:lnSpc>
                        <a:spcAft>
                          <a:spcPts val="0"/>
                        </a:spcAft>
                      </a:pPr>
                      <a:r>
                        <a:rPr lang="fr-FR" sz="2400" dirty="0">
                          <a:effectLst/>
                          <a:latin typeface="Times New Roman" pitchFamily="18" charset="0"/>
                          <a:ea typeface="Times New Roman" charset="0"/>
                          <a:cs typeface="Times New Roman" pitchFamily="18" charset="0"/>
                        </a:rPr>
                        <a:t>90 668</a:t>
                      </a:r>
                    </a:p>
                  </a:txBody>
                  <a:tcPr marL="44446" marR="4444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fr-FR" sz="2400" dirty="0">
                          <a:effectLst/>
                          <a:latin typeface="Times New Roman" pitchFamily="18" charset="0"/>
                          <a:ea typeface="Times New Roman" charset="0"/>
                          <a:cs typeface="Times New Roman" pitchFamily="18" charset="0"/>
                        </a:rPr>
                        <a:t>78 591</a:t>
                      </a:r>
                    </a:p>
                  </a:txBody>
                  <a:tcPr marL="44446" marR="4444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7790946"/>
                  </a:ext>
                </a:extLst>
              </a:tr>
              <a:tr h="364695">
                <a:tc>
                  <a:txBody>
                    <a:bodyPr/>
                    <a:lstStyle>
                      <a:lvl1pPr marL="0" algn="l" defTabSz="802020" rtl="0" eaLnBrk="1" latinLnBrk="0" hangingPunct="1">
                        <a:defRPr sz="1579" kern="1200">
                          <a:solidFill>
                            <a:schemeClr val="tx1"/>
                          </a:solidFill>
                          <a:latin typeface="Arial"/>
                        </a:defRPr>
                      </a:lvl1pPr>
                      <a:lvl2pPr marL="401010" algn="l" defTabSz="802020" rtl="0" eaLnBrk="1" latinLnBrk="0" hangingPunct="1">
                        <a:defRPr sz="1579" kern="1200">
                          <a:solidFill>
                            <a:schemeClr val="tx1"/>
                          </a:solidFill>
                          <a:latin typeface="Arial"/>
                        </a:defRPr>
                      </a:lvl2pPr>
                      <a:lvl3pPr marL="802020" algn="l" defTabSz="802020" rtl="0" eaLnBrk="1" latinLnBrk="0" hangingPunct="1">
                        <a:defRPr sz="1579" kern="1200">
                          <a:solidFill>
                            <a:schemeClr val="tx1"/>
                          </a:solidFill>
                          <a:latin typeface="Arial"/>
                        </a:defRPr>
                      </a:lvl3pPr>
                      <a:lvl4pPr marL="1203030" algn="l" defTabSz="802020" rtl="0" eaLnBrk="1" latinLnBrk="0" hangingPunct="1">
                        <a:defRPr sz="1579" kern="1200">
                          <a:solidFill>
                            <a:schemeClr val="tx1"/>
                          </a:solidFill>
                          <a:latin typeface="Arial"/>
                        </a:defRPr>
                      </a:lvl4pPr>
                      <a:lvl5pPr marL="1604040" algn="l" defTabSz="802020" rtl="0" eaLnBrk="1" latinLnBrk="0" hangingPunct="1">
                        <a:defRPr sz="1579" kern="1200">
                          <a:solidFill>
                            <a:schemeClr val="tx1"/>
                          </a:solidFill>
                          <a:latin typeface="Arial"/>
                        </a:defRPr>
                      </a:lvl5pPr>
                      <a:lvl6pPr marL="2005051" algn="l" defTabSz="802020" rtl="0" eaLnBrk="1" latinLnBrk="0" hangingPunct="1">
                        <a:defRPr sz="1579" kern="1200">
                          <a:solidFill>
                            <a:schemeClr val="tx1"/>
                          </a:solidFill>
                          <a:latin typeface="Arial"/>
                        </a:defRPr>
                      </a:lvl6pPr>
                      <a:lvl7pPr marL="2406061" algn="l" defTabSz="802020" rtl="0" eaLnBrk="1" latinLnBrk="0" hangingPunct="1">
                        <a:defRPr sz="1579" kern="1200">
                          <a:solidFill>
                            <a:schemeClr val="tx1"/>
                          </a:solidFill>
                          <a:latin typeface="Arial"/>
                        </a:defRPr>
                      </a:lvl7pPr>
                      <a:lvl8pPr marL="2807071" algn="l" defTabSz="802020" rtl="0" eaLnBrk="1" latinLnBrk="0" hangingPunct="1">
                        <a:defRPr sz="1579" kern="1200">
                          <a:solidFill>
                            <a:schemeClr val="tx1"/>
                          </a:solidFill>
                          <a:latin typeface="Arial"/>
                        </a:defRPr>
                      </a:lvl8pPr>
                      <a:lvl9pPr marL="3208081" algn="l" defTabSz="802020" rtl="0" eaLnBrk="1" latinLnBrk="0" hangingPunct="1">
                        <a:defRPr sz="1579" kern="1200">
                          <a:solidFill>
                            <a:schemeClr val="tx1"/>
                          </a:solidFill>
                          <a:latin typeface="Arial"/>
                        </a:defRPr>
                      </a:lvl9pPr>
                    </a:lstStyle>
                    <a:p>
                      <a:pPr algn="l">
                        <a:lnSpc>
                          <a:spcPct val="115000"/>
                        </a:lnSpc>
                        <a:spcAft>
                          <a:spcPts val="0"/>
                        </a:spcAft>
                      </a:pPr>
                      <a:r>
                        <a:rPr lang="fr-FR" sz="2400" dirty="0">
                          <a:solidFill>
                            <a:srgbClr val="000000"/>
                          </a:solidFill>
                          <a:effectLst/>
                          <a:latin typeface="Times New Roman" pitchFamily="18" charset="0"/>
                          <a:ea typeface="Times New Roman" charset="0"/>
                          <a:cs typeface="Times New Roman" pitchFamily="18" charset="0"/>
                        </a:rPr>
                        <a:t>Incidence</a:t>
                      </a:r>
                      <a:endParaRPr lang="fr-FR" sz="2400" dirty="0">
                        <a:effectLst/>
                        <a:latin typeface="Times New Roman" pitchFamily="18" charset="0"/>
                        <a:ea typeface="Times New Roman" charset="0"/>
                        <a:cs typeface="Times New Roman" pitchFamily="18" charset="0"/>
                      </a:endParaRPr>
                    </a:p>
                  </a:txBody>
                  <a:tcPr marL="44446" marR="4444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802020" rtl="0" eaLnBrk="1" latinLnBrk="0" hangingPunct="1">
                        <a:defRPr sz="1579" kern="1200">
                          <a:solidFill>
                            <a:schemeClr val="tx1"/>
                          </a:solidFill>
                          <a:latin typeface="Arial"/>
                        </a:defRPr>
                      </a:lvl1pPr>
                      <a:lvl2pPr marL="401010" algn="l" defTabSz="802020" rtl="0" eaLnBrk="1" latinLnBrk="0" hangingPunct="1">
                        <a:defRPr sz="1579" kern="1200">
                          <a:solidFill>
                            <a:schemeClr val="tx1"/>
                          </a:solidFill>
                          <a:latin typeface="Arial"/>
                        </a:defRPr>
                      </a:lvl2pPr>
                      <a:lvl3pPr marL="802020" algn="l" defTabSz="802020" rtl="0" eaLnBrk="1" latinLnBrk="0" hangingPunct="1">
                        <a:defRPr sz="1579" kern="1200">
                          <a:solidFill>
                            <a:schemeClr val="tx1"/>
                          </a:solidFill>
                          <a:latin typeface="Arial"/>
                        </a:defRPr>
                      </a:lvl3pPr>
                      <a:lvl4pPr marL="1203030" algn="l" defTabSz="802020" rtl="0" eaLnBrk="1" latinLnBrk="0" hangingPunct="1">
                        <a:defRPr sz="1579" kern="1200">
                          <a:solidFill>
                            <a:schemeClr val="tx1"/>
                          </a:solidFill>
                          <a:latin typeface="Arial"/>
                        </a:defRPr>
                      </a:lvl4pPr>
                      <a:lvl5pPr marL="1604040" algn="l" defTabSz="802020" rtl="0" eaLnBrk="1" latinLnBrk="0" hangingPunct="1">
                        <a:defRPr sz="1579" kern="1200">
                          <a:solidFill>
                            <a:schemeClr val="tx1"/>
                          </a:solidFill>
                          <a:latin typeface="Arial"/>
                        </a:defRPr>
                      </a:lvl5pPr>
                      <a:lvl6pPr marL="2005051" algn="l" defTabSz="802020" rtl="0" eaLnBrk="1" latinLnBrk="0" hangingPunct="1">
                        <a:defRPr sz="1579" kern="1200">
                          <a:solidFill>
                            <a:schemeClr val="tx1"/>
                          </a:solidFill>
                          <a:latin typeface="Arial"/>
                        </a:defRPr>
                      </a:lvl6pPr>
                      <a:lvl7pPr marL="2406061" algn="l" defTabSz="802020" rtl="0" eaLnBrk="1" latinLnBrk="0" hangingPunct="1">
                        <a:defRPr sz="1579" kern="1200">
                          <a:solidFill>
                            <a:schemeClr val="tx1"/>
                          </a:solidFill>
                          <a:latin typeface="Arial"/>
                        </a:defRPr>
                      </a:lvl7pPr>
                      <a:lvl8pPr marL="2807071" algn="l" defTabSz="802020" rtl="0" eaLnBrk="1" latinLnBrk="0" hangingPunct="1">
                        <a:defRPr sz="1579" kern="1200">
                          <a:solidFill>
                            <a:schemeClr val="tx1"/>
                          </a:solidFill>
                          <a:latin typeface="Arial"/>
                        </a:defRPr>
                      </a:lvl8pPr>
                      <a:lvl9pPr marL="3208081" algn="l" defTabSz="802020" rtl="0" eaLnBrk="1" latinLnBrk="0" hangingPunct="1">
                        <a:defRPr sz="1579" kern="1200">
                          <a:solidFill>
                            <a:schemeClr val="tx1"/>
                          </a:solidFill>
                          <a:latin typeface="Arial"/>
                        </a:defRPr>
                      </a:lvl9pPr>
                    </a:lstStyle>
                    <a:p>
                      <a:pPr algn="ctr">
                        <a:lnSpc>
                          <a:spcPct val="115000"/>
                        </a:lnSpc>
                        <a:spcAft>
                          <a:spcPts val="0"/>
                        </a:spcAft>
                      </a:pPr>
                      <a:r>
                        <a:rPr lang="fr-FR" sz="2400" b="1" dirty="0">
                          <a:effectLst/>
                          <a:latin typeface="Times New Roman" pitchFamily="18" charset="0"/>
                          <a:ea typeface="Times New Roman" charset="0"/>
                          <a:cs typeface="Times New Roman" pitchFamily="18" charset="0"/>
                        </a:rPr>
                        <a:t>0,15%</a:t>
                      </a:r>
                    </a:p>
                  </a:txBody>
                  <a:tcPr marL="44446" marR="4444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fr-FR" sz="2400" b="1" dirty="0">
                          <a:effectLst/>
                          <a:latin typeface="Times New Roman" pitchFamily="18" charset="0"/>
                          <a:ea typeface="Times New Roman" charset="0"/>
                          <a:cs typeface="Times New Roman" pitchFamily="18" charset="0"/>
                        </a:rPr>
                        <a:t>0,06%</a:t>
                      </a:r>
                    </a:p>
                  </a:txBody>
                  <a:tcPr marL="44446" marR="4444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127199"/>
                  </a:ext>
                </a:extLst>
              </a:tr>
            </a:tbl>
          </a:graphicData>
        </a:graphic>
      </p:graphicFrame>
      <p:sp>
        <p:nvSpPr>
          <p:cNvPr id="4" name="ZoneTexte 3">
            <a:extLst>
              <a:ext uri="{FF2B5EF4-FFF2-40B4-BE49-F238E27FC236}">
                <a16:creationId xmlns:a16="http://schemas.microsoft.com/office/drawing/2014/main" id="{377D3285-9321-A837-2458-36BE09B0E974}"/>
              </a:ext>
            </a:extLst>
          </p:cNvPr>
          <p:cNvSpPr txBox="1"/>
          <p:nvPr/>
        </p:nvSpPr>
        <p:spPr>
          <a:xfrm>
            <a:off x="200660" y="1274358"/>
            <a:ext cx="10327639" cy="461665"/>
          </a:xfrm>
          <a:prstGeom prst="rect">
            <a:avLst/>
          </a:prstGeom>
          <a:noFill/>
        </p:spPr>
        <p:txBody>
          <a:bodyPr wrap="square" rtlCol="0">
            <a:spAutoFit/>
          </a:bodyPr>
          <a:lstStyle/>
          <a:p>
            <a:pPr algn="ctr"/>
            <a:r>
              <a:rPr lang="fr-FR" sz="2400" b="1" dirty="0">
                <a:latin typeface="Times New Roman" panose="02020603050405020304" pitchFamily="18" charset="0"/>
                <a:cs typeface="Times New Roman" panose="02020603050405020304" pitchFamily="18" charset="0"/>
              </a:rPr>
              <a:t>Tableau III</a:t>
            </a:r>
            <a:r>
              <a:rPr lang="fr-FR" sz="2400" dirty="0">
                <a:latin typeface="Times New Roman" panose="02020603050405020304" pitchFamily="18" charset="0"/>
                <a:cs typeface="Times New Roman" panose="02020603050405020304" pitchFamily="18" charset="0"/>
              </a:rPr>
              <a:t>: Effets indésirables dans le DS de Bakel en 2024 et 2025 </a:t>
            </a:r>
          </a:p>
        </p:txBody>
      </p:sp>
    </p:spTree>
    <p:extLst>
      <p:ext uri="{BB962C8B-B14F-4D97-AF65-F5344CB8AC3E}">
        <p14:creationId xmlns:p14="http://schemas.microsoft.com/office/powerpoint/2010/main" val="179295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5F57A-79F5-B66F-8059-52EF8615CE0F}"/>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756B79E2-2F71-DDCF-94E5-4961B49E5894}"/>
              </a:ext>
            </a:extLst>
          </p:cNvPr>
          <p:cNvSpPr>
            <a:spLocks noGrp="1" noChangeArrowheads="1"/>
          </p:cNvSpPr>
          <p:nvPr>
            <p:ph type="title" idx="4294967295"/>
          </p:nvPr>
        </p:nvSpPr>
        <p:spPr>
          <a:xfrm>
            <a:off x="16510" y="29297"/>
            <a:ext cx="10693400" cy="1161328"/>
          </a:xfrm>
          <a:solidFill>
            <a:srgbClr val="00B050"/>
          </a:solidFill>
        </p:spPr>
        <p:txBody>
          <a:bodyPr>
            <a:noAutofit/>
          </a:bodyPr>
          <a:lstStyle/>
          <a:p>
            <a:pPr>
              <a:defRPr/>
            </a:pPr>
            <a:r>
              <a:rPr lang="fr-FR" altLang="fr-FR" sz="3200" b="1" dirty="0">
                <a:solidFill>
                  <a:schemeClr val="bg1"/>
                </a:solidFill>
                <a:latin typeface="Times New Roman" panose="02020603050405020304" pitchFamily="18" charset="0"/>
                <a:cs typeface="Times New Roman" panose="02020603050405020304" pitchFamily="18" charset="0"/>
              </a:rPr>
              <a:t>ICONOGRAPHIE MISE EN ŒUVRE AMM/MDA 2025</a:t>
            </a:r>
            <a:endParaRPr lang="fr-FR" sz="3200" b="1" dirty="0">
              <a:solidFill>
                <a:schemeClr val="bg1"/>
              </a:solidFill>
              <a:latin typeface="Times New Roman" panose="02020603050405020304" pitchFamily="18" charset="0"/>
              <a:cs typeface="Times New Roman" panose="02020603050405020304" pitchFamily="18" charset="0"/>
            </a:endParaRPr>
          </a:p>
        </p:txBody>
      </p:sp>
      <p:pic>
        <p:nvPicPr>
          <p:cNvPr id="2" name="Image 1" descr="C:\Users\tabas\OneDrive\Bureau\2025\PALUDISME 2025\AMM 2025\AMM 3 2025\IMG-20251002-WA0099.jpg">
            <a:extLst>
              <a:ext uri="{FF2B5EF4-FFF2-40B4-BE49-F238E27FC236}">
                <a16:creationId xmlns:a16="http://schemas.microsoft.com/office/drawing/2014/main" id="{1D168399-0EAF-6B03-C287-7A515DB51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27" y="1215389"/>
            <a:ext cx="3572874" cy="2718435"/>
          </a:xfrm>
          <a:prstGeom prst="rect">
            <a:avLst/>
          </a:prstGeom>
          <a:noFill/>
          <a:ln>
            <a:noFill/>
          </a:ln>
        </p:spPr>
      </p:pic>
      <p:pic>
        <p:nvPicPr>
          <p:cNvPr id="5" name="Image 4" descr="C:\Users\tabas\OneDrive\Bureau\2025\PALUDISME 2025\AMM 2025\AMM 3 2025\IMG-20251002-WA0098.jpg">
            <a:extLst>
              <a:ext uri="{FF2B5EF4-FFF2-40B4-BE49-F238E27FC236}">
                <a16:creationId xmlns:a16="http://schemas.microsoft.com/office/drawing/2014/main" id="{4E2E0BC9-8104-BE3E-F910-31002EE0A96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6500" y="1215390"/>
            <a:ext cx="3572874" cy="2718434"/>
          </a:xfrm>
          <a:prstGeom prst="rect">
            <a:avLst/>
          </a:prstGeom>
          <a:noFill/>
          <a:ln>
            <a:noFill/>
          </a:ln>
        </p:spPr>
      </p:pic>
      <p:pic>
        <p:nvPicPr>
          <p:cNvPr id="12" name="Image 11" descr="C:\Users\tabas\OneDrive\Bureau\2025\PALUDISME 2025\AMM 2025\AMM 3 2025\IMG-20251003-WA0080.jpg">
            <a:extLst>
              <a:ext uri="{FF2B5EF4-FFF2-40B4-BE49-F238E27FC236}">
                <a16:creationId xmlns:a16="http://schemas.microsoft.com/office/drawing/2014/main" id="{0014FED3-B60A-6877-4D10-253274BE220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31" y="4010025"/>
            <a:ext cx="3602870" cy="3392806"/>
          </a:xfrm>
          <a:prstGeom prst="rect">
            <a:avLst/>
          </a:prstGeom>
          <a:noFill/>
          <a:ln>
            <a:noFill/>
          </a:ln>
        </p:spPr>
      </p:pic>
      <p:pic>
        <p:nvPicPr>
          <p:cNvPr id="14" name="Image 13" descr="C:\Users\tabas\OneDrive\Bureau\2025\PALUDISME 2025\AMM 2025\AMM 3 2025\IMG-20251004-WA0021.jpg">
            <a:extLst>
              <a:ext uri="{FF2B5EF4-FFF2-40B4-BE49-F238E27FC236}">
                <a16:creationId xmlns:a16="http://schemas.microsoft.com/office/drawing/2014/main" id="{2D4612D4-464F-DCA6-9046-A34825B20CB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6500" y="3979543"/>
            <a:ext cx="3561583" cy="3392806"/>
          </a:xfrm>
          <a:prstGeom prst="rect">
            <a:avLst/>
          </a:prstGeom>
          <a:noFill/>
          <a:ln>
            <a:noFill/>
          </a:ln>
        </p:spPr>
      </p:pic>
      <p:pic>
        <p:nvPicPr>
          <p:cNvPr id="15" name="Image 14" descr="C:\Users\tabas\OneDrive\Bureau\2025\PALUDISME 2025\AMM 2025\AMM 3 2025\IMG-20251003-WA0075.jpg">
            <a:extLst>
              <a:ext uri="{FF2B5EF4-FFF2-40B4-BE49-F238E27FC236}">
                <a16:creationId xmlns:a16="http://schemas.microsoft.com/office/drawing/2014/main" id="{E8F3B1F5-7DF3-5F0E-CC77-61690D54D72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5573" y="3970017"/>
            <a:ext cx="3230396" cy="3392807"/>
          </a:xfrm>
          <a:prstGeom prst="rect">
            <a:avLst/>
          </a:prstGeom>
          <a:noFill/>
          <a:ln>
            <a:noFill/>
          </a:ln>
        </p:spPr>
      </p:pic>
      <p:pic>
        <p:nvPicPr>
          <p:cNvPr id="16" name="Image 15" descr="C:\Users\tabas\OneDrive\Bureau\2025\PALUDISME 2025\AMM 2025\AMM 3 2025\IMG-20251004-WA0024.jpg">
            <a:extLst>
              <a:ext uri="{FF2B5EF4-FFF2-40B4-BE49-F238E27FC236}">
                <a16:creationId xmlns:a16="http://schemas.microsoft.com/office/drawing/2014/main" id="{F83E1D4D-69FE-5FD7-61A8-7FD657A5ED2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5573" y="1226820"/>
            <a:ext cx="3230396" cy="2707003"/>
          </a:xfrm>
          <a:prstGeom prst="rect">
            <a:avLst/>
          </a:prstGeom>
          <a:noFill/>
          <a:ln>
            <a:noFill/>
          </a:ln>
        </p:spPr>
      </p:pic>
    </p:spTree>
    <p:extLst>
      <p:ext uri="{BB962C8B-B14F-4D97-AF65-F5344CB8AC3E}">
        <p14:creationId xmlns:p14="http://schemas.microsoft.com/office/powerpoint/2010/main" val="3770994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B6ED8-C62B-78DD-6CEC-8B5346D3FAEF}"/>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8EEDA114-298E-207B-6B64-E3C500E2C6D6}"/>
              </a:ext>
            </a:extLst>
          </p:cNvPr>
          <p:cNvSpPr>
            <a:spLocks noGrp="1" noChangeArrowheads="1"/>
          </p:cNvSpPr>
          <p:nvPr>
            <p:ph type="title" idx="4294967295"/>
          </p:nvPr>
        </p:nvSpPr>
        <p:spPr>
          <a:xfrm>
            <a:off x="16510" y="29297"/>
            <a:ext cx="10693400" cy="856528"/>
          </a:xfrm>
          <a:solidFill>
            <a:srgbClr val="00B050"/>
          </a:solidFill>
        </p:spPr>
        <p:txBody>
          <a:bodyPr>
            <a:noAutofit/>
          </a:bodyPr>
          <a:lstStyle/>
          <a:p>
            <a:pPr>
              <a:defRPr/>
            </a:pPr>
            <a:r>
              <a:rPr lang="fr-FR" altLang="fr-FR" sz="3200" b="1" dirty="0">
                <a:solidFill>
                  <a:schemeClr val="bg1"/>
                </a:solidFill>
                <a:latin typeface="Times New Roman" panose="02020603050405020304" pitchFamily="18" charset="0"/>
                <a:cs typeface="Times New Roman" panose="02020603050405020304" pitchFamily="18" charset="0"/>
              </a:rPr>
              <a:t>RESULTATS DE LA DIGITALISATION 2025</a:t>
            </a:r>
            <a:endParaRPr lang="fr-FR" sz="3200" b="1" dirty="0">
              <a:solidFill>
                <a:schemeClr val="bg1"/>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A85C40E2-80C6-E2E0-194B-75CE5CBDB002}"/>
              </a:ext>
            </a:extLst>
          </p:cNvPr>
          <p:cNvSpPr txBox="1"/>
          <p:nvPr/>
        </p:nvSpPr>
        <p:spPr>
          <a:xfrm>
            <a:off x="196849" y="4577417"/>
            <a:ext cx="10331451" cy="2923877"/>
          </a:xfrm>
          <a:prstGeom prst="rect">
            <a:avLst/>
          </a:prstGeom>
          <a:noFill/>
        </p:spPr>
        <p:txBody>
          <a:bodyPr wrap="square" rtlCol="0">
            <a:spAutoFit/>
          </a:bodyPr>
          <a:lstStyle/>
          <a:p>
            <a:pPr marL="0" marR="0" indent="0" algn="l" rtl="0" eaLnBrk="1" fontAlgn="auto" latinLnBrk="0" hangingPunct="1">
              <a:buNone/>
            </a:pPr>
            <a:r>
              <a:rPr lang="fr-FR" sz="2300" b="1" dirty="0">
                <a:solidFill>
                  <a:srgbClr val="000000"/>
                </a:solidFill>
                <a:latin typeface="Times New Roman" panose="02020603050405020304" pitchFamily="18" charset="0"/>
                <a:cs typeface="Times New Roman" panose="02020603050405020304" pitchFamily="18" charset="0"/>
              </a:rPr>
              <a:t>Problèmes notés: </a:t>
            </a:r>
          </a:p>
          <a:p>
            <a:pPr marL="342900" marR="0" indent="-342900" algn="l" rtl="0" eaLnBrk="1" fontAlgn="auto" latinLnBrk="0" hangingPunct="1">
              <a:buFont typeface="Wingdings" panose="05000000000000000000" pitchFamily="2" charset="2"/>
              <a:buChar char="§"/>
            </a:pPr>
            <a:r>
              <a:rPr lang="fr-FR" sz="2300" dirty="0">
                <a:solidFill>
                  <a:srgbClr val="000000"/>
                </a:solidFill>
                <a:latin typeface="Times New Roman" panose="02020603050405020304" pitchFamily="18" charset="0"/>
                <a:cs typeface="Times New Roman" panose="02020603050405020304" pitchFamily="18" charset="0"/>
              </a:rPr>
              <a:t>Durée de la formation i</a:t>
            </a:r>
            <a:r>
              <a:rPr lang="fr-FR" sz="2300" b="0" i="0" u="none" strike="noStrike" kern="1200" spc="0" baseline="0" dirty="0">
                <a:ln>
                  <a:noFill/>
                </a:ln>
                <a:solidFill>
                  <a:srgbClr val="000000"/>
                </a:solidFill>
                <a:effectLst/>
                <a:latin typeface="Times New Roman" panose="02020603050405020304" pitchFamily="18" charset="0"/>
                <a:cs typeface="Times New Roman" panose="02020603050405020304" pitchFamily="18" charset="0"/>
              </a:rPr>
              <a:t>nsuffisante</a:t>
            </a:r>
            <a:endParaRPr lang="fr-FR" sz="2300" dirty="0">
              <a:latin typeface="Arial" panose="020B0604020202020204" pitchFamily="34" charset="0"/>
            </a:endParaRPr>
          </a:p>
          <a:p>
            <a:pPr marL="342900" marR="0" indent="-342900" algn="l" rtl="0" eaLnBrk="1" fontAlgn="auto" latinLnBrk="0" hangingPunct="1">
              <a:buFont typeface="Wingdings" panose="05000000000000000000" pitchFamily="2" charset="2"/>
              <a:buChar char="§"/>
            </a:pPr>
            <a:r>
              <a:rPr lang="fr-FR" sz="2300" b="0" i="0" u="none" strike="noStrike" kern="1200" spc="0" baseline="0" dirty="0">
                <a:ln>
                  <a:noFill/>
                </a:ln>
                <a:solidFill>
                  <a:srgbClr val="000000"/>
                </a:solidFill>
                <a:effectLst/>
                <a:latin typeface="Times New Roman" panose="02020603050405020304" pitchFamily="18" charset="0"/>
                <a:cs typeface="Times New Roman" panose="02020603050405020304" pitchFamily="18" charset="0"/>
              </a:rPr>
              <a:t>Absence de digitalisation dans certains PPS</a:t>
            </a:r>
            <a:endParaRPr lang="fr-FR" sz="2300" dirty="0">
              <a:latin typeface="Arial" panose="020B0604020202020204" pitchFamily="34" charset="0"/>
            </a:endParaRPr>
          </a:p>
          <a:p>
            <a:pPr marL="342900" marR="0" indent="-342900" algn="l" rtl="0" eaLnBrk="1" fontAlgn="auto" latinLnBrk="0" hangingPunct="1">
              <a:buFont typeface="Wingdings" panose="05000000000000000000" pitchFamily="2" charset="2"/>
              <a:buChar char="§"/>
            </a:pPr>
            <a:r>
              <a:rPr lang="fr-FR" sz="2300" dirty="0">
                <a:solidFill>
                  <a:srgbClr val="000000"/>
                </a:solidFill>
                <a:latin typeface="Times New Roman" panose="02020603050405020304" pitchFamily="18" charset="0"/>
                <a:cs typeface="Times New Roman" panose="02020603050405020304" pitchFamily="18" charset="0"/>
              </a:rPr>
              <a:t>Difficultés pour scanner les QR Code</a:t>
            </a:r>
          </a:p>
          <a:p>
            <a:pPr marL="342900" marR="0" indent="-342900" algn="l" rtl="0" eaLnBrk="1" fontAlgn="auto" latinLnBrk="0" hangingPunct="1">
              <a:buFont typeface="Wingdings" panose="05000000000000000000" pitchFamily="2" charset="2"/>
              <a:buChar char="§"/>
            </a:pPr>
            <a:r>
              <a:rPr lang="fr-FR" sz="2300" b="0" i="0" u="none" strike="noStrike" kern="1200" dirty="0">
                <a:solidFill>
                  <a:srgbClr val="000000"/>
                </a:solidFill>
                <a:effectLst/>
                <a:latin typeface="Times New Roman" panose="02020603050405020304" pitchFamily="18" charset="0"/>
                <a:cs typeface="Times New Roman" panose="02020603050405020304" pitchFamily="18" charset="0"/>
              </a:rPr>
              <a:t>Synchronisation des donnés</a:t>
            </a:r>
            <a:endParaRPr lang="fr-FR" sz="2300" dirty="0">
              <a:latin typeface="Times New Roman" panose="02020603050405020304" pitchFamily="18" charset="0"/>
              <a:cs typeface="Times New Roman" panose="02020603050405020304" pitchFamily="18" charset="0"/>
            </a:endParaRPr>
          </a:p>
          <a:p>
            <a:pPr marL="342900" marR="0" indent="-342900" algn="l" rtl="0" eaLnBrk="1" fontAlgn="auto" latinLnBrk="0" hangingPunct="1">
              <a:buFont typeface="Wingdings" panose="05000000000000000000" pitchFamily="2" charset="2"/>
              <a:buChar char="§"/>
            </a:pPr>
            <a:r>
              <a:rPr lang="fr-FR" sz="2300" b="0" i="0" u="none" strike="noStrike" kern="1200" dirty="0">
                <a:solidFill>
                  <a:srgbClr val="000000"/>
                </a:solidFill>
                <a:effectLst/>
                <a:latin typeface="Times New Roman" panose="02020603050405020304" pitchFamily="18" charset="0"/>
                <a:cs typeface="Times New Roman" panose="02020603050405020304" pitchFamily="18" charset="0"/>
              </a:rPr>
              <a:t>Absence d’internet dans certains PPS</a:t>
            </a:r>
            <a:endParaRPr lang="fr-FR" sz="2300" dirty="0">
              <a:latin typeface="Times New Roman" panose="02020603050405020304" pitchFamily="18" charset="0"/>
              <a:cs typeface="Times New Roman" panose="02020603050405020304" pitchFamily="18" charset="0"/>
            </a:endParaRPr>
          </a:p>
          <a:p>
            <a:pPr marL="342900" marR="0" indent="-342900" algn="l" rtl="0" eaLnBrk="1" fontAlgn="auto" latinLnBrk="0" hangingPunct="1">
              <a:buFont typeface="Wingdings" panose="05000000000000000000" pitchFamily="2" charset="2"/>
              <a:buChar char="§"/>
            </a:pPr>
            <a:r>
              <a:rPr lang="fr-FR" sz="2300" b="0" i="0" u="none" strike="noStrike" kern="1200" baseline="0" dirty="0">
                <a:solidFill>
                  <a:srgbClr val="000000"/>
                </a:solidFill>
                <a:effectLst/>
                <a:latin typeface="Times New Roman" panose="02020603050405020304" pitchFamily="18" charset="0"/>
                <a:cs typeface="Times New Roman" panose="02020603050405020304" pitchFamily="18" charset="0"/>
              </a:rPr>
              <a:t>Retard de la disponibilité des dernières versions et changement de version APK </a:t>
            </a:r>
            <a:endParaRPr lang="fr-FR" sz="2300" dirty="0">
              <a:latin typeface="Times New Roman" panose="02020603050405020304" pitchFamily="18" charset="0"/>
              <a:cs typeface="Times New Roman" panose="02020603050405020304" pitchFamily="18" charset="0"/>
            </a:endParaRPr>
          </a:p>
          <a:p>
            <a:pPr marL="342900" marR="0" indent="-342900" algn="l" rtl="0" eaLnBrk="1" fontAlgn="auto" latinLnBrk="0" hangingPunct="1">
              <a:buFont typeface="Wingdings" panose="05000000000000000000" pitchFamily="2" charset="2"/>
              <a:buChar char="§"/>
            </a:pPr>
            <a:r>
              <a:rPr lang="fr-FR" sz="2300" b="0" i="0" u="none" strike="noStrike" kern="1200" spc="0" baseline="0" dirty="0">
                <a:ln>
                  <a:noFill/>
                </a:ln>
                <a:solidFill>
                  <a:srgbClr val="000000"/>
                </a:solidFill>
                <a:effectLst/>
                <a:latin typeface="Times New Roman" panose="02020603050405020304" pitchFamily="18" charset="0"/>
                <a:cs typeface="Times New Roman" panose="02020603050405020304" pitchFamily="18" charset="0"/>
              </a:rPr>
              <a:t>Insuffisance de</a:t>
            </a:r>
            <a:r>
              <a:rPr lang="fr-FR" sz="2300" b="0" i="0" u="none" strike="noStrike" kern="1200" dirty="0">
                <a:solidFill>
                  <a:srgbClr val="000000"/>
                </a:solidFill>
                <a:effectLst/>
                <a:latin typeface="Times New Roman" panose="02020603050405020304" pitchFamily="18" charset="0"/>
                <a:cs typeface="Times New Roman" panose="02020603050405020304" pitchFamily="18" charset="0"/>
              </a:rPr>
              <a:t> tablettes</a:t>
            </a:r>
            <a:endParaRPr lang="fr-FR" sz="2300" b="0" i="0" u="none" strike="noStrike" dirty="0">
              <a:effectLst/>
              <a:latin typeface="Times New Roman" panose="02020603050405020304" pitchFamily="18" charset="0"/>
              <a:cs typeface="Times New Roman" panose="02020603050405020304" pitchFamily="18" charset="0"/>
            </a:endParaRPr>
          </a:p>
        </p:txBody>
      </p:sp>
      <p:graphicFrame>
        <p:nvGraphicFramePr>
          <p:cNvPr id="2" name="Tableau 1">
            <a:extLst>
              <a:ext uri="{FF2B5EF4-FFF2-40B4-BE49-F238E27FC236}">
                <a16:creationId xmlns:a16="http://schemas.microsoft.com/office/drawing/2014/main" id="{514DFD54-6003-8779-EE1D-E6B5A7B2A5EC}"/>
              </a:ext>
            </a:extLst>
          </p:cNvPr>
          <p:cNvGraphicFramePr>
            <a:graphicFrameLocks noGrp="1"/>
          </p:cNvGraphicFramePr>
          <p:nvPr>
            <p:extLst>
              <p:ext uri="{D42A27DB-BD31-4B8C-83A1-F6EECF244321}">
                <p14:modId xmlns:p14="http://schemas.microsoft.com/office/powerpoint/2010/main" val="1281243320"/>
              </p:ext>
            </p:extLst>
          </p:nvPr>
        </p:nvGraphicFramePr>
        <p:xfrm>
          <a:off x="124461" y="885825"/>
          <a:ext cx="10480039" cy="3617026"/>
        </p:xfrm>
        <a:graphic>
          <a:graphicData uri="http://schemas.openxmlformats.org/drawingml/2006/table">
            <a:tbl>
              <a:tblPr firstRow="1" firstCol="1" bandRow="1"/>
              <a:tblGrid>
                <a:gridCol w="1668820">
                  <a:extLst>
                    <a:ext uri="{9D8B030D-6E8A-4147-A177-3AD203B41FA5}">
                      <a16:colId xmlns:a16="http://schemas.microsoft.com/office/drawing/2014/main" val="20000"/>
                    </a:ext>
                  </a:extLst>
                </a:gridCol>
                <a:gridCol w="1168175">
                  <a:extLst>
                    <a:ext uri="{9D8B030D-6E8A-4147-A177-3AD203B41FA5}">
                      <a16:colId xmlns:a16="http://schemas.microsoft.com/office/drawing/2014/main" val="20001"/>
                    </a:ext>
                  </a:extLst>
                </a:gridCol>
                <a:gridCol w="1335057">
                  <a:extLst>
                    <a:ext uri="{9D8B030D-6E8A-4147-A177-3AD203B41FA5}">
                      <a16:colId xmlns:a16="http://schemas.microsoft.com/office/drawing/2014/main" val="20002"/>
                    </a:ext>
                  </a:extLst>
                </a:gridCol>
                <a:gridCol w="1168175">
                  <a:extLst>
                    <a:ext uri="{9D8B030D-6E8A-4147-A177-3AD203B41FA5}">
                      <a16:colId xmlns:a16="http://schemas.microsoft.com/office/drawing/2014/main" val="1749131645"/>
                    </a:ext>
                  </a:extLst>
                </a:gridCol>
                <a:gridCol w="1335057">
                  <a:extLst>
                    <a:ext uri="{9D8B030D-6E8A-4147-A177-3AD203B41FA5}">
                      <a16:colId xmlns:a16="http://schemas.microsoft.com/office/drawing/2014/main" val="1503043508"/>
                    </a:ext>
                  </a:extLst>
                </a:gridCol>
                <a:gridCol w="1370728">
                  <a:extLst>
                    <a:ext uri="{9D8B030D-6E8A-4147-A177-3AD203B41FA5}">
                      <a16:colId xmlns:a16="http://schemas.microsoft.com/office/drawing/2014/main" val="20003"/>
                    </a:ext>
                  </a:extLst>
                </a:gridCol>
                <a:gridCol w="1320467">
                  <a:extLst>
                    <a:ext uri="{9D8B030D-6E8A-4147-A177-3AD203B41FA5}">
                      <a16:colId xmlns:a16="http://schemas.microsoft.com/office/drawing/2014/main" val="697987267"/>
                    </a:ext>
                  </a:extLst>
                </a:gridCol>
                <a:gridCol w="1113560">
                  <a:extLst>
                    <a:ext uri="{9D8B030D-6E8A-4147-A177-3AD203B41FA5}">
                      <a16:colId xmlns:a16="http://schemas.microsoft.com/office/drawing/2014/main" val="3583778484"/>
                    </a:ext>
                  </a:extLst>
                </a:gridCol>
              </a:tblGrid>
              <a:tr h="214163">
                <a:tc gridSpan="8">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PERFORMANCE AMM TDO3 </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marL="0" algn="ctr" defTabSz="914400" rtl="0" eaLnBrk="1" latinLnBrk="0" hangingPunct="1">
                        <a:lnSpc>
                          <a:spcPct val="115000"/>
                        </a:lnSpc>
                        <a:spcAft>
                          <a:spcPts val="0"/>
                        </a:spcAft>
                      </a:pPr>
                      <a:endParaRPr lang="fr-CA" sz="2000" b="1"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marL="0" algn="ctr" defTabSz="914400" rtl="0" eaLnBrk="1" latinLnBrk="0" hangingPunct="1">
                        <a:lnSpc>
                          <a:spcPct val="115000"/>
                        </a:lnSpc>
                        <a:spcAft>
                          <a:spcPts val="0"/>
                        </a:spcAft>
                      </a:pPr>
                      <a:endParaRPr lang="fr-CA" sz="2000" b="1"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pPr algn="ctr">
                        <a:lnSpc>
                          <a:spcPct val="115000"/>
                        </a:lnSpc>
                        <a:spcAft>
                          <a:spcPts val="0"/>
                        </a:spcAft>
                      </a:pPr>
                      <a:endParaRPr lang="fr-CA" sz="2000" b="1" kern="1200" dirty="0">
                        <a:solidFill>
                          <a:schemeClr val="bg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00"/>
                    </a:solidFill>
                  </a:tcPr>
                </a:tc>
                <a:tc hMerge="1">
                  <a:txBody>
                    <a:bodyPr/>
                    <a:lstStyle/>
                    <a:p>
                      <a:endParaRPr lang="en-US"/>
                    </a:p>
                  </a:txBody>
                  <a:tcPr/>
                </a:tc>
                <a:tc hMerge="1">
                  <a:txBody>
                    <a:bodyPr/>
                    <a:lstStyle/>
                    <a:p>
                      <a:pPr marL="0" algn="ctr" defTabSz="914400" rtl="0" eaLnBrk="1" latinLnBrk="0" hangingPunct="1">
                        <a:lnSpc>
                          <a:spcPct val="115000"/>
                        </a:lnSpc>
                        <a:spcAft>
                          <a:spcPts val="0"/>
                        </a:spcAft>
                      </a:pPr>
                      <a:endParaRPr lang="en-US" sz="2000" b="1"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3863572474"/>
                  </a:ext>
                </a:extLst>
              </a:tr>
              <a:tr h="679816">
                <a:tc rowSpan="2">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a:lnSpc>
                          <a:spcPct val="115000"/>
                        </a:lnSpc>
                        <a:spcAft>
                          <a:spcPts val="0"/>
                        </a:spcAft>
                      </a:pPr>
                      <a:r>
                        <a:rPr lang="fr-FR" sz="2400" b="1" kern="1200" dirty="0">
                          <a:solidFill>
                            <a:schemeClr val="tx1"/>
                          </a:solidFill>
                          <a:latin typeface="Times New Roman" panose="02020603050405020304" pitchFamily="18" charset="0"/>
                          <a:ea typeface="+mn-ea"/>
                          <a:cs typeface="Times New Roman" panose="02020603050405020304" pitchFamily="18" charset="0"/>
                        </a:rPr>
                        <a:t>PASSAGE AMM </a:t>
                      </a:r>
                      <a:endParaRPr lang="fr-CA" sz="2400" b="1"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rowSpan="2">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lnSpc>
                          <a:spcPct val="115000"/>
                        </a:lnSpc>
                        <a:spcAft>
                          <a:spcPts val="0"/>
                        </a:spcAft>
                      </a:pPr>
                      <a:r>
                        <a:rPr lang="fr-CA" sz="2400" b="1" kern="1200" dirty="0">
                          <a:solidFill>
                            <a:schemeClr val="tx1"/>
                          </a:solidFill>
                          <a:latin typeface="Times New Roman" panose="02020603050405020304" pitchFamily="18" charset="0"/>
                          <a:ea typeface="+mn-ea"/>
                          <a:cs typeface="Times New Roman" panose="02020603050405020304" pitchFamily="18" charset="0"/>
                        </a:rPr>
                        <a:t>CIBLE 3 mois et plus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lnSpc>
                          <a:spcPct val="115000"/>
                        </a:lnSpc>
                        <a:spcAft>
                          <a:spcPts val="0"/>
                        </a:spcAft>
                      </a:pPr>
                      <a:r>
                        <a:rPr lang="fr-CA" sz="2400" b="1" kern="1200" dirty="0">
                          <a:solidFill>
                            <a:schemeClr val="tx1"/>
                          </a:solidFill>
                          <a:latin typeface="Times New Roman" panose="02020603050405020304" pitchFamily="18" charset="0"/>
                          <a:ea typeface="+mn-ea"/>
                          <a:cs typeface="Times New Roman" panose="02020603050405020304" pitchFamily="18" charset="0"/>
                        </a:rPr>
                        <a:t>RECENSEMENT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n-US"/>
                    </a:p>
                  </a:txBody>
                  <a:tcPr/>
                </a:tc>
                <a:tc gridSpan="2">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a:lnSpc>
                          <a:spcPct val="115000"/>
                        </a:lnSpc>
                        <a:spcAft>
                          <a:spcPts val="0"/>
                        </a:spcAft>
                      </a:pPr>
                      <a:r>
                        <a:rPr lang="fr-CA" sz="2400" b="1" kern="1200" dirty="0">
                          <a:solidFill>
                            <a:schemeClr val="bg1"/>
                          </a:solidFill>
                          <a:latin typeface="Times New Roman" panose="02020603050405020304" pitchFamily="18" charset="0"/>
                          <a:ea typeface="+mn-ea"/>
                          <a:cs typeface="Times New Roman" panose="02020603050405020304" pitchFamily="18" charset="0"/>
                        </a:rPr>
                        <a:t>NBRE PERSONNES TRAITEES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hMerge="1">
                  <a:txBody>
                    <a:bodyPr/>
                    <a:lstStyle/>
                    <a:p>
                      <a:pPr algn="ctr">
                        <a:lnSpc>
                          <a:spcPct val="115000"/>
                        </a:lnSpc>
                        <a:spcAft>
                          <a:spcPts val="0"/>
                        </a:spcAft>
                      </a:pPr>
                      <a:endParaRPr lang="fr-CA" sz="20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lnSpc>
                          <a:spcPct val="115000"/>
                        </a:lnSpc>
                        <a:spcAft>
                          <a:spcPts val="0"/>
                        </a:spcAft>
                      </a:pPr>
                      <a:r>
                        <a:rPr lang="en-US" sz="2400" b="1" kern="1200" dirty="0">
                          <a:solidFill>
                            <a:schemeClr val="tx1"/>
                          </a:solidFill>
                          <a:latin typeface="Times New Roman" panose="02020603050405020304" pitchFamily="18" charset="0"/>
                          <a:ea typeface="+mn-ea"/>
                          <a:cs typeface="Times New Roman" panose="02020603050405020304" pitchFamily="18" charset="0"/>
                        </a:rPr>
                        <a:t>COUVERTURE THEORIQUE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US"/>
                    </a:p>
                  </a:txBody>
                  <a:tcPr/>
                </a:tc>
                <a:extLst>
                  <a:ext uri="{0D108BD9-81ED-4DB2-BD59-A6C34878D82A}">
                    <a16:rowId xmlns:a16="http://schemas.microsoft.com/office/drawing/2014/main" val="10000"/>
                  </a:ext>
                </a:extLst>
              </a:tr>
              <a:tr h="679816">
                <a:tc vMerge="1">
                  <a:txBody>
                    <a:bodyPr/>
                    <a:lstStyle/>
                    <a:p>
                      <a:endParaRPr lang="en-US"/>
                    </a:p>
                  </a:txBody>
                  <a:tcPr/>
                </a:tc>
                <a:tc vMerge="1">
                  <a:txBody>
                    <a:bodyPr/>
                    <a:lstStyle/>
                    <a:p>
                      <a:endParaRPr lang="en-US"/>
                    </a:p>
                  </a:txBody>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lnSpc>
                          <a:spcPct val="115000"/>
                        </a:lnSpc>
                        <a:spcAft>
                          <a:spcPts val="0"/>
                        </a:spcAft>
                      </a:pPr>
                      <a:r>
                        <a:rPr lang="fr-CA" sz="2400" b="1" kern="1200" dirty="0">
                          <a:solidFill>
                            <a:schemeClr val="tx1"/>
                          </a:solidFill>
                          <a:latin typeface="Times New Roman" panose="02020603050405020304" pitchFamily="18" charset="0"/>
                          <a:ea typeface="+mn-ea"/>
                          <a:cs typeface="Times New Roman" panose="02020603050405020304" pitchFamily="18" charset="0"/>
                        </a:rPr>
                        <a:t>MAQUETTE  DATA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lnSpc>
                          <a:spcPct val="115000"/>
                        </a:lnSpc>
                        <a:spcAft>
                          <a:spcPts val="0"/>
                        </a:spcAft>
                      </a:pPr>
                      <a:r>
                        <a:rPr lang="fr-CA" sz="2400" b="1" kern="1200" dirty="0">
                          <a:solidFill>
                            <a:schemeClr val="tx1"/>
                          </a:solidFill>
                          <a:latin typeface="Times New Roman" panose="02020603050405020304" pitchFamily="18" charset="0"/>
                          <a:ea typeface="+mn-ea"/>
                          <a:cs typeface="Times New Roman" panose="02020603050405020304" pitchFamily="18" charset="0"/>
                        </a:rPr>
                        <a:t>DIGIT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lnSpc>
                          <a:spcPct val="115000"/>
                        </a:lnSpc>
                        <a:spcAft>
                          <a:spcPts val="0"/>
                        </a:spcAft>
                      </a:pPr>
                      <a:r>
                        <a:rPr lang="fr-CA" sz="2400" b="1" kern="1200" dirty="0">
                          <a:solidFill>
                            <a:schemeClr val="bg1"/>
                          </a:solidFill>
                          <a:latin typeface="Times New Roman" panose="02020603050405020304" pitchFamily="18" charset="0"/>
                          <a:ea typeface="+mn-ea"/>
                          <a:cs typeface="Times New Roman" panose="02020603050405020304" pitchFamily="18" charset="0"/>
                        </a:rPr>
                        <a:t>MAQUETTE DATA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lnSpc>
                          <a:spcPct val="115000"/>
                        </a:lnSpc>
                        <a:spcAft>
                          <a:spcPts val="0"/>
                        </a:spcAft>
                      </a:pPr>
                      <a:r>
                        <a:rPr lang="fr-CA" sz="2400" b="1" kern="1200" dirty="0">
                          <a:solidFill>
                            <a:schemeClr val="bg1"/>
                          </a:solidFill>
                          <a:latin typeface="Times New Roman" panose="02020603050405020304" pitchFamily="18" charset="0"/>
                          <a:ea typeface="+mn-ea"/>
                          <a:cs typeface="Times New Roman" panose="02020603050405020304" pitchFamily="18" charset="0"/>
                        </a:rPr>
                        <a:t>DIGIT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lnSpc>
                          <a:spcPct val="115000"/>
                        </a:lnSpc>
                        <a:spcAft>
                          <a:spcPts val="0"/>
                        </a:spcAft>
                      </a:pPr>
                      <a:r>
                        <a:rPr lang="fr-CA" sz="2400" b="1" kern="1200" dirty="0">
                          <a:solidFill>
                            <a:schemeClr val="tx1"/>
                          </a:solidFill>
                          <a:latin typeface="Times New Roman" panose="02020603050405020304" pitchFamily="18" charset="0"/>
                          <a:ea typeface="+mn-ea"/>
                          <a:cs typeface="Times New Roman" panose="02020603050405020304" pitchFamily="18" charset="0"/>
                        </a:rPr>
                        <a:t>MAQUETTE DATA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lnSpc>
                          <a:spcPct val="115000"/>
                        </a:lnSpc>
                        <a:spcAft>
                          <a:spcPts val="0"/>
                        </a:spcAft>
                      </a:pPr>
                      <a:r>
                        <a:rPr lang="fr-CA" sz="2400" b="1" kern="1200" dirty="0">
                          <a:solidFill>
                            <a:schemeClr val="tx1"/>
                          </a:solidFill>
                          <a:latin typeface="Times New Roman" panose="02020603050405020304" pitchFamily="18" charset="0"/>
                          <a:ea typeface="+mn-ea"/>
                          <a:cs typeface="Times New Roman" panose="02020603050405020304" pitchFamily="18" charset="0"/>
                        </a:rPr>
                        <a:t>DIGIT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078826007"/>
                  </a:ext>
                </a:extLst>
              </a:tr>
              <a:tr h="214163">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a:lnSpc>
                          <a:spcPct val="115000"/>
                        </a:lnSpc>
                        <a:spcAft>
                          <a:spcPts val="0"/>
                        </a:spcAft>
                      </a:pPr>
                      <a:r>
                        <a:rPr lang="fr-FR" sz="2400" b="0" kern="1200" dirty="0">
                          <a:solidFill>
                            <a:schemeClr val="tx1"/>
                          </a:solidFill>
                          <a:latin typeface="Times New Roman" panose="02020603050405020304" pitchFamily="18" charset="0"/>
                          <a:ea typeface="+mn-ea"/>
                          <a:cs typeface="Times New Roman" panose="02020603050405020304" pitchFamily="18" charset="0"/>
                        </a:rPr>
                        <a:t>Passage 2</a:t>
                      </a:r>
                      <a:endParaRPr lang="fr-CA" sz="2400" b="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104830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75 433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32 836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75 104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21 091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fontAlgn="b" latinLnBrk="0" hangingPunct="1"/>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72%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fontAlgn="b" latinLnBrk="0" hangingPunct="1"/>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r h="269441">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2400" b="0" kern="1200" dirty="0">
                          <a:solidFill>
                            <a:schemeClr val="tx1"/>
                          </a:solidFill>
                          <a:latin typeface="Times New Roman" panose="02020603050405020304" pitchFamily="18" charset="0"/>
                          <a:ea typeface="+mn-ea"/>
                          <a:cs typeface="Times New Roman" panose="02020603050405020304" pitchFamily="18" charset="0"/>
                        </a:rPr>
                        <a:t>Passage 3</a:t>
                      </a:r>
                      <a:endParaRPr lang="fr-CA" sz="2400" b="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104830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77 047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3 534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76 816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latinLnBrk="0" hangingPunct="1"/>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1 108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fontAlgn="b" latinLnBrk="0" hangingPunct="1"/>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73%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marL="0" algn="ctr" defTabSz="914400" rtl="0" eaLnBrk="1" fontAlgn="b" latinLnBrk="0" hangingPunct="1"/>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25521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DF222-5A0C-A40F-2629-2E3060DAB76D}"/>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B71F3E49-F405-B636-D0B4-C59A968617FF}"/>
              </a:ext>
            </a:extLst>
          </p:cNvPr>
          <p:cNvSpPr>
            <a:spLocks noGrp="1" noChangeArrowheads="1"/>
          </p:cNvSpPr>
          <p:nvPr>
            <p:ph type="title" idx="4294967295"/>
          </p:nvPr>
        </p:nvSpPr>
        <p:spPr>
          <a:xfrm>
            <a:off x="16510" y="29296"/>
            <a:ext cx="10693400" cy="7533553"/>
          </a:xfrm>
          <a:solidFill>
            <a:srgbClr val="00B050"/>
          </a:solidFill>
        </p:spPr>
        <p:txBody>
          <a:bodyPr>
            <a:noAutofit/>
          </a:bodyPr>
          <a:lstStyle/>
          <a:p>
            <a:pPr>
              <a:defRPr/>
            </a:pPr>
            <a:r>
              <a:rPr kumimoji="0" lang="fr-FR" sz="4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OÙ EN SOMMES-NOUS A BAKEL ?</a:t>
            </a:r>
            <a:endParaRPr lang="fr-FR"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65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58021" y="0"/>
            <a:ext cx="10693400" cy="885826"/>
          </a:xfrm>
          <a:solidFill>
            <a:srgbClr val="00B050"/>
          </a:solidFill>
        </p:spPr>
        <p:txBody>
          <a:bodyPr>
            <a:noAutofit/>
          </a:bodyPr>
          <a:lstStyle/>
          <a:p>
            <a:pPr>
              <a:defRPr/>
            </a:pPr>
            <a:r>
              <a:rPr lang="fr-FR" altLang="fr-FR" sz="4000" b="1" dirty="0">
                <a:solidFill>
                  <a:schemeClr val="bg1"/>
                </a:solidFill>
                <a:latin typeface="Times New Roman" panose="02020603050405020304" pitchFamily="18" charset="0"/>
                <a:cs typeface="Times New Roman" panose="02020603050405020304" pitchFamily="18" charset="0"/>
              </a:rPr>
              <a:t>PLAN DE PRÉSENTATION</a:t>
            </a:r>
            <a:endParaRPr lang="fr-FR" sz="4000"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C556879-65AE-60B4-1381-BF95DCF094A8}"/>
              </a:ext>
            </a:extLst>
          </p:cNvPr>
          <p:cNvSpPr txBox="1">
            <a:spLocks/>
          </p:cNvSpPr>
          <p:nvPr/>
        </p:nvSpPr>
        <p:spPr>
          <a:xfrm>
            <a:off x="52334" y="885826"/>
            <a:ext cx="10588732" cy="6677024"/>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802020">
              <a:lnSpc>
                <a:spcPct val="120000"/>
              </a:lnSpc>
              <a:spcAft>
                <a:spcPts val="0"/>
              </a:spcAft>
              <a:buNone/>
            </a:pPr>
            <a:r>
              <a:rPr lang="fr-SN" sz="2800" b="1" kern="0" dirty="0">
                <a:solidFill>
                  <a:srgbClr val="000000"/>
                </a:solidFill>
                <a:latin typeface="Times New Roman" panose="02020603050405020304" pitchFamily="18" charset="0"/>
                <a:cs typeface="Times New Roman" panose="02020603050405020304" pitchFamily="18" charset="0"/>
              </a:rPr>
              <a:t>Introduction</a:t>
            </a:r>
          </a:p>
          <a:p>
            <a:pPr marL="401010" indent="-401010" algn="just" defTabSz="802020">
              <a:lnSpc>
                <a:spcPct val="120000"/>
              </a:lnSpc>
              <a:spcAft>
                <a:spcPts val="1053"/>
              </a:spcAft>
              <a:buFontTx/>
              <a:buAutoNum type="arabicPeriod"/>
            </a:pPr>
            <a:r>
              <a:rPr lang="fr-FR" sz="2800" kern="0" dirty="0">
                <a:solidFill>
                  <a:srgbClr val="222222"/>
                </a:solidFill>
                <a:latin typeface="Times New Roman" panose="02020603050405020304" pitchFamily="18" charset="0"/>
                <a:cs typeface="Times New Roman" panose="02020603050405020304" pitchFamily="18" charset="0"/>
              </a:rPr>
              <a:t>Contexte et justification de l’AMM à Bakel</a:t>
            </a:r>
          </a:p>
          <a:p>
            <a:pPr marL="401010" indent="-401010" algn="just" defTabSz="802020">
              <a:lnSpc>
                <a:spcPct val="120000"/>
              </a:lnSpc>
              <a:spcAft>
                <a:spcPts val="1053"/>
              </a:spcAft>
              <a:buFontTx/>
              <a:buAutoNum type="arabicPeriod"/>
            </a:pPr>
            <a:r>
              <a:rPr lang="fr-FR" sz="2800" dirty="0">
                <a:solidFill>
                  <a:srgbClr val="000000"/>
                </a:solidFill>
                <a:latin typeface="Times New Roman" panose="02020603050405020304" pitchFamily="18" charset="0"/>
                <a:cs typeface="Times New Roman" panose="02020603050405020304" pitchFamily="18" charset="0"/>
              </a:rPr>
              <a:t>Objectifs </a:t>
            </a:r>
          </a:p>
          <a:p>
            <a:pPr marL="401010" indent="-401010" algn="just" defTabSz="802020">
              <a:lnSpc>
                <a:spcPct val="120000"/>
              </a:lnSpc>
              <a:spcAft>
                <a:spcPts val="1053"/>
              </a:spcAft>
              <a:buFontTx/>
              <a:buAutoNum type="arabicPeriod"/>
            </a:pPr>
            <a:r>
              <a:rPr lang="fr-FR" sz="2800" dirty="0">
                <a:solidFill>
                  <a:srgbClr val="000000"/>
                </a:solidFill>
                <a:latin typeface="Times New Roman" panose="02020603050405020304" pitchFamily="18" charset="0"/>
                <a:cs typeface="Times New Roman" panose="02020603050405020304" pitchFamily="18" charset="0"/>
              </a:rPr>
              <a:t>Description et mise en œuvre de la stratégie AMM</a:t>
            </a:r>
          </a:p>
          <a:p>
            <a:pPr marL="401010" indent="-401010" algn="just" defTabSz="802020">
              <a:lnSpc>
                <a:spcPct val="120000"/>
              </a:lnSpc>
              <a:spcAft>
                <a:spcPts val="1053"/>
              </a:spcAft>
              <a:buFontTx/>
              <a:buAutoNum type="arabicPeriod"/>
            </a:pPr>
            <a:r>
              <a:rPr lang="fr-FR" sz="2800" dirty="0">
                <a:solidFill>
                  <a:srgbClr val="000000"/>
                </a:solidFill>
                <a:latin typeface="Times New Roman" panose="02020603050405020304" pitchFamily="18" charset="0"/>
                <a:cs typeface="Times New Roman" panose="02020603050405020304" pitchFamily="18" charset="0"/>
              </a:rPr>
              <a:t>Prédiction de l’Intervalle Inter cycle Optimal pour la mise ne œuvre de MDA dans le District de Bakel</a:t>
            </a:r>
          </a:p>
          <a:p>
            <a:pPr marL="401010" indent="-401010" algn="just" defTabSz="802020">
              <a:lnSpc>
                <a:spcPct val="120000"/>
              </a:lnSpc>
              <a:spcAft>
                <a:spcPts val="1053"/>
              </a:spcAft>
              <a:buFontTx/>
              <a:buAutoNum type="arabicPeriod"/>
            </a:pPr>
            <a:r>
              <a:rPr lang="fr-FR" sz="2800" dirty="0">
                <a:solidFill>
                  <a:srgbClr val="000000"/>
                </a:solidFill>
                <a:latin typeface="Times New Roman" panose="02020603050405020304" pitchFamily="18" charset="0"/>
                <a:cs typeface="Times New Roman" panose="02020603050405020304" pitchFamily="18" charset="0"/>
              </a:rPr>
              <a:t>Où en sommes-nous à Bakel ?</a:t>
            </a:r>
          </a:p>
          <a:p>
            <a:pPr marL="401010" indent="-401010" algn="just" defTabSz="802020">
              <a:spcAft>
                <a:spcPts val="1053"/>
              </a:spcAft>
              <a:buFontTx/>
              <a:buAutoNum type="arabicPeriod"/>
            </a:pPr>
            <a:r>
              <a:rPr lang="fr-FR" sz="2800" dirty="0">
                <a:solidFill>
                  <a:srgbClr val="000000"/>
                </a:solidFill>
                <a:latin typeface="Times New Roman" panose="02020603050405020304" pitchFamily="18" charset="0"/>
                <a:cs typeface="Times New Roman" panose="02020603050405020304" pitchFamily="18" charset="0"/>
              </a:rPr>
              <a:t>Défis</a:t>
            </a:r>
          </a:p>
          <a:p>
            <a:pPr marL="401010" indent="-401010" algn="just" defTabSz="802020">
              <a:spcAft>
                <a:spcPts val="1053"/>
              </a:spcAft>
              <a:buFontTx/>
              <a:buAutoNum type="arabicPeriod"/>
            </a:pPr>
            <a:r>
              <a:rPr lang="fr-FR" sz="2800" dirty="0">
                <a:solidFill>
                  <a:srgbClr val="000000"/>
                </a:solidFill>
                <a:latin typeface="Times New Roman" panose="02020603050405020304" pitchFamily="18" charset="0"/>
                <a:cs typeface="Times New Roman" panose="02020603050405020304" pitchFamily="18" charset="0"/>
              </a:rPr>
              <a:t>Perspectives</a:t>
            </a:r>
          </a:p>
          <a:p>
            <a:pPr marL="0" indent="0" algn="just" defTabSz="802020">
              <a:spcAft>
                <a:spcPts val="1053"/>
              </a:spcAft>
              <a:buNone/>
            </a:pPr>
            <a:r>
              <a:rPr lang="fr-FR" sz="2800" b="1" dirty="0">
                <a:solidFill>
                  <a:srgbClr val="000000"/>
                </a:solidFill>
                <a:latin typeface="Times New Roman" panose="02020603050405020304" pitchFamily="18" charset="0"/>
                <a:cs typeface="Times New Roman" panose="02020603050405020304" pitchFamily="18" charset="0"/>
              </a:rPr>
              <a:t>Conclusion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6BEC0-E7BE-3A2B-5334-BE345F0418ED}"/>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9E07BC34-FDBF-5571-AC8D-33210945FC35}"/>
              </a:ext>
            </a:extLst>
          </p:cNvPr>
          <p:cNvSpPr>
            <a:spLocks noGrp="1" noChangeArrowheads="1"/>
          </p:cNvSpPr>
          <p:nvPr>
            <p:ph type="title" idx="4294967295"/>
          </p:nvPr>
        </p:nvSpPr>
        <p:spPr>
          <a:xfrm>
            <a:off x="16510" y="29297"/>
            <a:ext cx="10693400" cy="1161328"/>
          </a:xfrm>
          <a:solidFill>
            <a:srgbClr val="00B050"/>
          </a:solidFill>
        </p:spPr>
        <p:txBody>
          <a:bodyPr>
            <a:noAutofit/>
          </a:bodyPr>
          <a:lstStyle/>
          <a:p>
            <a:pPr>
              <a:defRPr/>
            </a:pPr>
            <a:r>
              <a:rPr kumimoji="0" lang="fr-FR"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SITUATION ACTUELLE DU PALUDISME (1/4) </a:t>
            </a:r>
            <a:endParaRPr lang="fr-FR" sz="4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Graphique 1">
            <a:extLst>
              <a:ext uri="{FF2B5EF4-FFF2-40B4-BE49-F238E27FC236}">
                <a16:creationId xmlns:a16="http://schemas.microsoft.com/office/drawing/2014/main" id="{C212CAFE-A198-8B7E-B989-8DB811EAE635}"/>
              </a:ext>
            </a:extLst>
          </p:cNvPr>
          <p:cNvGraphicFramePr>
            <a:graphicFrameLocks/>
          </p:cNvGraphicFramePr>
          <p:nvPr>
            <p:extLst>
              <p:ext uri="{D42A27DB-BD31-4B8C-83A1-F6EECF244321}">
                <p14:modId xmlns:p14="http://schemas.microsoft.com/office/powerpoint/2010/main" val="3570306917"/>
              </p:ext>
            </p:extLst>
          </p:nvPr>
        </p:nvGraphicFramePr>
        <p:xfrm>
          <a:off x="88900" y="1190625"/>
          <a:ext cx="10528120" cy="6172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0872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E0B77-3E49-5171-7972-C6286BF112FA}"/>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2A531B68-85F8-B2A7-B814-37D7E27A34CC}"/>
              </a:ext>
            </a:extLst>
          </p:cNvPr>
          <p:cNvSpPr>
            <a:spLocks noGrp="1" noChangeArrowheads="1"/>
          </p:cNvSpPr>
          <p:nvPr>
            <p:ph type="title" idx="4294967295"/>
          </p:nvPr>
        </p:nvSpPr>
        <p:spPr>
          <a:xfrm>
            <a:off x="16510" y="29297"/>
            <a:ext cx="10693400" cy="1161328"/>
          </a:xfrm>
          <a:solidFill>
            <a:srgbClr val="00B050"/>
          </a:solidFill>
        </p:spPr>
        <p:txBody>
          <a:bodyPr>
            <a:noAutofit/>
          </a:bodyPr>
          <a:lstStyle/>
          <a:p>
            <a:pPr>
              <a:defRPr/>
            </a:pPr>
            <a:r>
              <a:rPr kumimoji="0" lang="fr-FR"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SITUATION ACTUELLE DU PALUDISME (2/4) </a:t>
            </a:r>
            <a:endParaRPr lang="fr-FR" sz="4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Tableau 2">
            <a:extLst>
              <a:ext uri="{FF2B5EF4-FFF2-40B4-BE49-F238E27FC236}">
                <a16:creationId xmlns:a16="http://schemas.microsoft.com/office/drawing/2014/main" id="{AECA404F-82DD-8297-1BE2-F3792CF8CE47}"/>
              </a:ext>
            </a:extLst>
          </p:cNvPr>
          <p:cNvGraphicFramePr>
            <a:graphicFrameLocks noGrp="1"/>
          </p:cNvGraphicFramePr>
          <p:nvPr>
            <p:extLst>
              <p:ext uri="{D42A27DB-BD31-4B8C-83A1-F6EECF244321}">
                <p14:modId xmlns:p14="http://schemas.microsoft.com/office/powerpoint/2010/main" val="3905844363"/>
              </p:ext>
            </p:extLst>
          </p:nvPr>
        </p:nvGraphicFramePr>
        <p:xfrm>
          <a:off x="92709" y="1876425"/>
          <a:ext cx="10511790" cy="5603367"/>
        </p:xfrm>
        <a:graphic>
          <a:graphicData uri="http://schemas.openxmlformats.org/drawingml/2006/table">
            <a:tbl>
              <a:tblPr/>
              <a:tblGrid>
                <a:gridCol w="3332171">
                  <a:extLst>
                    <a:ext uri="{9D8B030D-6E8A-4147-A177-3AD203B41FA5}">
                      <a16:colId xmlns:a16="http://schemas.microsoft.com/office/drawing/2014/main" val="3903269487"/>
                    </a:ext>
                  </a:extLst>
                </a:gridCol>
                <a:gridCol w="1374090">
                  <a:extLst>
                    <a:ext uri="{9D8B030D-6E8A-4147-A177-3AD203B41FA5}">
                      <a16:colId xmlns:a16="http://schemas.microsoft.com/office/drawing/2014/main" val="1346057618"/>
                    </a:ext>
                  </a:extLst>
                </a:gridCol>
                <a:gridCol w="1374090">
                  <a:extLst>
                    <a:ext uri="{9D8B030D-6E8A-4147-A177-3AD203B41FA5}">
                      <a16:colId xmlns:a16="http://schemas.microsoft.com/office/drawing/2014/main" val="2449470429"/>
                    </a:ext>
                  </a:extLst>
                </a:gridCol>
                <a:gridCol w="1374090">
                  <a:extLst>
                    <a:ext uri="{9D8B030D-6E8A-4147-A177-3AD203B41FA5}">
                      <a16:colId xmlns:a16="http://schemas.microsoft.com/office/drawing/2014/main" val="2124908057"/>
                    </a:ext>
                  </a:extLst>
                </a:gridCol>
                <a:gridCol w="3057349">
                  <a:extLst>
                    <a:ext uri="{9D8B030D-6E8A-4147-A177-3AD203B41FA5}">
                      <a16:colId xmlns:a16="http://schemas.microsoft.com/office/drawing/2014/main" val="2263615940"/>
                    </a:ext>
                  </a:extLst>
                </a:gridCol>
              </a:tblGrid>
              <a:tr h="531446">
                <a:tc rowSpan="2">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l" fontAlgn="ctr">
                        <a:buNone/>
                      </a:pPr>
                      <a:r>
                        <a:rPr lang="fr-FR" sz="2400" b="1" u="none" strike="noStrike" dirty="0">
                          <a:effectLst/>
                          <a:latin typeface="Times New Roman" panose="02020603050405020304" pitchFamily="18" charset="0"/>
                          <a:cs typeface="Times New Roman" panose="02020603050405020304" pitchFamily="18" charset="0"/>
                        </a:rPr>
                        <a:t>PPS</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Incidence pour 1000 hbts</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rowSpan="2">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Taux de variation de 2023-2025 </a:t>
                      </a:r>
                    </a:p>
                    <a:p>
                      <a:pPr algn="ctr" fontAlgn="ctr">
                        <a:buNone/>
                      </a:pPr>
                      <a:r>
                        <a:rPr lang="fr-FR" sz="24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840758"/>
                  </a:ext>
                </a:extLst>
              </a:tr>
              <a:tr h="531446">
                <a:tc vMerge="1">
                  <a:txBody>
                    <a:bodyPr/>
                    <a:lstStyle/>
                    <a:p>
                      <a:endParaRPr lang="fr-FR"/>
                    </a:p>
                  </a:txBody>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2023</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2024</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2025</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r-FR"/>
                    </a:p>
                  </a:txBody>
                  <a:tcPr/>
                </a:tc>
                <a:extLst>
                  <a:ext uri="{0D108BD9-81ED-4DB2-BD59-A6C34878D82A}">
                    <a16:rowId xmlns:a16="http://schemas.microsoft.com/office/drawing/2014/main" val="4099826902"/>
                  </a:ext>
                </a:extLst>
              </a:tr>
              <a:tr h="531446">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AROUNDOU</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a:effectLst/>
                          <a:latin typeface="Times New Roman" panose="02020603050405020304" pitchFamily="18" charset="0"/>
                          <a:cs typeface="Times New Roman" panose="02020603050405020304" pitchFamily="18" charset="0"/>
                        </a:rPr>
                        <a:t>3,62</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0,00</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3,91</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+7,90</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379385557"/>
                  </a:ext>
                </a:extLst>
              </a:tr>
              <a:tr h="531446">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lvl="0" algn="l" fontAlgn="b">
                        <a:buNone/>
                      </a:pPr>
                      <a:r>
                        <a:rPr lang="fr-FR" sz="2400" u="none" strike="noStrike">
                          <a:effectLst/>
                          <a:latin typeface="Times New Roman" panose="02020603050405020304" pitchFamily="18" charset="0"/>
                          <a:cs typeface="Times New Roman" panose="02020603050405020304" pitchFamily="18" charset="0"/>
                        </a:rPr>
                        <a:t>BALLOU</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a:effectLst/>
                          <a:latin typeface="Times New Roman" panose="02020603050405020304" pitchFamily="18" charset="0"/>
                          <a:cs typeface="Times New Roman" panose="02020603050405020304" pitchFamily="18" charset="0"/>
                        </a:rPr>
                        <a:t>4,19</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1,62</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a:effectLst/>
                          <a:latin typeface="Times New Roman" panose="02020603050405020304" pitchFamily="18" charset="0"/>
                          <a:cs typeface="Times New Roman" panose="02020603050405020304" pitchFamily="18" charset="0"/>
                        </a:rPr>
                        <a:t>7,24</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+72,62</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003967097"/>
                  </a:ext>
                </a:extLst>
              </a:tr>
              <a:tr h="531446">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CS BAKEL</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a:effectLst/>
                          <a:latin typeface="Times New Roman" panose="02020603050405020304" pitchFamily="18" charset="0"/>
                          <a:cs typeface="Times New Roman" panose="02020603050405020304" pitchFamily="18" charset="0"/>
                        </a:rPr>
                        <a:t>5,33</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5,65</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4,91</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-7,90</a:t>
                      </a:r>
                      <a:endParaRPr lang="fr-FR" sz="2400" b="0" i="0" u="none" strike="noStrike" dirty="0">
                        <a:solidFill>
                          <a:srgbClr val="0061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FF00"/>
                    </a:solidFill>
                  </a:tcPr>
                </a:tc>
                <a:extLst>
                  <a:ext uri="{0D108BD9-81ED-4DB2-BD59-A6C34878D82A}">
                    <a16:rowId xmlns:a16="http://schemas.microsoft.com/office/drawing/2014/main" val="3377395535"/>
                  </a:ext>
                </a:extLst>
              </a:tr>
              <a:tr h="531446">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DEDJI</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a:effectLst/>
                          <a:latin typeface="Times New Roman" panose="02020603050405020304" pitchFamily="18" charset="0"/>
                          <a:cs typeface="Times New Roman" panose="02020603050405020304" pitchFamily="18" charset="0"/>
                        </a:rPr>
                        <a:t>16,45</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8,66</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a:effectLst/>
                          <a:latin typeface="Times New Roman" panose="02020603050405020304" pitchFamily="18" charset="0"/>
                          <a:cs typeface="Times New Roman" panose="02020603050405020304" pitchFamily="18" charset="0"/>
                        </a:rPr>
                        <a:t>6,45</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-60,79</a:t>
                      </a:r>
                      <a:endParaRPr lang="fr-FR" sz="2400" b="0" i="0" u="none" strike="noStrike" dirty="0">
                        <a:solidFill>
                          <a:srgbClr val="0061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FF00"/>
                    </a:solidFill>
                  </a:tcPr>
                </a:tc>
                <a:extLst>
                  <a:ext uri="{0D108BD9-81ED-4DB2-BD59-A6C34878D82A}">
                    <a16:rowId xmlns:a16="http://schemas.microsoft.com/office/drawing/2014/main" val="191430070"/>
                  </a:ext>
                </a:extLst>
              </a:tr>
              <a:tr h="531446">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DIAWARA</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0,46</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2,55</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a:effectLst/>
                          <a:latin typeface="Times New Roman" panose="02020603050405020304" pitchFamily="18" charset="0"/>
                          <a:cs typeface="Times New Roman" panose="02020603050405020304" pitchFamily="18" charset="0"/>
                        </a:rPr>
                        <a:t>3,25</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+611,96</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478454348"/>
                  </a:ext>
                </a:extLst>
              </a:tr>
              <a:tr h="531446">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DJIMBE</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2,53</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a:effectLst/>
                          <a:latin typeface="Times New Roman" panose="02020603050405020304" pitchFamily="18" charset="0"/>
                          <a:cs typeface="Times New Roman" panose="02020603050405020304" pitchFamily="18" charset="0"/>
                        </a:rPr>
                        <a:t>3,96</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11,24</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+344,95</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702452529"/>
                  </a:ext>
                </a:extLst>
              </a:tr>
              <a:tr h="531446">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GABOU</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a:effectLst/>
                          <a:latin typeface="Times New Roman" panose="02020603050405020304" pitchFamily="18" charset="0"/>
                          <a:cs typeface="Times New Roman" panose="02020603050405020304" pitchFamily="18" charset="0"/>
                        </a:rPr>
                        <a:t>23,08</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a:effectLst/>
                          <a:latin typeface="Times New Roman" panose="02020603050405020304" pitchFamily="18" charset="0"/>
                          <a:cs typeface="Times New Roman" panose="02020603050405020304" pitchFamily="18" charset="0"/>
                        </a:rPr>
                        <a:t>16,17</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a:effectLst/>
                          <a:latin typeface="Times New Roman" panose="02020603050405020304" pitchFamily="18" charset="0"/>
                          <a:cs typeface="Times New Roman" panose="02020603050405020304" pitchFamily="18" charset="0"/>
                        </a:rPr>
                        <a:t>20,43</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-11,48</a:t>
                      </a:r>
                      <a:endParaRPr lang="fr-FR" sz="2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FF00"/>
                    </a:solidFill>
                  </a:tcPr>
                </a:tc>
                <a:extLst>
                  <a:ext uri="{0D108BD9-81ED-4DB2-BD59-A6C34878D82A}">
                    <a16:rowId xmlns:a16="http://schemas.microsoft.com/office/drawing/2014/main" val="2903727548"/>
                  </a:ext>
                </a:extLst>
              </a:tr>
              <a:tr h="779582">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GALLADE</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4,49</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a:effectLst/>
                          <a:latin typeface="Times New Roman" panose="02020603050405020304" pitchFamily="18" charset="0"/>
                          <a:cs typeface="Times New Roman" panose="02020603050405020304" pitchFamily="18" charset="0"/>
                        </a:rPr>
                        <a:t>1,92</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3,23</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-28,10</a:t>
                      </a:r>
                      <a:endParaRPr lang="fr-FR" sz="2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00"/>
                    </a:solidFill>
                  </a:tcPr>
                </a:tc>
                <a:extLst>
                  <a:ext uri="{0D108BD9-81ED-4DB2-BD59-A6C34878D82A}">
                    <a16:rowId xmlns:a16="http://schemas.microsoft.com/office/drawing/2014/main" val="519199950"/>
                  </a:ext>
                </a:extLst>
              </a:tr>
            </a:tbl>
          </a:graphicData>
        </a:graphic>
      </p:graphicFrame>
      <p:sp>
        <p:nvSpPr>
          <p:cNvPr id="4" name="ZoneTexte 3">
            <a:extLst>
              <a:ext uri="{FF2B5EF4-FFF2-40B4-BE49-F238E27FC236}">
                <a16:creationId xmlns:a16="http://schemas.microsoft.com/office/drawing/2014/main" id="{C9CA74ED-6416-8A53-1CC7-695F863039F2}"/>
              </a:ext>
            </a:extLst>
          </p:cNvPr>
          <p:cNvSpPr txBox="1"/>
          <p:nvPr/>
        </p:nvSpPr>
        <p:spPr>
          <a:xfrm>
            <a:off x="16510" y="1297185"/>
            <a:ext cx="10587990" cy="446276"/>
          </a:xfrm>
          <a:prstGeom prst="rect">
            <a:avLst/>
          </a:prstGeom>
          <a:noFill/>
        </p:spPr>
        <p:txBody>
          <a:bodyPr wrap="square" rtlCol="0">
            <a:spAutoFit/>
          </a:bodyPr>
          <a:lstStyle/>
          <a:p>
            <a:pPr algn="ctr"/>
            <a:r>
              <a:rPr lang="fr-FR" sz="2300" b="1" dirty="0">
                <a:latin typeface="Times New Roman" panose="02020603050405020304" pitchFamily="18" charset="0"/>
                <a:cs typeface="Times New Roman" panose="02020603050405020304" pitchFamily="18" charset="0"/>
              </a:rPr>
              <a:t>Tableau II: </a:t>
            </a:r>
            <a:r>
              <a:rPr lang="fr-FR" sz="2300" dirty="0">
                <a:latin typeface="Times New Roman" panose="02020603050405020304" pitchFamily="18" charset="0"/>
                <a:cs typeface="Times New Roman" panose="02020603050405020304" pitchFamily="18" charset="0"/>
              </a:rPr>
              <a:t>Incidences palustres des PPS du district sanitaire de Bakel de 2023 à 2025</a:t>
            </a:r>
          </a:p>
        </p:txBody>
      </p:sp>
    </p:spTree>
    <p:extLst>
      <p:ext uri="{BB962C8B-B14F-4D97-AF65-F5344CB8AC3E}">
        <p14:creationId xmlns:p14="http://schemas.microsoft.com/office/powerpoint/2010/main" val="168946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89D5B-1404-A06B-EF70-D463919255DC}"/>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3015BFD1-5667-9FFE-A5FE-45D07953461B}"/>
              </a:ext>
            </a:extLst>
          </p:cNvPr>
          <p:cNvSpPr>
            <a:spLocks noGrp="1" noChangeArrowheads="1"/>
          </p:cNvSpPr>
          <p:nvPr>
            <p:ph type="title" idx="4294967295"/>
          </p:nvPr>
        </p:nvSpPr>
        <p:spPr>
          <a:xfrm>
            <a:off x="16510" y="29297"/>
            <a:ext cx="10693400" cy="1161328"/>
          </a:xfrm>
          <a:solidFill>
            <a:srgbClr val="00B050"/>
          </a:solidFill>
        </p:spPr>
        <p:txBody>
          <a:bodyPr>
            <a:noAutofit/>
          </a:bodyPr>
          <a:lstStyle/>
          <a:p>
            <a:pPr>
              <a:defRPr/>
            </a:pPr>
            <a:r>
              <a:rPr kumimoji="0" lang="fr-FR"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SITUATION ACTUELLE DU PALUDISME (3/4) </a:t>
            </a:r>
            <a:endParaRPr lang="fr-FR" sz="4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Tableau 2">
            <a:extLst>
              <a:ext uri="{FF2B5EF4-FFF2-40B4-BE49-F238E27FC236}">
                <a16:creationId xmlns:a16="http://schemas.microsoft.com/office/drawing/2014/main" id="{6422FA83-E12F-9398-5BF2-D495F210346C}"/>
              </a:ext>
            </a:extLst>
          </p:cNvPr>
          <p:cNvGraphicFramePr>
            <a:graphicFrameLocks noGrp="1"/>
          </p:cNvGraphicFramePr>
          <p:nvPr>
            <p:extLst>
              <p:ext uri="{D42A27DB-BD31-4B8C-83A1-F6EECF244321}">
                <p14:modId xmlns:p14="http://schemas.microsoft.com/office/powerpoint/2010/main" val="812268780"/>
              </p:ext>
            </p:extLst>
          </p:nvPr>
        </p:nvGraphicFramePr>
        <p:xfrm>
          <a:off x="92709" y="1876425"/>
          <a:ext cx="10511790" cy="5486403"/>
        </p:xfrm>
        <a:graphic>
          <a:graphicData uri="http://schemas.openxmlformats.org/drawingml/2006/table">
            <a:tbl>
              <a:tblPr/>
              <a:tblGrid>
                <a:gridCol w="3332171">
                  <a:extLst>
                    <a:ext uri="{9D8B030D-6E8A-4147-A177-3AD203B41FA5}">
                      <a16:colId xmlns:a16="http://schemas.microsoft.com/office/drawing/2014/main" val="3903269487"/>
                    </a:ext>
                  </a:extLst>
                </a:gridCol>
                <a:gridCol w="1374090">
                  <a:extLst>
                    <a:ext uri="{9D8B030D-6E8A-4147-A177-3AD203B41FA5}">
                      <a16:colId xmlns:a16="http://schemas.microsoft.com/office/drawing/2014/main" val="1346057618"/>
                    </a:ext>
                  </a:extLst>
                </a:gridCol>
                <a:gridCol w="1374090">
                  <a:extLst>
                    <a:ext uri="{9D8B030D-6E8A-4147-A177-3AD203B41FA5}">
                      <a16:colId xmlns:a16="http://schemas.microsoft.com/office/drawing/2014/main" val="2449470429"/>
                    </a:ext>
                  </a:extLst>
                </a:gridCol>
                <a:gridCol w="1374090">
                  <a:extLst>
                    <a:ext uri="{9D8B030D-6E8A-4147-A177-3AD203B41FA5}">
                      <a16:colId xmlns:a16="http://schemas.microsoft.com/office/drawing/2014/main" val="2124908057"/>
                    </a:ext>
                  </a:extLst>
                </a:gridCol>
                <a:gridCol w="3057349">
                  <a:extLst>
                    <a:ext uri="{9D8B030D-6E8A-4147-A177-3AD203B41FA5}">
                      <a16:colId xmlns:a16="http://schemas.microsoft.com/office/drawing/2014/main" val="2263615940"/>
                    </a:ext>
                  </a:extLst>
                </a:gridCol>
              </a:tblGrid>
              <a:tr h="604448">
                <a:tc rowSpan="2">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l" fontAlgn="ctr">
                        <a:buNone/>
                      </a:pPr>
                      <a:r>
                        <a:rPr lang="fr-FR" sz="2400" b="1" u="none" strike="noStrike" dirty="0">
                          <a:effectLst/>
                          <a:latin typeface="Times New Roman" panose="02020603050405020304" pitchFamily="18" charset="0"/>
                          <a:cs typeface="Times New Roman" panose="02020603050405020304" pitchFamily="18" charset="0"/>
                        </a:rPr>
                        <a:t>PPS</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Incidence pour 1000 hbts</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rowSpan="2">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Taux de variation de 2023-2025 </a:t>
                      </a:r>
                    </a:p>
                    <a:p>
                      <a:pPr algn="ctr" fontAlgn="ctr">
                        <a:buNone/>
                      </a:pPr>
                      <a:r>
                        <a:rPr lang="fr-FR" sz="24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840758"/>
                  </a:ext>
                </a:extLst>
              </a:tr>
              <a:tr h="650819">
                <a:tc vMerge="1">
                  <a:txBody>
                    <a:bodyPr/>
                    <a:lstStyle/>
                    <a:p>
                      <a:endParaRPr lang="fr-FR"/>
                    </a:p>
                  </a:txBody>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2023</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2024</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2025</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r-FR"/>
                    </a:p>
                  </a:txBody>
                  <a:tcPr/>
                </a:tc>
                <a:extLst>
                  <a:ext uri="{0D108BD9-81ED-4DB2-BD59-A6C34878D82A}">
                    <a16:rowId xmlns:a16="http://schemas.microsoft.com/office/drawing/2014/main" val="4099826902"/>
                  </a:ext>
                </a:extLst>
              </a:tr>
              <a:tr h="604448">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GANDE</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1,72</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5,53</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5,57</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+223,56</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379385557"/>
                  </a:ext>
                </a:extLst>
              </a:tr>
              <a:tr h="604448">
                <a:tc>
                  <a:txBody>
                    <a:bodyPr/>
                    <a:lstStyle/>
                    <a:p>
                      <a:pPr lvl="0" algn="l" fontAlgn="b">
                        <a:buNone/>
                      </a:pPr>
                      <a:r>
                        <a:rPr lang="fr-FR" sz="2400" u="none" strike="noStrike">
                          <a:effectLst/>
                          <a:latin typeface="Times New Roman" panose="02020603050405020304" pitchFamily="18" charset="0"/>
                          <a:cs typeface="Times New Roman" panose="02020603050405020304" pitchFamily="18" charset="0"/>
                        </a:rPr>
                        <a:t>GOLMY</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15,39</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6,82</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7,28</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solidFill>
                            <a:schemeClr val="tx1"/>
                          </a:solidFill>
                          <a:effectLst/>
                          <a:latin typeface="Times New Roman" panose="02020603050405020304" pitchFamily="18" charset="0"/>
                          <a:cs typeface="Times New Roman" panose="02020603050405020304" pitchFamily="18" charset="0"/>
                        </a:rPr>
                        <a:t>-52,67</a:t>
                      </a:r>
                      <a:endParaRPr lang="fr-FR"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66"/>
                    </a:solidFill>
                  </a:tcPr>
                </a:tc>
                <a:extLst>
                  <a:ext uri="{0D108BD9-81ED-4DB2-BD59-A6C34878D82A}">
                    <a16:rowId xmlns:a16="http://schemas.microsoft.com/office/drawing/2014/main" val="4003967097"/>
                  </a:ext>
                </a:extLst>
              </a:tr>
              <a:tr h="604448">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KAHE</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12,86</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14,99</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7,52</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-41,54</a:t>
                      </a:r>
                      <a:endParaRPr lang="fr-FR" sz="2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66"/>
                    </a:solidFill>
                  </a:tcPr>
                </a:tc>
                <a:extLst>
                  <a:ext uri="{0D108BD9-81ED-4DB2-BD59-A6C34878D82A}">
                    <a16:rowId xmlns:a16="http://schemas.microsoft.com/office/drawing/2014/main" val="3377395535"/>
                  </a:ext>
                </a:extLst>
              </a:tr>
              <a:tr h="604448">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KOUNGHANY</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1,17</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9,38</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1,45</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+23,30</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91430070"/>
                  </a:ext>
                </a:extLst>
              </a:tr>
              <a:tr h="604448">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MANAEL</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5,95</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2,15</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11,62</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+95,49</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478454348"/>
                  </a:ext>
                </a:extLst>
              </a:tr>
              <a:tr h="604448">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MARSA</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20,17</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17,06</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14,39</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802020" rtl="0" eaLnBrk="1" fontAlgn="ctr" latinLnBrk="0" hangingPunct="1">
                        <a:buNone/>
                      </a:pPr>
                      <a:r>
                        <a:rPr lang="fr-FR" sz="2400" b="1" u="none" strike="noStrike" kern="1200" dirty="0">
                          <a:solidFill>
                            <a:schemeClr val="tx1"/>
                          </a:solidFill>
                          <a:effectLst/>
                          <a:latin typeface="Times New Roman" panose="02020603050405020304" pitchFamily="18" charset="0"/>
                          <a:ea typeface="+mn-ea"/>
                          <a:cs typeface="Times New Roman" panose="02020603050405020304" pitchFamily="18" charset="0"/>
                        </a:rPr>
                        <a:t>-28,64</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66"/>
                    </a:solidFill>
                  </a:tcPr>
                </a:tc>
                <a:extLst>
                  <a:ext uri="{0D108BD9-81ED-4DB2-BD59-A6C34878D82A}">
                    <a16:rowId xmlns:a16="http://schemas.microsoft.com/office/drawing/2014/main" val="702452529"/>
                  </a:ext>
                </a:extLst>
              </a:tr>
              <a:tr h="604448">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MOUDERY</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3,62</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1,89</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1,30</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802020" rtl="0" eaLnBrk="1" fontAlgn="ctr" latinLnBrk="0" hangingPunct="1">
                        <a:buNone/>
                      </a:pPr>
                      <a:r>
                        <a:rPr lang="fr-FR" sz="2400" b="1" u="none" strike="noStrike" kern="1200" dirty="0">
                          <a:solidFill>
                            <a:schemeClr val="tx1"/>
                          </a:solidFill>
                          <a:effectLst/>
                          <a:latin typeface="Times New Roman" panose="02020603050405020304" pitchFamily="18" charset="0"/>
                          <a:ea typeface="+mn-ea"/>
                          <a:cs typeface="Times New Roman" panose="02020603050405020304" pitchFamily="18" charset="0"/>
                        </a:rPr>
                        <a:t>-64,04</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66"/>
                    </a:solidFill>
                  </a:tcPr>
                </a:tc>
                <a:extLst>
                  <a:ext uri="{0D108BD9-81ED-4DB2-BD59-A6C34878D82A}">
                    <a16:rowId xmlns:a16="http://schemas.microsoft.com/office/drawing/2014/main" val="2903727548"/>
                  </a:ext>
                </a:extLst>
              </a:tr>
            </a:tbl>
          </a:graphicData>
        </a:graphic>
      </p:graphicFrame>
      <p:sp>
        <p:nvSpPr>
          <p:cNvPr id="4" name="ZoneTexte 3">
            <a:extLst>
              <a:ext uri="{FF2B5EF4-FFF2-40B4-BE49-F238E27FC236}">
                <a16:creationId xmlns:a16="http://schemas.microsoft.com/office/drawing/2014/main" id="{248B5562-C55D-1A44-F8D3-3B85F960A58F}"/>
              </a:ext>
            </a:extLst>
          </p:cNvPr>
          <p:cNvSpPr txBox="1"/>
          <p:nvPr/>
        </p:nvSpPr>
        <p:spPr>
          <a:xfrm>
            <a:off x="16510" y="1297185"/>
            <a:ext cx="10587990" cy="446276"/>
          </a:xfrm>
          <a:prstGeom prst="rect">
            <a:avLst/>
          </a:prstGeom>
          <a:noFill/>
        </p:spPr>
        <p:txBody>
          <a:bodyPr wrap="square" rtlCol="0">
            <a:spAutoFit/>
          </a:bodyPr>
          <a:lstStyle/>
          <a:p>
            <a:pPr algn="ctr"/>
            <a:r>
              <a:rPr lang="fr-FR" sz="2300" b="1" dirty="0">
                <a:latin typeface="Times New Roman" panose="02020603050405020304" pitchFamily="18" charset="0"/>
                <a:cs typeface="Times New Roman" panose="02020603050405020304" pitchFamily="18" charset="0"/>
              </a:rPr>
              <a:t>Tableau II : </a:t>
            </a:r>
            <a:r>
              <a:rPr lang="fr-FR" sz="2300" dirty="0">
                <a:latin typeface="Times New Roman" panose="02020603050405020304" pitchFamily="18" charset="0"/>
                <a:cs typeface="Times New Roman" panose="02020603050405020304" pitchFamily="18" charset="0"/>
              </a:rPr>
              <a:t>Incidences palustres des PPS du district sanitaire de Bakel de 2023 à 2025</a:t>
            </a:r>
          </a:p>
        </p:txBody>
      </p:sp>
    </p:spTree>
    <p:extLst>
      <p:ext uri="{BB962C8B-B14F-4D97-AF65-F5344CB8AC3E}">
        <p14:creationId xmlns:p14="http://schemas.microsoft.com/office/powerpoint/2010/main" val="1462394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D28BC-A0D4-D628-974F-1B9437A72391}"/>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412A7D18-BE15-1D1E-F3D5-36775AB130A8}"/>
              </a:ext>
            </a:extLst>
          </p:cNvPr>
          <p:cNvSpPr>
            <a:spLocks noGrp="1" noChangeArrowheads="1"/>
          </p:cNvSpPr>
          <p:nvPr>
            <p:ph type="title" idx="4294967295"/>
          </p:nvPr>
        </p:nvSpPr>
        <p:spPr>
          <a:xfrm>
            <a:off x="16510" y="29297"/>
            <a:ext cx="10693400" cy="1161328"/>
          </a:xfrm>
          <a:solidFill>
            <a:srgbClr val="00B050"/>
          </a:solidFill>
        </p:spPr>
        <p:txBody>
          <a:bodyPr>
            <a:noAutofit/>
          </a:bodyPr>
          <a:lstStyle/>
          <a:p>
            <a:pPr>
              <a:defRPr/>
            </a:pPr>
            <a:r>
              <a:rPr kumimoji="0" lang="fr-FR"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SITUATION ACTUELLE DU PALUDISME (4/4) </a:t>
            </a:r>
            <a:endParaRPr lang="fr-FR" sz="4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Tableau 2">
            <a:extLst>
              <a:ext uri="{FF2B5EF4-FFF2-40B4-BE49-F238E27FC236}">
                <a16:creationId xmlns:a16="http://schemas.microsoft.com/office/drawing/2014/main" id="{D24673A1-594D-92D6-A2A1-A1D1DFE33142}"/>
              </a:ext>
            </a:extLst>
          </p:cNvPr>
          <p:cNvGraphicFramePr>
            <a:graphicFrameLocks noGrp="1"/>
          </p:cNvGraphicFramePr>
          <p:nvPr>
            <p:extLst>
              <p:ext uri="{D42A27DB-BD31-4B8C-83A1-F6EECF244321}">
                <p14:modId xmlns:p14="http://schemas.microsoft.com/office/powerpoint/2010/main" val="2374770899"/>
              </p:ext>
            </p:extLst>
          </p:nvPr>
        </p:nvGraphicFramePr>
        <p:xfrm>
          <a:off x="92709" y="1876426"/>
          <a:ext cx="10511790" cy="5562596"/>
        </p:xfrm>
        <a:graphic>
          <a:graphicData uri="http://schemas.openxmlformats.org/drawingml/2006/table">
            <a:tbl>
              <a:tblPr/>
              <a:tblGrid>
                <a:gridCol w="3332171">
                  <a:extLst>
                    <a:ext uri="{9D8B030D-6E8A-4147-A177-3AD203B41FA5}">
                      <a16:colId xmlns:a16="http://schemas.microsoft.com/office/drawing/2014/main" val="3903269487"/>
                    </a:ext>
                  </a:extLst>
                </a:gridCol>
                <a:gridCol w="1374090">
                  <a:extLst>
                    <a:ext uri="{9D8B030D-6E8A-4147-A177-3AD203B41FA5}">
                      <a16:colId xmlns:a16="http://schemas.microsoft.com/office/drawing/2014/main" val="1346057618"/>
                    </a:ext>
                  </a:extLst>
                </a:gridCol>
                <a:gridCol w="1374090">
                  <a:extLst>
                    <a:ext uri="{9D8B030D-6E8A-4147-A177-3AD203B41FA5}">
                      <a16:colId xmlns:a16="http://schemas.microsoft.com/office/drawing/2014/main" val="2449470429"/>
                    </a:ext>
                  </a:extLst>
                </a:gridCol>
                <a:gridCol w="1374090">
                  <a:extLst>
                    <a:ext uri="{9D8B030D-6E8A-4147-A177-3AD203B41FA5}">
                      <a16:colId xmlns:a16="http://schemas.microsoft.com/office/drawing/2014/main" val="2124908057"/>
                    </a:ext>
                  </a:extLst>
                </a:gridCol>
                <a:gridCol w="3057349">
                  <a:extLst>
                    <a:ext uri="{9D8B030D-6E8A-4147-A177-3AD203B41FA5}">
                      <a16:colId xmlns:a16="http://schemas.microsoft.com/office/drawing/2014/main" val="2263615940"/>
                    </a:ext>
                  </a:extLst>
                </a:gridCol>
              </a:tblGrid>
              <a:tr h="398794">
                <a:tc rowSpan="2">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l" fontAlgn="ctr">
                        <a:buNone/>
                      </a:pPr>
                      <a:r>
                        <a:rPr lang="fr-FR" sz="2400" b="1" u="none" strike="noStrike" dirty="0">
                          <a:effectLst/>
                          <a:latin typeface="Times New Roman" panose="02020603050405020304" pitchFamily="18" charset="0"/>
                          <a:cs typeface="Times New Roman" panose="02020603050405020304" pitchFamily="18" charset="0"/>
                        </a:rPr>
                        <a:t>PPS</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Incidence pour 1000 hbts</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rowSpan="2">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Taux de variation de 2023-2025 </a:t>
                      </a:r>
                    </a:p>
                    <a:p>
                      <a:pPr algn="ctr" fontAlgn="ctr">
                        <a:buNone/>
                      </a:pPr>
                      <a:r>
                        <a:rPr lang="fr-FR" sz="24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840758"/>
                  </a:ext>
                </a:extLst>
              </a:tr>
              <a:tr h="783908">
                <a:tc vMerge="1">
                  <a:txBody>
                    <a:bodyPr/>
                    <a:lstStyle/>
                    <a:p>
                      <a:endParaRPr lang="fr-FR"/>
                    </a:p>
                  </a:txBody>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2023</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2024</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2020" rtl="0" eaLnBrk="1" latinLnBrk="0" hangingPunct="1">
                        <a:defRPr sz="1579" kern="1200">
                          <a:solidFill>
                            <a:schemeClr val="tx1"/>
                          </a:solidFill>
                          <a:latin typeface="Calibri"/>
                        </a:defRPr>
                      </a:lvl1pPr>
                      <a:lvl2pPr marL="401010" algn="l" defTabSz="802020" rtl="0" eaLnBrk="1" latinLnBrk="0" hangingPunct="1">
                        <a:defRPr sz="1579" kern="1200">
                          <a:solidFill>
                            <a:schemeClr val="tx1"/>
                          </a:solidFill>
                          <a:latin typeface="Calibri"/>
                        </a:defRPr>
                      </a:lvl2pPr>
                      <a:lvl3pPr marL="802020" algn="l" defTabSz="802020" rtl="0" eaLnBrk="1" latinLnBrk="0" hangingPunct="1">
                        <a:defRPr sz="1579" kern="1200">
                          <a:solidFill>
                            <a:schemeClr val="tx1"/>
                          </a:solidFill>
                          <a:latin typeface="Calibri"/>
                        </a:defRPr>
                      </a:lvl3pPr>
                      <a:lvl4pPr marL="1203030" algn="l" defTabSz="802020" rtl="0" eaLnBrk="1" latinLnBrk="0" hangingPunct="1">
                        <a:defRPr sz="1579" kern="1200">
                          <a:solidFill>
                            <a:schemeClr val="tx1"/>
                          </a:solidFill>
                          <a:latin typeface="Calibri"/>
                        </a:defRPr>
                      </a:lvl4pPr>
                      <a:lvl5pPr marL="1604040" algn="l" defTabSz="802020" rtl="0" eaLnBrk="1" latinLnBrk="0" hangingPunct="1">
                        <a:defRPr sz="1579" kern="1200">
                          <a:solidFill>
                            <a:schemeClr val="tx1"/>
                          </a:solidFill>
                          <a:latin typeface="Calibri"/>
                        </a:defRPr>
                      </a:lvl5pPr>
                      <a:lvl6pPr marL="2005051" algn="l" defTabSz="802020" rtl="0" eaLnBrk="1" latinLnBrk="0" hangingPunct="1">
                        <a:defRPr sz="1579" kern="1200">
                          <a:solidFill>
                            <a:schemeClr val="tx1"/>
                          </a:solidFill>
                          <a:latin typeface="Calibri"/>
                        </a:defRPr>
                      </a:lvl6pPr>
                      <a:lvl7pPr marL="2406061" algn="l" defTabSz="802020" rtl="0" eaLnBrk="1" latinLnBrk="0" hangingPunct="1">
                        <a:defRPr sz="1579" kern="1200">
                          <a:solidFill>
                            <a:schemeClr val="tx1"/>
                          </a:solidFill>
                          <a:latin typeface="Calibri"/>
                        </a:defRPr>
                      </a:lvl7pPr>
                      <a:lvl8pPr marL="2807071" algn="l" defTabSz="802020" rtl="0" eaLnBrk="1" latinLnBrk="0" hangingPunct="1">
                        <a:defRPr sz="1579" kern="1200">
                          <a:solidFill>
                            <a:schemeClr val="tx1"/>
                          </a:solidFill>
                          <a:latin typeface="Calibri"/>
                        </a:defRPr>
                      </a:lvl8pPr>
                      <a:lvl9pPr marL="3208081" algn="l" defTabSz="802020" rtl="0" eaLnBrk="1" latinLnBrk="0" hangingPunct="1">
                        <a:defRPr sz="1579" kern="1200">
                          <a:solidFill>
                            <a:schemeClr val="tx1"/>
                          </a:solidFill>
                          <a:latin typeface="Calibri"/>
                        </a:defRPr>
                      </a:lvl9p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2025</a:t>
                      </a:r>
                      <a:endParaRPr lang="fr-F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r-FR"/>
                    </a:p>
                  </a:txBody>
                  <a:tcPr/>
                </a:tc>
                <a:extLst>
                  <a:ext uri="{0D108BD9-81ED-4DB2-BD59-A6C34878D82A}">
                    <a16:rowId xmlns:a16="http://schemas.microsoft.com/office/drawing/2014/main" val="4099826902"/>
                  </a:ext>
                </a:extLst>
              </a:tr>
              <a:tr h="398794">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OLOLDOU</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12,49</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3,34</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8,23</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-34,09</a:t>
                      </a:r>
                      <a:endParaRPr lang="fr-FR" sz="2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66"/>
                    </a:solidFill>
                  </a:tcPr>
                </a:tc>
                <a:extLst>
                  <a:ext uri="{0D108BD9-81ED-4DB2-BD59-A6C34878D82A}">
                    <a16:rowId xmlns:a16="http://schemas.microsoft.com/office/drawing/2014/main" val="3379385557"/>
                  </a:ext>
                </a:extLst>
              </a:tr>
              <a:tr h="398794">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SAMBA YIDE</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19,19</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7,37</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3,75</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-80,46</a:t>
                      </a:r>
                      <a:endParaRPr lang="fr-FR" sz="2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66"/>
                    </a:solidFill>
                  </a:tcPr>
                </a:tc>
                <a:extLst>
                  <a:ext uri="{0D108BD9-81ED-4DB2-BD59-A6C34878D82A}">
                    <a16:rowId xmlns:a16="http://schemas.microsoft.com/office/drawing/2014/main" val="4003967097"/>
                  </a:ext>
                </a:extLst>
              </a:tr>
              <a:tr h="398794">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SEBOU</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18,40</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21,53</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29,77</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+61,80</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377395535"/>
                  </a:ext>
                </a:extLst>
              </a:tr>
              <a:tr h="790748">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SIRA MAMADOU BOCAR</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33,97</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27,37</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9,04</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-73,40</a:t>
                      </a:r>
                      <a:endParaRPr lang="fr-FR" sz="2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FF66"/>
                    </a:solidFill>
                  </a:tcPr>
                </a:tc>
                <a:extLst>
                  <a:ext uri="{0D108BD9-81ED-4DB2-BD59-A6C34878D82A}">
                    <a16:rowId xmlns:a16="http://schemas.microsoft.com/office/drawing/2014/main" val="191430070"/>
                  </a:ext>
                </a:extLst>
              </a:tr>
              <a:tr h="398794">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TOURIME</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5,76</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5,27</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9,25</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+60,41</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478454348"/>
                  </a:ext>
                </a:extLst>
              </a:tr>
              <a:tr h="398794">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TUABOU</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1,85</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1,61</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2,79</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+51,03</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702452529"/>
                  </a:ext>
                </a:extLst>
              </a:tr>
              <a:tr h="398794">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URBAIN</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7,15</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4,51</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5,91</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-17,43</a:t>
                      </a:r>
                      <a:endParaRPr lang="fr-FR" sz="2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99FF66"/>
                    </a:solidFill>
                  </a:tcPr>
                </a:tc>
                <a:extLst>
                  <a:ext uri="{0D108BD9-81ED-4DB2-BD59-A6C34878D82A}">
                    <a16:rowId xmlns:a16="http://schemas.microsoft.com/office/drawing/2014/main" val="2903727548"/>
                  </a:ext>
                </a:extLst>
              </a:tr>
              <a:tr h="398794">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YAFERA</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10,32</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11,26</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7,26</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effectLst/>
                          <a:latin typeface="Times New Roman" panose="02020603050405020304" pitchFamily="18" charset="0"/>
                          <a:cs typeface="Times New Roman" panose="02020603050405020304" pitchFamily="18" charset="0"/>
                        </a:rPr>
                        <a:t>-29,67</a:t>
                      </a:r>
                      <a:endParaRPr lang="fr-FR" sz="2400" b="1" i="0" u="none" strike="noStrike" dirty="0">
                        <a:solidFill>
                          <a:srgbClr val="0061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99FF66"/>
                    </a:solidFill>
                  </a:tcPr>
                </a:tc>
                <a:extLst>
                  <a:ext uri="{0D108BD9-81ED-4DB2-BD59-A6C34878D82A}">
                    <a16:rowId xmlns:a16="http://schemas.microsoft.com/office/drawing/2014/main" val="3971762478"/>
                  </a:ext>
                </a:extLst>
              </a:tr>
              <a:tr h="398794">
                <a:tc>
                  <a:txBody>
                    <a:bodyPr/>
                    <a:lstStyle/>
                    <a:p>
                      <a:pPr lvl="0" algn="l" fontAlgn="b">
                        <a:buNone/>
                      </a:pPr>
                      <a:r>
                        <a:rPr lang="fr-FR" sz="2400" u="none" strike="noStrike" dirty="0">
                          <a:effectLst/>
                          <a:latin typeface="Times New Roman" panose="02020603050405020304" pitchFamily="18" charset="0"/>
                          <a:cs typeface="Times New Roman" panose="02020603050405020304" pitchFamily="18" charset="0"/>
                        </a:rPr>
                        <a:t>YELLINGARA</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5,56</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buNone/>
                      </a:pPr>
                      <a:r>
                        <a:rPr lang="fr-FR" sz="2400" u="none" strike="noStrike" dirty="0">
                          <a:effectLst/>
                          <a:latin typeface="Times New Roman" panose="02020603050405020304" pitchFamily="18" charset="0"/>
                          <a:cs typeface="Times New Roman" panose="02020603050405020304" pitchFamily="18" charset="0"/>
                        </a:rPr>
                        <a:t>0,00</a:t>
                      </a:r>
                      <a:endParaRPr lang="fr-F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buNone/>
                      </a:pPr>
                      <a:r>
                        <a:rPr lang="fr-FR" sz="2400" u="none" strike="noStrike">
                          <a:effectLst/>
                          <a:latin typeface="Times New Roman" panose="02020603050405020304" pitchFamily="18" charset="0"/>
                          <a:cs typeface="Times New Roman" panose="02020603050405020304" pitchFamily="18" charset="0"/>
                        </a:rPr>
                        <a:t>10,50</a:t>
                      </a:r>
                      <a:endParaRPr lang="fr-F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u="none" strike="noStrike" dirty="0">
                          <a:solidFill>
                            <a:schemeClr val="bg1"/>
                          </a:solidFill>
                          <a:effectLst/>
                          <a:latin typeface="Times New Roman" panose="02020603050405020304" pitchFamily="18" charset="0"/>
                          <a:cs typeface="Times New Roman" panose="02020603050405020304" pitchFamily="18" charset="0"/>
                        </a:rPr>
                        <a:t>+88,78</a:t>
                      </a:r>
                      <a:endParaRPr lang="fr-FR"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100634111"/>
                  </a:ext>
                </a:extLst>
              </a:tr>
              <a:tr h="398794">
                <a:tc>
                  <a:txBody>
                    <a:bodyPr/>
                    <a:lstStyle/>
                    <a:p>
                      <a:pPr lvl="0" algn="l" fontAlgn="b">
                        <a:buNone/>
                      </a:pPr>
                      <a:r>
                        <a:rPr lang="fr-FR" sz="2400" b="1" i="0" u="none" strike="noStrike" dirty="0">
                          <a:solidFill>
                            <a:srgbClr val="000000"/>
                          </a:solidFill>
                          <a:effectLst/>
                          <a:latin typeface="Times New Roman" panose="02020603050405020304" pitchFamily="18" charset="0"/>
                          <a:cs typeface="Times New Roman" panose="02020603050405020304" pitchFamily="18" charset="0"/>
                        </a:rPr>
                        <a:t>District</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i="0" u="none" strike="noStrike" dirty="0">
                          <a:solidFill>
                            <a:srgbClr val="000000"/>
                          </a:solidFill>
                          <a:effectLst/>
                          <a:latin typeface="Times New Roman" panose="02020603050405020304" pitchFamily="18" charset="0"/>
                          <a:cs typeface="Times New Roman" panose="02020603050405020304" pitchFamily="18" charset="0"/>
                        </a:rPr>
                        <a:t>8,64</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i="0" u="none" strike="noStrike" dirty="0">
                          <a:solidFill>
                            <a:srgbClr val="000000"/>
                          </a:solidFill>
                          <a:effectLst/>
                          <a:latin typeface="Times New Roman" panose="02020603050405020304" pitchFamily="18" charset="0"/>
                          <a:cs typeface="Times New Roman" panose="02020603050405020304" pitchFamily="18" charset="0"/>
                        </a:rPr>
                        <a:t>6,31</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i="0" u="none" strike="noStrike" dirty="0">
                          <a:solidFill>
                            <a:srgbClr val="000000"/>
                          </a:solidFill>
                          <a:effectLst/>
                          <a:latin typeface="Times New Roman" panose="02020603050405020304" pitchFamily="18" charset="0"/>
                          <a:cs typeface="Times New Roman" panose="02020603050405020304" pitchFamily="18" charset="0"/>
                        </a:rPr>
                        <a:t>6,99</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fr-FR" sz="2400" b="1" i="0" u="none" strike="noStrike" dirty="0">
                          <a:solidFill>
                            <a:schemeClr val="tx1"/>
                          </a:solidFill>
                          <a:effectLst/>
                          <a:latin typeface="Times New Roman" panose="02020603050405020304" pitchFamily="18" charset="0"/>
                          <a:cs typeface="Times New Roman" panose="02020603050405020304" pitchFamily="18" charset="0"/>
                        </a:rPr>
                        <a:t>-19,07</a:t>
                      </a:r>
                    </a:p>
                  </a:txBody>
                  <a:tcPr marL="6383" marR="6383" marT="638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66"/>
                    </a:solidFill>
                  </a:tcPr>
                </a:tc>
                <a:extLst>
                  <a:ext uri="{0D108BD9-81ED-4DB2-BD59-A6C34878D82A}">
                    <a16:rowId xmlns:a16="http://schemas.microsoft.com/office/drawing/2014/main" val="306381928"/>
                  </a:ext>
                </a:extLst>
              </a:tr>
            </a:tbl>
          </a:graphicData>
        </a:graphic>
      </p:graphicFrame>
      <p:sp>
        <p:nvSpPr>
          <p:cNvPr id="4" name="ZoneTexte 3">
            <a:extLst>
              <a:ext uri="{FF2B5EF4-FFF2-40B4-BE49-F238E27FC236}">
                <a16:creationId xmlns:a16="http://schemas.microsoft.com/office/drawing/2014/main" id="{190A156F-EB64-6CF4-672B-961B20E5C900}"/>
              </a:ext>
            </a:extLst>
          </p:cNvPr>
          <p:cNvSpPr txBox="1"/>
          <p:nvPr/>
        </p:nvSpPr>
        <p:spPr>
          <a:xfrm>
            <a:off x="16510" y="1297185"/>
            <a:ext cx="10587990" cy="446276"/>
          </a:xfrm>
          <a:prstGeom prst="rect">
            <a:avLst/>
          </a:prstGeom>
          <a:noFill/>
        </p:spPr>
        <p:txBody>
          <a:bodyPr wrap="square" rtlCol="0">
            <a:spAutoFit/>
          </a:bodyPr>
          <a:lstStyle/>
          <a:p>
            <a:pPr algn="ctr"/>
            <a:r>
              <a:rPr lang="fr-FR" sz="2300" b="1" dirty="0">
                <a:latin typeface="Times New Roman" panose="02020603050405020304" pitchFamily="18" charset="0"/>
                <a:cs typeface="Times New Roman" panose="02020603050405020304" pitchFamily="18" charset="0"/>
              </a:rPr>
              <a:t>Tableau II : </a:t>
            </a:r>
            <a:r>
              <a:rPr lang="fr-FR" sz="2300" dirty="0">
                <a:latin typeface="Times New Roman" panose="02020603050405020304" pitchFamily="18" charset="0"/>
                <a:cs typeface="Times New Roman" panose="02020603050405020304" pitchFamily="18" charset="0"/>
              </a:rPr>
              <a:t>Incidences palustres des PPS du district sanitaire de Bakel de 2023 à 2025</a:t>
            </a:r>
          </a:p>
        </p:txBody>
      </p:sp>
    </p:spTree>
    <p:extLst>
      <p:ext uri="{BB962C8B-B14F-4D97-AF65-F5344CB8AC3E}">
        <p14:creationId xmlns:p14="http://schemas.microsoft.com/office/powerpoint/2010/main" val="163467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6329"/>
            <a:ext cx="10693400" cy="743296"/>
          </a:xfrm>
          <a:solidFill>
            <a:srgbClr val="00B050"/>
          </a:solidFill>
        </p:spPr>
        <p:txBody>
          <a:bodyPr>
            <a:noAutofit/>
          </a:bodyPr>
          <a:lstStyle/>
          <a:p>
            <a:pPr algn="ctr"/>
            <a:r>
              <a:rPr lang="fr-FR" altLang="fr-FR" sz="3600" b="1" dirty="0">
                <a:solidFill>
                  <a:schemeClr val="bg1"/>
                </a:solidFill>
                <a:effectLst>
                  <a:outerShdw blurRad="38100" dist="38100" dir="2700000" algn="tl">
                    <a:srgbClr val="C0C0C0"/>
                  </a:outerShdw>
                </a:effectLst>
                <a:latin typeface="Times New Roman" pitchFamily="18" charset="0"/>
                <a:cs typeface="Times New Roman" pitchFamily="18" charset="0"/>
              </a:rPr>
              <a:t>COMMENTAIRES</a:t>
            </a:r>
          </a:p>
        </p:txBody>
      </p:sp>
      <p:sp>
        <p:nvSpPr>
          <p:cNvPr id="22530" name="Espace réservé du contenu 2"/>
          <p:cNvSpPr>
            <a:spLocks noGrp="1"/>
          </p:cNvSpPr>
          <p:nvPr>
            <p:ph idx="1"/>
          </p:nvPr>
        </p:nvSpPr>
        <p:spPr>
          <a:xfrm>
            <a:off x="105052" y="809625"/>
            <a:ext cx="10423247" cy="6686896"/>
          </a:xfrm>
        </p:spPr>
        <p:txBody>
          <a:bodyPr>
            <a:noAutofit/>
          </a:bodyPr>
          <a:lstStyle/>
          <a:p>
            <a:pPr algn="just">
              <a:lnSpc>
                <a:spcPct val="100000"/>
              </a:lnSpc>
              <a:buFont typeface="Wingdings" panose="05000000000000000000" pitchFamily="2" charset="2"/>
              <a:buChar char="q"/>
            </a:pPr>
            <a:r>
              <a:rPr lang="fr-FR" sz="2300" dirty="0">
                <a:solidFill>
                  <a:srgbClr val="000000"/>
                </a:solidFill>
                <a:latin typeface="Times New Roman" panose="02020603050405020304" pitchFamily="18" charset="0"/>
                <a:cs typeface="Times New Roman" panose="02020603050405020304" pitchFamily="18" charset="0"/>
              </a:rPr>
              <a:t> L’incidence du DS de Bakel est passée de 8,64 ‰ en 2023 à 6,99</a:t>
            </a:r>
            <a:r>
              <a:rPr kumimoji="0" lang="fr-FR" sz="2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en 2025 soit une baisse de 19,07 %.</a:t>
            </a:r>
            <a:endParaRPr lang="fr-FR" sz="2300" dirty="0">
              <a:solidFill>
                <a:srgbClr val="000000"/>
              </a:solidFill>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q"/>
            </a:pPr>
            <a:r>
              <a:rPr lang="fr-FR" sz="2300" dirty="0">
                <a:solidFill>
                  <a:srgbClr val="000000"/>
                </a:solidFill>
                <a:latin typeface="Times New Roman" panose="02020603050405020304" pitchFamily="18" charset="0"/>
                <a:cs typeface="Times New Roman" panose="02020603050405020304" pitchFamily="18" charset="0"/>
              </a:rPr>
              <a:t> Cependant, il y a une disparité importante d’incidences entre les différents PPS. </a:t>
            </a:r>
          </a:p>
          <a:p>
            <a:pPr algn="just">
              <a:lnSpc>
                <a:spcPct val="100000"/>
              </a:lnSpc>
              <a:buFont typeface="Wingdings" panose="05000000000000000000" pitchFamily="2" charset="2"/>
              <a:buChar char="q"/>
            </a:pPr>
            <a:r>
              <a:rPr kumimoji="0" lang="fr-FR" sz="2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fr-FR" sz="2300" dirty="0">
                <a:solidFill>
                  <a:srgbClr val="000000"/>
                </a:solidFill>
                <a:latin typeface="Times New Roman" panose="02020603050405020304" pitchFamily="18" charset="0"/>
                <a:cs typeface="Times New Roman" panose="02020603050405020304" pitchFamily="18" charset="0"/>
              </a:rPr>
              <a:t>2023 à 2025 : 11</a:t>
            </a:r>
            <a:r>
              <a:rPr kumimoji="0" lang="fr-FR" sz="2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PPS sur les 24; ont vu leur incidence </a:t>
            </a:r>
            <a:r>
              <a:rPr lang="fr-FR" sz="2300" dirty="0">
                <a:solidFill>
                  <a:srgbClr val="000000"/>
                </a:solidFill>
                <a:latin typeface="Times New Roman" panose="02020603050405020304" pitchFamily="18" charset="0"/>
                <a:cs typeface="Times New Roman" panose="02020603050405020304" pitchFamily="18" charset="0"/>
              </a:rPr>
              <a:t>très élevée passant de </a:t>
            </a:r>
            <a:r>
              <a:rPr kumimoji="0" lang="fr-FR" sz="2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+7,90 % à + 611,96 %. </a:t>
            </a:r>
          </a:p>
          <a:p>
            <a:pPr marL="0" indent="0" algn="just">
              <a:lnSpc>
                <a:spcPct val="150000"/>
              </a:lnSpc>
              <a:buNone/>
            </a:pPr>
            <a:r>
              <a:rPr lang="fr-FR" sz="2300" dirty="0">
                <a:solidFill>
                  <a:srgbClr val="000000"/>
                </a:solidFill>
                <a:latin typeface="Times New Roman" panose="02020603050405020304" pitchFamily="18" charset="0"/>
                <a:cs typeface="Times New Roman" panose="02020603050405020304" pitchFamily="18" charset="0"/>
              </a:rPr>
              <a:t>Ceci pourrait être expliqué par:</a:t>
            </a:r>
          </a:p>
          <a:p>
            <a:pPr algn="just">
              <a:lnSpc>
                <a:spcPct val="100000"/>
              </a:lnSpc>
              <a:buFont typeface="Wingdings" panose="05000000000000000000" pitchFamily="2" charset="2"/>
              <a:buChar char="§"/>
            </a:pPr>
            <a:r>
              <a:rPr kumimoji="0" lang="fr-FR" sz="2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Inondations survenues en 2024 et 2025 par la crue du fleuve Sénégal, entrainant la non couverture en AMM/MDA</a:t>
            </a:r>
          </a:p>
          <a:p>
            <a:pPr algn="just">
              <a:lnSpc>
                <a:spcPct val="150000"/>
              </a:lnSpc>
              <a:buFont typeface="Wingdings" panose="05000000000000000000" pitchFamily="2" charset="2"/>
              <a:buChar char="§"/>
            </a:pPr>
            <a:r>
              <a:rPr lang="fr-FR" sz="2300" dirty="0">
                <a:solidFill>
                  <a:srgbClr val="000000"/>
                </a:solidFill>
                <a:latin typeface="Times New Roman" panose="02020603050405020304" pitchFamily="18" charset="0"/>
                <a:cs typeface="Times New Roman" panose="02020603050405020304" pitchFamily="18" charset="0"/>
              </a:rPr>
              <a:t>Couloir de passage et séjour des transhumants venus de Kidira, Goudiry, KKT, etc.</a:t>
            </a:r>
          </a:p>
          <a:p>
            <a:pPr algn="just">
              <a:lnSpc>
                <a:spcPct val="150000"/>
              </a:lnSpc>
              <a:buFont typeface="Wingdings" panose="05000000000000000000" pitchFamily="2" charset="2"/>
              <a:buChar char="§"/>
            </a:pPr>
            <a:r>
              <a:rPr lang="fr-FR" sz="2300" dirty="0">
                <a:solidFill>
                  <a:srgbClr val="000000"/>
                </a:solidFill>
                <a:latin typeface="Times New Roman" panose="02020603050405020304" pitchFamily="18" charset="0"/>
                <a:cs typeface="Times New Roman" panose="02020603050405020304" pitchFamily="18" charset="0"/>
              </a:rPr>
              <a:t> la digitalisation des données AMM/MDA en 2025, retardant la progression des équipes relais</a:t>
            </a:r>
          </a:p>
          <a:p>
            <a:pPr algn="just">
              <a:lnSpc>
                <a:spcPct val="100000"/>
              </a:lnSpc>
              <a:buFont typeface="Wingdings" panose="05000000000000000000" pitchFamily="2" charset="2"/>
              <a:buChar char="§"/>
            </a:pPr>
            <a:r>
              <a:rPr kumimoji="0" lang="fr-FR" sz="2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Ressources financiéres insuffisantes et non disponible à temps, entrainant, l’insuffisance de relais, reduction du nombre de jours de la formation et du démarrage de la mise en œuvre.</a:t>
            </a:r>
          </a:p>
          <a:p>
            <a:pPr marL="0" indent="0" algn="just">
              <a:lnSpc>
                <a:spcPct val="150000"/>
              </a:lnSpc>
              <a:buNone/>
            </a:pPr>
            <a:endParaRPr kumimoji="0" lang="fr-FR" sz="2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algn="just">
              <a:lnSpc>
                <a:spcPct val="150000"/>
              </a:lnSpc>
              <a:buFont typeface="Wingdings" panose="05000000000000000000" pitchFamily="2" charset="2"/>
              <a:buChar char="q"/>
            </a:pPr>
            <a:endParaRPr kumimoji="0" lang="fr-FR"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253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3721" y="7048154"/>
            <a:ext cx="850900" cy="51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153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6350" y="9525"/>
            <a:ext cx="10693400" cy="876300"/>
          </a:xfrm>
          <a:solidFill>
            <a:srgbClr val="00B050"/>
          </a:solidFill>
        </p:spPr>
        <p:txBody>
          <a:bodyPr>
            <a:noAutofit/>
          </a:bodyPr>
          <a:lstStyle/>
          <a:p>
            <a:pPr>
              <a:defRPr/>
            </a:pPr>
            <a:r>
              <a:rPr lang="fr-FR" altLang="fr-FR" sz="3508" b="1" dirty="0">
                <a:solidFill>
                  <a:schemeClr val="bg1"/>
                </a:solidFill>
                <a:latin typeface="Times New Roman" panose="02020603050405020304" pitchFamily="18" charset="0"/>
                <a:cs typeface="Times New Roman" panose="02020603050405020304" pitchFamily="18" charset="0"/>
              </a:rPr>
              <a:t>DÉFIS AMM/MDA</a:t>
            </a:r>
            <a:endParaRPr lang="fr-FR" sz="3158"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C556879-65AE-60B4-1381-BF95DCF094A8}"/>
              </a:ext>
            </a:extLst>
          </p:cNvPr>
          <p:cNvSpPr txBox="1">
            <a:spLocks/>
          </p:cNvSpPr>
          <p:nvPr/>
        </p:nvSpPr>
        <p:spPr>
          <a:xfrm>
            <a:off x="104668" y="962025"/>
            <a:ext cx="10478265" cy="64008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Recherche de partenaire et mobilisation des ressources domestiques pour la mise en œuvre à temps de la stratégie</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Atteinte des couvertures (théorique, réelle et géographique) de la cible AMM/MDA</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Disponibilité de la DHAPQ et Primaquine </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Gestion des intrants de l’AMM/MDA</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Notification et gestion des effets indésirables de l’AMM/MDA</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 Poursuite et amélioration de la digitalisation des données AMM/MDA</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Evaluation des résultats issus de la mise en œuvre de l’AMM/MDA</a:t>
            </a:r>
          </a:p>
          <a:p>
            <a:pPr marL="300758" indent="-300758" algn="just" defTabSz="802020">
              <a:lnSpc>
                <a:spcPct val="150000"/>
              </a:lnSpc>
              <a:spcAft>
                <a:spcPts val="0"/>
              </a:spcAft>
              <a:buFont typeface="Wingdings" panose="05000000000000000000" pitchFamily="2" charset="2"/>
              <a:buChar char="q"/>
            </a:pPr>
            <a:endParaRPr lang="fr-FR" sz="2105"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633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86739"/>
            <a:ext cx="10693400" cy="1027686"/>
          </a:xfrm>
          <a:solidFill>
            <a:srgbClr val="00B050"/>
          </a:solidFill>
        </p:spPr>
        <p:txBody>
          <a:bodyPr>
            <a:noAutofit/>
          </a:bodyPr>
          <a:lstStyle/>
          <a:p>
            <a:pPr>
              <a:defRPr/>
            </a:pPr>
            <a:r>
              <a:rPr lang="fr-FR" altLang="fr-FR" sz="4000" b="1" dirty="0">
                <a:solidFill>
                  <a:schemeClr val="bg1"/>
                </a:solidFill>
                <a:latin typeface="Times New Roman" panose="02020603050405020304" pitchFamily="18" charset="0"/>
                <a:cs typeface="Times New Roman" panose="02020603050405020304" pitchFamily="18" charset="0"/>
              </a:rPr>
              <a:t>PERSPECTIVES</a:t>
            </a:r>
            <a:endParaRPr lang="fr-FR" sz="3600"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C556879-65AE-60B4-1381-BF95DCF094A8}"/>
              </a:ext>
            </a:extLst>
          </p:cNvPr>
          <p:cNvSpPr txBox="1">
            <a:spLocks/>
          </p:cNvSpPr>
          <p:nvPr/>
        </p:nvSpPr>
        <p:spPr>
          <a:xfrm>
            <a:off x="165100" y="1192754"/>
            <a:ext cx="10344915" cy="5177341"/>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Extension de la stratégie AMM/MDA dans les districts sanitaires de Kanel et Ranérou dans les PPS Hots Spots en 2026</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Elargissement dans d’autres districts sanitaires éligibles ayant une incidence modérée ou faible à partir de 2027.</a:t>
            </a:r>
          </a:p>
          <a:p>
            <a:pPr marL="300758" indent="-300758" algn="just" defTabSz="802020">
              <a:lnSpc>
                <a:spcPct val="150000"/>
              </a:lnSpc>
              <a:spcAft>
                <a:spcPts val="0"/>
              </a:spcAft>
              <a:buFont typeface="Wingdings" panose="05000000000000000000" pitchFamily="2" charset="2"/>
              <a:buChar char="q"/>
            </a:pPr>
            <a:endParaRPr lang="fr-FR" sz="2105"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107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0587D-74CA-948A-9ED8-226A52F9B075}"/>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EBF49DEF-B76C-45D8-4FFD-E25F4FCE7651}"/>
              </a:ext>
            </a:extLst>
          </p:cNvPr>
          <p:cNvSpPr>
            <a:spLocks noGrp="1" noChangeArrowheads="1"/>
          </p:cNvSpPr>
          <p:nvPr>
            <p:ph type="title" idx="4294967295"/>
          </p:nvPr>
        </p:nvSpPr>
        <p:spPr>
          <a:xfrm>
            <a:off x="0" y="86739"/>
            <a:ext cx="10693400" cy="1027686"/>
          </a:xfrm>
          <a:solidFill>
            <a:srgbClr val="00B050"/>
          </a:solidFill>
        </p:spPr>
        <p:txBody>
          <a:bodyPr>
            <a:noAutofit/>
          </a:bodyPr>
          <a:lstStyle/>
          <a:p>
            <a:pPr>
              <a:defRPr/>
            </a:pPr>
            <a:r>
              <a:rPr lang="fr-FR" altLang="fr-FR" sz="4000" b="1" dirty="0">
                <a:solidFill>
                  <a:schemeClr val="bg1"/>
                </a:solidFill>
                <a:latin typeface="Times New Roman" panose="02020603050405020304" pitchFamily="18" charset="0"/>
                <a:cs typeface="Times New Roman" panose="02020603050405020304" pitchFamily="18" charset="0"/>
              </a:rPr>
              <a:t>CONCLUSION</a:t>
            </a:r>
            <a:endParaRPr lang="fr-FR" sz="3600"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2A9E88EE-F0BE-3830-708A-CBCB59C8B09D}"/>
              </a:ext>
            </a:extLst>
          </p:cNvPr>
          <p:cNvSpPr txBox="1">
            <a:spLocks/>
          </p:cNvSpPr>
          <p:nvPr/>
        </p:nvSpPr>
        <p:spPr>
          <a:xfrm>
            <a:off x="165100" y="1192754"/>
            <a:ext cx="10344915" cy="637009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1010" marR="0" lvl="0" indent="-401010" algn="just" defTabSz="80202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fr-FR"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L’AMM/MDA à base de DHAPQ + Primaquine est une stratégie à haut impact qui peut rapidement réduire à la fois la charge de morbidité et l'intensité de la transmission du paludisme dans les environnements de faible à élevée due au </a:t>
            </a:r>
            <a:r>
              <a:rPr kumimoji="0" lang="fr-FR" sz="24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 falciparum</a:t>
            </a:r>
            <a:r>
              <a:rPr kumimoji="0" lang="fr-FR"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01010" marR="0" lvl="0" indent="-401010" algn="just" defTabSz="80202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 déploiement de l’AMM/MDA ne permet pas à lui seul de stopper la transmission de la maladie, elle devra être couplée aux autres interventions déjà mises en œuvre dans le district pour aller vers l’élimination du paludisme.</a:t>
            </a:r>
          </a:p>
          <a:p>
            <a:pPr marL="401010" marR="0" lvl="0" indent="-401010" algn="just" defTabSz="80202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fr-FR" sz="2400" b="0" i="0" u="none" strike="noStrike" kern="1200" cap="none" spc="0" normalizeH="0" baseline="0" noProof="0" dirty="0">
                <a:ln>
                  <a:noFill/>
                </a:ln>
                <a:solidFill>
                  <a:srgbClr val="1D2228"/>
                </a:solidFill>
                <a:effectLst/>
                <a:uLnTx/>
                <a:uFillTx/>
                <a:latin typeface="Times New Roman" panose="02020603050405020304" pitchFamily="18" charset="0"/>
                <a:ea typeface="+mn-ea"/>
                <a:cs typeface="Times New Roman" panose="02020603050405020304" pitchFamily="18" charset="0"/>
              </a:rPr>
              <a:t>Ainsi, l’accompagnement et l’appui des politiques publiques et des partenaires, sont nécessaires pour la mise en œuvre de cette intervention importante et très couteuse. </a:t>
            </a:r>
          </a:p>
          <a:p>
            <a:pPr marL="0" indent="0" algn="just" defTabSz="802020">
              <a:lnSpc>
                <a:spcPct val="150000"/>
              </a:lnSpc>
              <a:spcAft>
                <a:spcPts val="0"/>
              </a:spcAft>
              <a:buNone/>
            </a:pPr>
            <a:endParaRPr lang="fr-FR" sz="2105"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153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8A31C-0B07-F0F2-FECA-E552ABCEE97F}"/>
              </a:ext>
            </a:extLst>
          </p:cNvPr>
          <p:cNvSpPr>
            <a:spLocks noGrp="1"/>
          </p:cNvSpPr>
          <p:nvPr>
            <p:ph type="title"/>
          </p:nvPr>
        </p:nvSpPr>
        <p:spPr>
          <a:xfrm>
            <a:off x="0" y="1905"/>
            <a:ext cx="10693400" cy="1172242"/>
          </a:xfrm>
          <a:solidFill>
            <a:schemeClr val="accent6">
              <a:lumMod val="40000"/>
              <a:lumOff val="60000"/>
            </a:schemeClr>
          </a:solidFill>
        </p:spPr>
        <p:txBody>
          <a:bodyPr>
            <a:noAutofit/>
          </a:bodyPr>
          <a:lstStyle/>
          <a:p>
            <a:pPr algn="ctr"/>
            <a:r>
              <a:rPr lang="fr-FR" sz="3600" b="1" dirty="0">
                <a:latin typeface="Times New Roman" panose="02020603050405020304" pitchFamily="18" charset="0"/>
                <a:cs typeface="Times New Roman" panose="02020603050405020304" pitchFamily="18" charset="0"/>
              </a:rPr>
              <a:t>DON DE SOI POUR L’ELIMINATION DU PALUDISME EN 2030</a:t>
            </a:r>
          </a:p>
        </p:txBody>
      </p:sp>
      <p:pic>
        <p:nvPicPr>
          <p:cNvPr id="5122" name="Picture 2">
            <a:extLst>
              <a:ext uri="{FF2B5EF4-FFF2-40B4-BE49-F238E27FC236}">
                <a16:creationId xmlns:a16="http://schemas.microsoft.com/office/drawing/2014/main" id="{E9121259-4030-0D80-A4C7-7F7E6FCBAA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900" y="1191291"/>
            <a:ext cx="10515600" cy="6369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334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9BD212F-B4DC-914B-F511-7EE212AADB28}"/>
              </a:ext>
            </a:extLst>
          </p:cNvPr>
          <p:cNvSpPr txBox="1">
            <a:spLocks/>
          </p:cNvSpPr>
          <p:nvPr/>
        </p:nvSpPr>
        <p:spPr>
          <a:xfrm>
            <a:off x="0" y="2707756"/>
            <a:ext cx="10693400" cy="2210496"/>
          </a:xfrm>
          <a:prstGeom prst="rect">
            <a:avLst/>
          </a:prstGeom>
          <a:solidFill>
            <a:srgbClr val="00B050"/>
          </a:solidFill>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2020" fontAlgn="base">
              <a:lnSpc>
                <a:spcPct val="120000"/>
              </a:lnSpc>
              <a:spcAft>
                <a:spcPct val="0"/>
              </a:spcAft>
              <a:defRPr/>
            </a:pPr>
            <a:r>
              <a:rPr lang="fr-SN" altLang="en-US" sz="5700" b="1" kern="0" spc="-171" dirty="0">
                <a:solidFill>
                  <a:srgbClr val="FFFFFF"/>
                </a:solidFill>
                <a:latin typeface="Times New Roman" panose="02020603050405020304" pitchFamily="18" charset="0"/>
                <a:cs typeface="Times New Roman" panose="02020603050405020304" pitchFamily="18" charset="0"/>
              </a:rPr>
              <a:t>MERCI </a:t>
            </a:r>
          </a:p>
          <a:p>
            <a:pPr defTabSz="802020" fontAlgn="base">
              <a:lnSpc>
                <a:spcPct val="120000"/>
              </a:lnSpc>
              <a:spcAft>
                <a:spcPct val="0"/>
              </a:spcAft>
              <a:defRPr/>
            </a:pPr>
            <a:r>
              <a:rPr lang="fr-SN" altLang="en-US" sz="5700" b="1" kern="0" spc="-171" dirty="0">
                <a:solidFill>
                  <a:srgbClr val="FFFFFF"/>
                </a:solidFill>
                <a:latin typeface="Times New Roman" panose="02020603050405020304" pitchFamily="18" charset="0"/>
                <a:cs typeface="Times New Roman" panose="02020603050405020304" pitchFamily="18" charset="0"/>
              </a:rPr>
              <a:t>POUR VOTRE </a:t>
            </a:r>
          </a:p>
          <a:p>
            <a:pPr defTabSz="802020" fontAlgn="base">
              <a:lnSpc>
                <a:spcPct val="120000"/>
              </a:lnSpc>
              <a:spcAft>
                <a:spcPct val="0"/>
              </a:spcAft>
              <a:defRPr/>
            </a:pPr>
            <a:r>
              <a:rPr lang="fr-SN" altLang="en-US" sz="5700" b="1" kern="0" spc="-171" dirty="0">
                <a:solidFill>
                  <a:srgbClr val="FFFFFF"/>
                </a:solidFill>
                <a:latin typeface="Times New Roman" panose="02020603050405020304" pitchFamily="18" charset="0"/>
                <a:cs typeface="Times New Roman" panose="02020603050405020304" pitchFamily="18" charset="0"/>
              </a:rPr>
              <a:t>AIMABLE ATTENTION</a:t>
            </a:r>
            <a:endParaRPr lang="fr-FR" altLang="en-US" sz="5700" b="1" kern="0" spc="-171" dirty="0">
              <a:solidFill>
                <a:srgbClr val="FFFFFF"/>
              </a:solidFill>
              <a:latin typeface="Times New Roman" panose="02020603050405020304" pitchFamily="18" charset="0"/>
              <a:cs typeface="Times New Roman" panose="02020603050405020304" pitchFamily="18" charset="0"/>
            </a:endParaRPr>
          </a:p>
          <a:p>
            <a:pPr defTabSz="802020" fontAlgn="base">
              <a:spcAft>
                <a:spcPct val="0"/>
              </a:spcAft>
              <a:buClr>
                <a:srgbClr val="FFFFFF"/>
              </a:buClr>
              <a:buSzPct val="25000"/>
              <a:defRPr/>
            </a:pPr>
            <a:endParaRPr lang="en-US" altLang="fr-FR" sz="4210" b="1" dirty="0">
              <a:solidFill>
                <a:srgbClr val="FFFF00"/>
              </a:solidFill>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1"/>
            <a:ext cx="10693400" cy="962025"/>
          </a:xfrm>
          <a:solidFill>
            <a:srgbClr val="00B050"/>
          </a:solidFill>
        </p:spPr>
        <p:txBody>
          <a:bodyPr>
            <a:noAutofit/>
          </a:bodyPr>
          <a:lstStyle/>
          <a:p>
            <a:pPr>
              <a:defRPr/>
            </a:pPr>
            <a:r>
              <a:rPr lang="fr-FR" altLang="fr-FR" sz="4000" b="1" dirty="0">
                <a:solidFill>
                  <a:schemeClr val="bg1"/>
                </a:solidFill>
                <a:latin typeface="Times New Roman" panose="02020603050405020304" pitchFamily="18" charset="0"/>
                <a:cs typeface="Times New Roman" panose="02020603050405020304" pitchFamily="18" charset="0"/>
              </a:rPr>
              <a:t>INTRODUCTION</a:t>
            </a:r>
            <a:endParaRPr lang="fr-FR" sz="4000"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C556879-65AE-60B4-1381-BF95DCF094A8}"/>
              </a:ext>
            </a:extLst>
          </p:cNvPr>
          <p:cNvSpPr txBox="1">
            <a:spLocks/>
          </p:cNvSpPr>
          <p:nvPr/>
        </p:nvSpPr>
        <p:spPr>
          <a:xfrm>
            <a:off x="139146" y="962024"/>
            <a:ext cx="10415108" cy="6400801"/>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defTabSz="802020">
              <a:lnSpc>
                <a:spcPct val="150000"/>
              </a:lnSpc>
              <a:spcBef>
                <a:spcPts val="526"/>
              </a:spcBef>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 OMS: administration de masse de médicaments (AMM/MDA) consiste à administrer en chimioprévention un protocole thérapeutique complet de médicament antipaludique tel que dihydroartémisinine pipéraquine (DHAPQ) à une population définie vivant dans les zones de transmission modérée à élevée de P. falciparum à peu près au même moment, à intervalles réguliers, afin de réduire à court terme la charge de morbidité.</a:t>
            </a:r>
          </a:p>
          <a:p>
            <a:pPr algn="just" defTabSz="802020">
              <a:lnSpc>
                <a:spcPct val="150000"/>
              </a:lnSpc>
              <a:spcBef>
                <a:spcPts val="526"/>
              </a:spcBef>
              <a:spcAft>
                <a:spcPts val="0"/>
              </a:spcAft>
              <a:buFont typeface="Wingdings" panose="05000000000000000000" pitchFamily="2" charset="2"/>
              <a:buChar char="q"/>
            </a:pPr>
            <a:r>
              <a:rPr lang="fr-FR" sz="2400" b="1" i="1" dirty="0">
                <a:solidFill>
                  <a:srgbClr val="0000FF"/>
                </a:solidFill>
                <a:latin typeface="Times New Roman" panose="02020603050405020304" pitchFamily="18" charset="0"/>
                <a:cs typeface="Times New Roman" panose="02020603050405020304" pitchFamily="18" charset="0"/>
              </a:rPr>
              <a:t>C’est une intervention recommandée par l’OMS, dans les zones éligibles, avec un respect  épidémiologique et de choix des types de molécules.</a:t>
            </a:r>
          </a:p>
          <a:p>
            <a:pPr algn="just" defTabSz="802020">
              <a:lnSpc>
                <a:spcPct val="150000"/>
              </a:lnSpc>
              <a:spcBef>
                <a:spcPts val="526"/>
              </a:spcBef>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Ainsi, Les programmes nationaux de lutte contre le paludisme doivent juger de la pertinence de l'utilisation de l’AMM/MDA dans leur contexte en fonction de l'impact souhaité, du niveau d'endémicité et des ressources nécessaires. </a:t>
            </a:r>
          </a:p>
          <a:p>
            <a:pPr marL="0" indent="0" algn="just" defTabSz="802020">
              <a:lnSpc>
                <a:spcPct val="150000"/>
              </a:lnSpc>
              <a:spcAft>
                <a:spcPts val="0"/>
              </a:spcAft>
              <a:buNone/>
            </a:pPr>
            <a:endParaRPr lang="fr-FR" sz="2105"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0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61B90-806F-6A6A-60D3-577451F4106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D3A7D5F-A775-B60C-A774-3D9ABDF6D54E}"/>
              </a:ext>
            </a:extLst>
          </p:cNvPr>
          <p:cNvSpPr>
            <a:spLocks noGrp="1" noEditPoints="1"/>
          </p:cNvSpPr>
          <p:nvPr>
            <p:ph type="title"/>
          </p:nvPr>
        </p:nvSpPr>
        <p:spPr>
          <a:xfrm>
            <a:off x="1" y="0"/>
            <a:ext cx="10693399" cy="885825"/>
          </a:xfrm>
          <a:solidFill>
            <a:srgbClr val="00B050"/>
          </a:solidFill>
        </p:spPr>
        <p:txBody>
          <a:bodyPr vert="horz" lIns="80201" tIns="40100" rIns="80201" bIns="40100" rtlCol="0" anchor="ctr">
            <a:normAutofit/>
          </a:bodyPr>
          <a:lstStyle/>
          <a:p>
            <a:pPr marL="0" marR="0" lvl="0" indent="0" algn="ctr" defTabSz="802020" rtl="0" eaLnBrk="1" fontAlgn="auto" latinLnBrk="0" hangingPunct="1">
              <a:lnSpc>
                <a:spcPct val="100000"/>
              </a:lnSpc>
              <a:spcBef>
                <a:spcPts val="0"/>
              </a:spcBef>
              <a:spcAft>
                <a:spcPts val="0"/>
              </a:spcAft>
              <a:buClrTx/>
              <a:buSzTx/>
              <a:buFontTx/>
              <a:buNone/>
              <a:tabLst/>
              <a:defRPr/>
            </a:pPr>
            <a:r>
              <a:rPr kumimoji="0" lang="fr-FR" altLang="fr-FR" sz="400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CONTEXTE ET JUSTIFICATION </a:t>
            </a:r>
            <a:r>
              <a:rPr kumimoji="0" lang="fr-FR" altLang="fr-FR" sz="3859"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(1/3)</a:t>
            </a:r>
            <a:endParaRPr kumimoji="0" lang="fr-FR" sz="3508"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Espace réservé du contenu 3">
            <a:extLst>
              <a:ext uri="{FF2B5EF4-FFF2-40B4-BE49-F238E27FC236}">
                <a16:creationId xmlns:a16="http://schemas.microsoft.com/office/drawing/2014/main" id="{1912FE9C-9BED-BFAF-C455-1AE61DFA144A}"/>
              </a:ext>
            </a:extLst>
          </p:cNvPr>
          <p:cNvSpPr>
            <a:spLocks noGrp="1"/>
          </p:cNvSpPr>
          <p:nvPr>
            <p:ph sz="half" idx="1"/>
          </p:nvPr>
        </p:nvSpPr>
        <p:spPr>
          <a:xfrm>
            <a:off x="88900" y="872490"/>
            <a:ext cx="10515600" cy="6524625"/>
          </a:xfrm>
        </p:spPr>
        <p:txBody>
          <a:bodyPr>
            <a:normAutofit lnSpcReduction="10000"/>
          </a:bodyPr>
          <a:lstStyle/>
          <a:p>
            <a:pPr marL="748923" marR="93012" indent="-342900">
              <a:lnSpc>
                <a:spcPct val="150000"/>
              </a:lnSpc>
              <a:spcAft>
                <a:spcPts val="13"/>
              </a:spcAft>
              <a:buFont typeface="Wingdings" panose="05000000000000000000" pitchFamily="2" charset="2"/>
              <a:buChar char="q"/>
            </a:pPr>
            <a:r>
              <a:rPr lang="fr-FR"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Etude pilote: dans 30 villages AMM/MDA vs 30 Village CPS</a:t>
            </a:r>
          </a:p>
          <a:p>
            <a:pPr marL="706780" marR="93012" indent="-300758">
              <a:lnSpc>
                <a:spcPct val="150000"/>
              </a:lnSpc>
              <a:spcAft>
                <a:spcPts val="13"/>
              </a:spcAft>
              <a:buFont typeface="Wingdings" panose="05000000000000000000" pitchFamily="2" charset="2"/>
              <a:buChar char="q"/>
            </a:pPr>
            <a:r>
              <a:rPr lang="fr-FR"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Couverture Distributionnelle AMM/MDA :</a:t>
            </a:r>
          </a:p>
          <a:p>
            <a:pPr marL="706780" marR="93012" indent="-300758">
              <a:lnSpc>
                <a:spcPct val="150000"/>
              </a:lnSpc>
              <a:spcAft>
                <a:spcPts val="13"/>
              </a:spcAft>
              <a:buFont typeface="Wingdings" panose="05000000000000000000" pitchFamily="2" charset="2"/>
              <a:buChar char="§"/>
            </a:pPr>
            <a:r>
              <a:rPr lang="fr-FR" sz="2400" kern="100" dirty="0">
                <a:solidFill>
                  <a:srgbClr val="00000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80% des participants ont reçu au moins 1 dose aux passage 1, 2 et 3</a:t>
            </a:r>
            <a:endParaRPr lang="fr-FR" sz="2400" kern="1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706780" marR="93012" indent="-300758">
              <a:lnSpc>
                <a:spcPct val="150000"/>
              </a:lnSpc>
              <a:spcAft>
                <a:spcPts val="13"/>
              </a:spcAft>
              <a:buFont typeface="Wingdings" panose="05000000000000000000" pitchFamily="2" charset="2"/>
              <a:buChar char="§"/>
            </a:pPr>
            <a:r>
              <a:rPr lang="fr-FR" sz="2400" kern="100" dirty="0">
                <a:solidFill>
                  <a:srgbClr val="000000"/>
                </a:solidFill>
                <a:uFill>
                  <a:solidFill>
                    <a:srgbClr val="000000"/>
                  </a:solidFill>
                </a:uFill>
                <a:latin typeface="Times New Roman" panose="02020603050405020304" pitchFamily="18" charset="0"/>
                <a:cs typeface="Times New Roman" panose="02020603050405020304" pitchFamily="18" charset="0"/>
              </a:rPr>
              <a:t>Mais, Variabilité entre villages</a:t>
            </a:r>
          </a:p>
          <a:p>
            <a:pPr marL="706780" marR="93012" indent="-300758">
              <a:lnSpc>
                <a:spcPct val="150000"/>
              </a:lnSpc>
              <a:spcAft>
                <a:spcPts val="13"/>
              </a:spcAft>
              <a:buFont typeface="Wingdings" panose="05000000000000000000" pitchFamily="2" charset="2"/>
              <a:buChar char="q"/>
            </a:pPr>
            <a:r>
              <a:rPr lang="fr-FR"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Efficacité AMM/MDA: réduit l’incidence du paludisme de 53% comparativement à la CPS</a:t>
            </a:r>
          </a:p>
          <a:p>
            <a:pPr marL="706780" marR="93012" indent="-300758">
              <a:lnSpc>
                <a:spcPct val="150000"/>
              </a:lnSpc>
              <a:spcAft>
                <a:spcPts val="13"/>
              </a:spcAft>
              <a:buFont typeface="Wingdings" panose="05000000000000000000" pitchFamily="2" charset="2"/>
              <a:buChar char="q"/>
            </a:pPr>
            <a:r>
              <a:rPr lang="fr-FR" sz="2400" kern="100" dirty="0">
                <a:solidFill>
                  <a:srgbClr val="000000"/>
                </a:solidFill>
                <a:latin typeface="Times New Roman" panose="02020603050405020304" pitchFamily="18" charset="0"/>
                <a:ea typeface="Gill Sans MT" panose="020B0502020104020203" pitchFamily="34" charset="0"/>
                <a:cs typeface="Times New Roman" panose="02020603050405020304" pitchFamily="18" charset="0"/>
              </a:rPr>
              <a:t>Réduction plus importante chez les personnes âgées de ≥ 10 ans que chez celles âgées de &lt; 10 ans</a:t>
            </a:r>
          </a:p>
          <a:p>
            <a:pPr marL="706780" marR="93012" indent="-300758">
              <a:lnSpc>
                <a:spcPct val="150000"/>
              </a:lnSpc>
              <a:spcAft>
                <a:spcPts val="13"/>
              </a:spcAft>
              <a:buFont typeface="Wingdings" panose="05000000000000000000" pitchFamily="2" charset="2"/>
              <a:buChar char="q"/>
            </a:pPr>
            <a:r>
              <a:rPr lang="fr-FR" sz="2400" kern="100" dirty="0">
                <a:solidFill>
                  <a:srgbClr val="000000"/>
                </a:solidFill>
                <a:uFill>
                  <a:solidFill>
                    <a:srgbClr val="000000"/>
                  </a:solidFill>
                </a:uFill>
                <a:latin typeface="Times New Roman" panose="02020603050405020304" pitchFamily="18" charset="0"/>
                <a:ea typeface="Gill Sans MT" panose="020B0502020104020203" pitchFamily="34" charset="0"/>
                <a:cs typeface="Times New Roman" panose="02020603050405020304" pitchFamily="18" charset="0"/>
              </a:rPr>
              <a:t>AMM/MDA est sûre, faisable et bien acceptée ; aucun effet indésirable grave n'a été constaté</a:t>
            </a:r>
          </a:p>
          <a:p>
            <a:pPr marL="706780" marR="93012" indent="-300758">
              <a:lnSpc>
                <a:spcPct val="150000"/>
              </a:lnSpc>
              <a:spcAft>
                <a:spcPts val="13"/>
              </a:spcAft>
              <a:buFont typeface="Wingdings" panose="05000000000000000000" pitchFamily="2" charset="2"/>
              <a:buChar char="q"/>
            </a:pPr>
            <a:r>
              <a:rPr lang="fr-FR" sz="2400" kern="100" dirty="0">
                <a:solidFill>
                  <a:srgbClr val="000000"/>
                </a:solidFill>
                <a:uFill>
                  <a:solidFill>
                    <a:srgbClr val="000000"/>
                  </a:solidFill>
                </a:uFill>
                <a:latin typeface="Times New Roman" panose="02020603050405020304" pitchFamily="18" charset="0"/>
                <a:cs typeface="Times New Roman" panose="02020603050405020304" pitchFamily="18" charset="0"/>
              </a:rPr>
              <a:t>Absences étaient la principale raison de non couverture par l’AMM/MSA</a:t>
            </a:r>
          </a:p>
          <a:p>
            <a:pPr marL="406023" marR="93012" indent="0">
              <a:lnSpc>
                <a:spcPct val="105000"/>
              </a:lnSpc>
              <a:spcAft>
                <a:spcPts val="13"/>
              </a:spcAft>
              <a:buNone/>
            </a:pPr>
            <a:endParaRPr lang="fr-FR" sz="2105" b="1" kern="100" dirty="0">
              <a:solidFill>
                <a:srgbClr val="000000"/>
              </a:solidFill>
              <a:latin typeface="Calibri" panose="020F0502020204030204" pitchFamily="34" charset="0"/>
              <a:ea typeface="Calibri" panose="020F0502020204030204" pitchFamily="34" charset="0"/>
            </a:endParaRPr>
          </a:p>
          <a:p>
            <a:pPr marL="0" indent="0" algn="just" fontAlgn="base">
              <a:spcAft>
                <a:spcPts val="877"/>
              </a:spcAft>
              <a:buClr>
                <a:srgbClr val="000000"/>
              </a:buClr>
              <a:buSzPts val="2500"/>
              <a:buNone/>
            </a:pPr>
            <a:endParaRPr lang="fr-FR" sz="2105"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68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619D8E3-A58C-FB05-6E5C-ECD74307ABCA}"/>
              </a:ext>
            </a:extLst>
          </p:cNvPr>
          <p:cNvPicPr>
            <a:picLocks noChangeAspect="1"/>
          </p:cNvPicPr>
          <p:nvPr/>
        </p:nvPicPr>
        <p:blipFill>
          <a:blip r:embed="rId2"/>
          <a:stretch>
            <a:fillRect/>
          </a:stretch>
        </p:blipFill>
        <p:spPr>
          <a:xfrm>
            <a:off x="4967758" y="1466340"/>
            <a:ext cx="5620974" cy="4143885"/>
          </a:xfrm>
          <a:prstGeom prst="rect">
            <a:avLst/>
          </a:prstGeom>
        </p:spPr>
      </p:pic>
      <p:sp>
        <p:nvSpPr>
          <p:cNvPr id="8" name="Espace réservé du contenu 7">
            <a:extLst>
              <a:ext uri="{FF2B5EF4-FFF2-40B4-BE49-F238E27FC236}">
                <a16:creationId xmlns:a16="http://schemas.microsoft.com/office/drawing/2014/main" id="{CD993268-3111-E9EF-AD1E-8E255DE40741}"/>
              </a:ext>
            </a:extLst>
          </p:cNvPr>
          <p:cNvSpPr>
            <a:spLocks noGrp="1"/>
          </p:cNvSpPr>
          <p:nvPr>
            <p:ph idx="1"/>
          </p:nvPr>
        </p:nvSpPr>
        <p:spPr>
          <a:xfrm>
            <a:off x="0" y="1092560"/>
            <a:ext cx="10693400" cy="356448"/>
          </a:xfrm>
        </p:spPr>
        <p:txBody>
          <a:bodyPr anchor="ctr">
            <a:noAutofit/>
          </a:bodyPr>
          <a:lstStyle/>
          <a:p>
            <a:pPr marL="0" indent="0" algn="ctr">
              <a:buNone/>
            </a:pPr>
            <a:r>
              <a:rPr lang="fr-SN" sz="2105" b="1" dirty="0">
                <a:latin typeface="Times New Roman" panose="02020603050405020304" pitchFamily="18" charset="0"/>
                <a:cs typeface="Times New Roman" panose="02020603050405020304" pitchFamily="18" charset="0"/>
              </a:rPr>
              <a:t>Au Sénégal on note toujours une répartition inégale du paludisme (2023)</a:t>
            </a:r>
            <a:endParaRPr lang="fr-SN" sz="2105" b="1" dirty="0">
              <a:solidFill>
                <a:srgbClr val="FF0000"/>
              </a:solidFill>
              <a:latin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E23B19FC-6AF9-BBCE-E18F-81A4EA74E49F}"/>
              </a:ext>
            </a:extLst>
          </p:cNvPr>
          <p:cNvSpPr txBox="1"/>
          <p:nvPr/>
        </p:nvSpPr>
        <p:spPr>
          <a:xfrm>
            <a:off x="29737" y="1466340"/>
            <a:ext cx="4863090" cy="1757212"/>
          </a:xfrm>
          <a:prstGeom prst="rect">
            <a:avLst/>
          </a:prstGeom>
          <a:solidFill>
            <a:srgbClr val="FFF8F3"/>
          </a:solidFill>
        </p:spPr>
        <p:txBody>
          <a:bodyPr wrap="square">
            <a:spAutoFit/>
          </a:bodyPr>
          <a:lstStyle/>
          <a:p>
            <a:pPr algn="just" defTabSz="802020" eaLnBrk="0" fontAlgn="base" hangingPunct="0">
              <a:lnSpc>
                <a:spcPct val="115000"/>
              </a:lnSpc>
              <a:spcBef>
                <a:spcPct val="0"/>
              </a:spcBef>
              <a:spcAft>
                <a:spcPct val="0"/>
              </a:spcAft>
            </a:pPr>
            <a:r>
              <a:rPr lang="fr-F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La zone rouge dite de contrôle : </a:t>
            </a:r>
          </a:p>
          <a:p>
            <a:pPr marL="472023" lvl="2" indent="-311897" defTabSz="802020" eaLnBrk="0" fontAlgn="base" hangingPunct="0">
              <a:lnSpc>
                <a:spcPct val="115000"/>
              </a:lnSpc>
              <a:spcBef>
                <a:spcPct val="0"/>
              </a:spcBef>
              <a:spcAft>
                <a:spcPct val="0"/>
              </a:spcAft>
              <a:buFont typeface="Times New Roman" panose="02020603050405020304" pitchFamily="18" charset="0"/>
              <a:buChar char="–"/>
            </a:pP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76 %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 cas de paludisme, </a:t>
            </a:r>
          </a:p>
          <a:p>
            <a:pPr marL="472023" lvl="2" indent="-311897" defTabSz="802020" eaLnBrk="0" fontAlgn="base" hangingPunct="0">
              <a:lnSpc>
                <a:spcPct val="115000"/>
              </a:lnSpc>
              <a:spcBef>
                <a:spcPct val="0"/>
              </a:spcBef>
              <a:spcAft>
                <a:spcPct val="0"/>
              </a:spcAft>
              <a:buFont typeface="Times New Roman" panose="02020603050405020304" pitchFamily="18" charset="0"/>
              <a:buChar char="–"/>
            </a:pP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55 %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 décès tous âges,</a:t>
            </a:r>
          </a:p>
          <a:p>
            <a:pPr marL="472023" lvl="2" indent="-311897" defTabSz="802020" eaLnBrk="0" fontAlgn="base" hangingPunct="0">
              <a:lnSpc>
                <a:spcPct val="115000"/>
              </a:lnSpc>
              <a:spcBef>
                <a:spcPct val="0"/>
              </a:spcBef>
              <a:spcAft>
                <a:spcPct val="0"/>
              </a:spcAft>
              <a:buFont typeface="Times New Roman" panose="02020603050405020304" pitchFamily="18" charset="0"/>
              <a:buChar char="–"/>
            </a:pP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66 %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 décès chez &lt; 5 ans. </a:t>
            </a:r>
          </a:p>
        </p:txBody>
      </p:sp>
      <p:sp>
        <p:nvSpPr>
          <p:cNvPr id="10" name="ZoneTexte 9">
            <a:extLst>
              <a:ext uri="{FF2B5EF4-FFF2-40B4-BE49-F238E27FC236}">
                <a16:creationId xmlns:a16="http://schemas.microsoft.com/office/drawing/2014/main" id="{CABB056F-AB07-8A62-3D7B-54F55994AC43}"/>
              </a:ext>
            </a:extLst>
          </p:cNvPr>
          <p:cNvSpPr txBox="1"/>
          <p:nvPr/>
        </p:nvSpPr>
        <p:spPr>
          <a:xfrm>
            <a:off x="90698" y="5419163"/>
            <a:ext cx="4863090" cy="2071144"/>
          </a:xfrm>
          <a:prstGeom prst="rect">
            <a:avLst/>
          </a:prstGeom>
          <a:solidFill>
            <a:srgbClr val="EBFFEB"/>
          </a:solidFill>
        </p:spPr>
        <p:txBody>
          <a:bodyPr wrap="square">
            <a:spAutoFit/>
          </a:bodyPr>
          <a:lstStyle/>
          <a:p>
            <a:pPr defTabSz="802020" eaLnBrk="0" fontAlgn="base" hangingPunct="0">
              <a:spcBef>
                <a:spcPct val="0"/>
              </a:spcBef>
              <a:spcAft>
                <a:spcPct val="0"/>
              </a:spcAft>
            </a:pPr>
            <a:r>
              <a:rPr lang="fr-FR"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La zone verte de très faible transmission: </a:t>
            </a:r>
          </a:p>
          <a:p>
            <a:pPr marL="552782" lvl="2" indent="-392656" defTabSz="802020" eaLnBrk="0" fontAlgn="base" hangingPunct="0">
              <a:lnSpc>
                <a:spcPct val="115000"/>
              </a:lnSpc>
              <a:spcBef>
                <a:spcPct val="0"/>
              </a:spcBef>
              <a:spcAft>
                <a:spcPct val="0"/>
              </a:spcAft>
              <a:buFont typeface="Times New Roman" panose="02020603050405020304" pitchFamily="18" charset="0"/>
              <a:buChar char="–"/>
            </a:pP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 cas de paludisme, </a:t>
            </a:r>
          </a:p>
          <a:p>
            <a:pPr marL="552782" lvl="2" indent="-392656" defTabSz="802020" eaLnBrk="0" fontAlgn="base" hangingPunct="0">
              <a:lnSpc>
                <a:spcPct val="115000"/>
              </a:lnSpc>
              <a:spcBef>
                <a:spcPct val="0"/>
              </a:spcBef>
              <a:spcAft>
                <a:spcPct val="0"/>
              </a:spcAft>
              <a:buFont typeface="Times New Roman" panose="02020603050405020304" pitchFamily="18" charset="0"/>
              <a:buChar char="–"/>
            </a:pP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15 %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 décès tous âges,</a:t>
            </a:r>
          </a:p>
          <a:p>
            <a:pPr marL="552782" lvl="2" indent="-392656" defTabSz="802020" eaLnBrk="0" fontAlgn="base" hangingPunct="0">
              <a:lnSpc>
                <a:spcPct val="115000"/>
              </a:lnSpc>
              <a:spcBef>
                <a:spcPct val="0"/>
              </a:spcBef>
              <a:spcAft>
                <a:spcPct val="0"/>
              </a:spcAft>
              <a:buFont typeface="Times New Roman" panose="02020603050405020304" pitchFamily="18" charset="0"/>
              <a:buChar char="–"/>
            </a:pP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 décès chez &lt; 5 ans. </a:t>
            </a:r>
          </a:p>
        </p:txBody>
      </p:sp>
      <p:sp>
        <p:nvSpPr>
          <p:cNvPr id="11" name="ZoneTexte 10">
            <a:extLst>
              <a:ext uri="{FF2B5EF4-FFF2-40B4-BE49-F238E27FC236}">
                <a16:creationId xmlns:a16="http://schemas.microsoft.com/office/drawing/2014/main" id="{E40C7B8B-0F1A-F72A-410D-AECD1AD1860F}"/>
              </a:ext>
            </a:extLst>
          </p:cNvPr>
          <p:cNvSpPr txBox="1"/>
          <p:nvPr/>
        </p:nvSpPr>
        <p:spPr>
          <a:xfrm>
            <a:off x="51500" y="3303727"/>
            <a:ext cx="4851316" cy="2071144"/>
          </a:xfrm>
          <a:prstGeom prst="rect">
            <a:avLst/>
          </a:prstGeom>
          <a:solidFill>
            <a:srgbClr val="FFFF00"/>
          </a:solidFill>
        </p:spPr>
        <p:txBody>
          <a:bodyPr wrap="square">
            <a:spAutoFit/>
          </a:bodyPr>
          <a:lstStyle/>
          <a:p>
            <a:pPr defTabSz="802020" eaLnBrk="0" fontAlgn="base" hangingPunct="0">
              <a:spcBef>
                <a:spcPct val="0"/>
              </a:spcBef>
              <a:spcAft>
                <a:spcPct val="0"/>
              </a:spcAft>
            </a:pPr>
            <a:r>
              <a:rPr lang="fr-FR" sz="2400" b="1" dirty="0">
                <a:solidFill>
                  <a:srgbClr val="333399">
                    <a:lumMod val="75000"/>
                  </a:srgbClr>
                </a:solidFill>
                <a:latin typeface="Times New Roman" panose="02020603050405020304" pitchFamily="18" charset="0"/>
                <a:ea typeface="Calibri" panose="020F0502020204030204" pitchFamily="34" charset="0"/>
                <a:cs typeface="Times New Roman" panose="02020603050405020304" pitchFamily="18" charset="0"/>
              </a:rPr>
              <a:t>La zone jaune de transmission faible à modérée : </a:t>
            </a:r>
          </a:p>
          <a:p>
            <a:pPr marL="472023" lvl="2" indent="-311897" defTabSz="802020" eaLnBrk="0" fontAlgn="base" hangingPunct="0">
              <a:lnSpc>
                <a:spcPct val="115000"/>
              </a:lnSpc>
              <a:spcBef>
                <a:spcPct val="0"/>
              </a:spcBef>
              <a:spcAft>
                <a:spcPct val="0"/>
              </a:spcAft>
              <a:buFont typeface="Times New Roman" panose="02020603050405020304" pitchFamily="18" charset="0"/>
              <a:buChar char="–"/>
            </a:pP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 cas de paludisme, </a:t>
            </a:r>
          </a:p>
          <a:p>
            <a:pPr marL="472023" lvl="2" indent="-311897" defTabSz="802020" eaLnBrk="0" fontAlgn="base" hangingPunct="0">
              <a:lnSpc>
                <a:spcPct val="115000"/>
              </a:lnSpc>
              <a:spcBef>
                <a:spcPct val="0"/>
              </a:spcBef>
              <a:spcAft>
                <a:spcPct val="0"/>
              </a:spcAft>
              <a:buFont typeface="Times New Roman" panose="02020603050405020304" pitchFamily="18" charset="0"/>
              <a:buChar char="–"/>
            </a:pP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30 %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 décès tous âges,</a:t>
            </a:r>
          </a:p>
          <a:p>
            <a:pPr marL="472023" lvl="2" indent="-311897" defTabSz="802020" eaLnBrk="0" fontAlgn="base" hangingPunct="0">
              <a:lnSpc>
                <a:spcPct val="115000"/>
              </a:lnSpc>
              <a:spcBef>
                <a:spcPct val="0"/>
              </a:spcBef>
              <a:spcAft>
                <a:spcPct val="0"/>
              </a:spcAft>
              <a:buFont typeface="Times New Roman" panose="02020603050405020304" pitchFamily="18" charset="0"/>
              <a:buChar char="–"/>
            </a:pP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25 %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 décès chez &lt; 5 ans. </a:t>
            </a:r>
          </a:p>
        </p:txBody>
      </p:sp>
      <p:sp>
        <p:nvSpPr>
          <p:cNvPr id="2" name="Rectangle 2">
            <a:extLst>
              <a:ext uri="{FF2B5EF4-FFF2-40B4-BE49-F238E27FC236}">
                <a16:creationId xmlns:a16="http://schemas.microsoft.com/office/drawing/2014/main" id="{F833F13F-F57A-F20C-B5E8-A0F665A7516A}"/>
              </a:ext>
            </a:extLst>
          </p:cNvPr>
          <p:cNvSpPr txBox="1">
            <a:spLocks noChangeArrowheads="1"/>
          </p:cNvSpPr>
          <p:nvPr/>
        </p:nvSpPr>
        <p:spPr bwMode="auto">
          <a:xfrm>
            <a:off x="-25400" y="62849"/>
            <a:ext cx="10693400" cy="99990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0201" tIns="40100" rIns="80201" bIns="4010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802020">
              <a:defRPr/>
            </a:pPr>
            <a:r>
              <a:rPr lang="fr-FR" altLang="fr-FR" sz="4000" b="1" kern="0" dirty="0">
                <a:solidFill>
                  <a:srgbClr val="FFFFFF"/>
                </a:solidFill>
                <a:latin typeface="Times New Roman" panose="02020603050405020304" pitchFamily="18" charset="0"/>
                <a:cs typeface="Times New Roman" panose="02020603050405020304" pitchFamily="18" charset="0"/>
              </a:rPr>
              <a:t>CONTEXTE ET JUSTIFICATION </a:t>
            </a:r>
            <a:r>
              <a:rPr lang="fr-FR" altLang="fr-FR" sz="3859" b="1" kern="0" dirty="0">
                <a:solidFill>
                  <a:srgbClr val="FFFFFF"/>
                </a:solidFill>
                <a:latin typeface="Times New Roman" panose="02020603050405020304" pitchFamily="18" charset="0"/>
                <a:cs typeface="Times New Roman" panose="02020603050405020304" pitchFamily="18" charset="0"/>
              </a:rPr>
              <a:t>(2/3)</a:t>
            </a:r>
            <a:endParaRPr lang="fr-FR" sz="3508" b="1" kern="0" dirty="0">
              <a:solidFill>
                <a:srgbClr val="FFFFFF"/>
              </a:solidFill>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DC77A7CB-5A14-3268-6F47-E3D02EF5D468}"/>
              </a:ext>
            </a:extLst>
          </p:cNvPr>
          <p:cNvSpPr txBox="1"/>
          <p:nvPr/>
        </p:nvSpPr>
        <p:spPr>
          <a:xfrm>
            <a:off x="4877416" y="5685460"/>
            <a:ext cx="5695905" cy="1569660"/>
          </a:xfrm>
          <a:prstGeom prst="rect">
            <a:avLst/>
          </a:prstGeom>
          <a:noFill/>
        </p:spPr>
        <p:txBody>
          <a:bodyPr wrap="square">
            <a:spAutoFit/>
          </a:bodyPr>
          <a:lstStyle/>
          <a:p>
            <a:pPr algn="ctr" defTabSz="802020" eaLnBrk="0" fontAlgn="base" hangingPunct="0">
              <a:spcBef>
                <a:spcPct val="0"/>
              </a:spcBef>
              <a:spcAft>
                <a:spcPct val="0"/>
              </a:spcAft>
            </a:pPr>
            <a:r>
              <a:rPr lang="fr-FR" sz="2400" b="1" dirty="0">
                <a:solidFill>
                  <a:srgbClr val="0000FF"/>
                </a:solidFill>
                <a:latin typeface="Times New Roman" panose="02020603050405020304" pitchFamily="18" charset="0"/>
                <a:cs typeface="Times New Roman" panose="02020603050405020304" pitchFamily="18" charset="0"/>
              </a:rPr>
              <a:t>Depuis plusieurs années les régions de Kolda, Tambacounda et Kédougou, portent encore l’essentiel de la charge du paludisme.</a:t>
            </a:r>
          </a:p>
        </p:txBody>
      </p:sp>
    </p:spTree>
    <p:extLst>
      <p:ext uri="{BB962C8B-B14F-4D97-AF65-F5344CB8AC3E}">
        <p14:creationId xmlns:p14="http://schemas.microsoft.com/office/powerpoint/2010/main" val="117219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55805" y="13334"/>
            <a:ext cx="10693400" cy="831289"/>
          </a:xfrm>
          <a:solidFill>
            <a:srgbClr val="00B050"/>
          </a:solidFill>
        </p:spPr>
        <p:txBody>
          <a:bodyPr>
            <a:noAutofit/>
          </a:bodyPr>
          <a:lstStyle/>
          <a:p>
            <a:pPr>
              <a:defRPr/>
            </a:pPr>
            <a:r>
              <a:rPr lang="fr-FR" altLang="fr-FR" sz="4000" b="1" dirty="0">
                <a:solidFill>
                  <a:schemeClr val="bg1"/>
                </a:solidFill>
                <a:latin typeface="Times New Roman" panose="02020603050405020304" pitchFamily="18" charset="0"/>
                <a:cs typeface="Times New Roman" panose="02020603050405020304" pitchFamily="18" charset="0"/>
              </a:rPr>
              <a:t>CONTEXTE ET JUSTIFICATION </a:t>
            </a:r>
            <a:r>
              <a:rPr lang="fr-FR" altLang="fr-FR" b="1" dirty="0">
                <a:solidFill>
                  <a:schemeClr val="bg1"/>
                </a:solidFill>
                <a:latin typeface="Times New Roman" panose="02020603050405020304" pitchFamily="18" charset="0"/>
                <a:cs typeface="Times New Roman" panose="02020603050405020304" pitchFamily="18" charset="0"/>
              </a:rPr>
              <a:t>(3/3)</a:t>
            </a:r>
            <a:endParaRPr lang="fr-FR" sz="3508"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C556879-65AE-60B4-1381-BF95DCF094A8}"/>
              </a:ext>
            </a:extLst>
          </p:cNvPr>
          <p:cNvSpPr txBox="1">
            <a:spLocks/>
          </p:cNvSpPr>
          <p:nvPr/>
        </p:nvSpPr>
        <p:spPr>
          <a:xfrm>
            <a:off x="41511" y="857958"/>
            <a:ext cx="10596084" cy="83128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802020">
              <a:spcAft>
                <a:spcPts val="0"/>
              </a:spcAft>
              <a:buNone/>
            </a:pPr>
            <a:r>
              <a:rPr lang="fr-FR" sz="2300" b="1" dirty="0">
                <a:solidFill>
                  <a:srgbClr val="000000"/>
                </a:solidFill>
                <a:latin typeface="Times New Roman" panose="02020603050405020304" pitchFamily="18" charset="0"/>
                <a:cs typeface="Times New Roman" panose="02020603050405020304" pitchFamily="18" charset="0"/>
              </a:rPr>
              <a:t>Malgré la forte transmission constatée dans la région de Tambacounda, le district de Bakel reste sur les années 2019, 2020, 2021 et 2022 avec une transmission faible à modérée.</a:t>
            </a:r>
          </a:p>
        </p:txBody>
      </p:sp>
      <p:graphicFrame>
        <p:nvGraphicFramePr>
          <p:cNvPr id="2" name="Tableau 1">
            <a:extLst>
              <a:ext uri="{FF2B5EF4-FFF2-40B4-BE49-F238E27FC236}">
                <a16:creationId xmlns:a16="http://schemas.microsoft.com/office/drawing/2014/main" id="{3CEB8949-8E37-EC81-2E17-F2466E5CFEC9}"/>
              </a:ext>
            </a:extLst>
          </p:cNvPr>
          <p:cNvGraphicFramePr>
            <a:graphicFrameLocks noGrp="1"/>
          </p:cNvGraphicFramePr>
          <p:nvPr>
            <p:extLst>
              <p:ext uri="{D42A27DB-BD31-4B8C-83A1-F6EECF244321}">
                <p14:modId xmlns:p14="http://schemas.microsoft.com/office/powerpoint/2010/main" val="597890421"/>
              </p:ext>
            </p:extLst>
          </p:nvPr>
        </p:nvGraphicFramePr>
        <p:xfrm>
          <a:off x="41511" y="1677817"/>
          <a:ext cx="10554576" cy="2487054"/>
        </p:xfrm>
        <a:graphic>
          <a:graphicData uri="http://schemas.openxmlformats.org/drawingml/2006/table">
            <a:tbl>
              <a:tblPr/>
              <a:tblGrid>
                <a:gridCol w="1649153">
                  <a:extLst>
                    <a:ext uri="{9D8B030D-6E8A-4147-A177-3AD203B41FA5}">
                      <a16:colId xmlns:a16="http://schemas.microsoft.com/office/drawing/2014/main" val="740187108"/>
                    </a:ext>
                  </a:extLst>
                </a:gridCol>
                <a:gridCol w="1649153">
                  <a:extLst>
                    <a:ext uri="{9D8B030D-6E8A-4147-A177-3AD203B41FA5}">
                      <a16:colId xmlns:a16="http://schemas.microsoft.com/office/drawing/2014/main" val="4148601746"/>
                    </a:ext>
                  </a:extLst>
                </a:gridCol>
                <a:gridCol w="1978982">
                  <a:extLst>
                    <a:ext uri="{9D8B030D-6E8A-4147-A177-3AD203B41FA5}">
                      <a16:colId xmlns:a16="http://schemas.microsoft.com/office/drawing/2014/main" val="3026831763"/>
                    </a:ext>
                  </a:extLst>
                </a:gridCol>
                <a:gridCol w="1978982">
                  <a:extLst>
                    <a:ext uri="{9D8B030D-6E8A-4147-A177-3AD203B41FA5}">
                      <a16:colId xmlns:a16="http://schemas.microsoft.com/office/drawing/2014/main" val="469689228"/>
                    </a:ext>
                  </a:extLst>
                </a:gridCol>
                <a:gridCol w="1649153">
                  <a:extLst>
                    <a:ext uri="{9D8B030D-6E8A-4147-A177-3AD203B41FA5}">
                      <a16:colId xmlns:a16="http://schemas.microsoft.com/office/drawing/2014/main" val="2815680859"/>
                    </a:ext>
                  </a:extLst>
                </a:gridCol>
                <a:gridCol w="1649153">
                  <a:extLst>
                    <a:ext uri="{9D8B030D-6E8A-4147-A177-3AD203B41FA5}">
                      <a16:colId xmlns:a16="http://schemas.microsoft.com/office/drawing/2014/main" val="80056565"/>
                    </a:ext>
                  </a:extLst>
                </a:gridCol>
              </a:tblGrid>
              <a:tr h="268625">
                <a:tc>
                  <a:txBody>
                    <a:bodyPr/>
                    <a:lstStyle/>
                    <a:p>
                      <a:pPr algn="ctr" fontAlgn="ctr"/>
                      <a:r>
                        <a:rPr lang="fr-FR" sz="2300" b="0" i="0" u="none" strike="noStrike">
                          <a:solidFill>
                            <a:srgbClr val="000000"/>
                          </a:solidFill>
                          <a:effectLst/>
                          <a:latin typeface="Times New Roman" panose="02020603050405020304" pitchFamily="18" charset="0"/>
                          <a:cs typeface="Times New Roman" panose="02020603050405020304" pitchFamily="18" charset="0"/>
                        </a:rPr>
                        <a:t>Années</a:t>
                      </a:r>
                    </a:p>
                  </a:txBody>
                  <a:tcPr marL="5569" marR="5569" marT="5569" marB="0" anchor="ctr">
                    <a:lnL>
                      <a:noFill/>
                    </a:lnL>
                    <a:lnR>
                      <a:noFill/>
                    </a:lnR>
                    <a:lnT>
                      <a:noFill/>
                    </a:lnT>
                    <a:lnB>
                      <a:noFill/>
                    </a:lnB>
                    <a:solidFill>
                      <a:srgbClr val="D9D9D9"/>
                    </a:solidFill>
                  </a:tcPr>
                </a:tc>
                <a:tc>
                  <a:txBody>
                    <a:bodyPr/>
                    <a:lstStyle/>
                    <a:p>
                      <a:pPr algn="ctr" fontAlgn="ctr"/>
                      <a:r>
                        <a:rPr lang="fr-FR" sz="2300" b="0" i="0" u="none" strike="noStrike" dirty="0">
                          <a:solidFill>
                            <a:srgbClr val="000000"/>
                          </a:solidFill>
                          <a:effectLst/>
                          <a:latin typeface="Times New Roman" panose="02020603050405020304" pitchFamily="18" charset="0"/>
                          <a:cs typeface="Times New Roman" panose="02020603050405020304" pitchFamily="18" charset="0"/>
                        </a:rPr>
                        <a:t>Population Totale</a:t>
                      </a:r>
                    </a:p>
                  </a:txBody>
                  <a:tcPr marL="5569" marR="5569" marT="5569" marB="0" anchor="ctr">
                    <a:lnL>
                      <a:noFill/>
                    </a:lnL>
                    <a:lnR>
                      <a:noFill/>
                    </a:lnR>
                    <a:lnT>
                      <a:noFill/>
                    </a:lnT>
                    <a:lnB>
                      <a:noFill/>
                    </a:lnB>
                    <a:solidFill>
                      <a:srgbClr val="D9D9D9"/>
                    </a:solidFill>
                  </a:tcPr>
                </a:tc>
                <a:tc>
                  <a:txBody>
                    <a:bodyPr/>
                    <a:lstStyle/>
                    <a:p>
                      <a:pPr algn="ctr" fontAlgn="ctr"/>
                      <a:r>
                        <a:rPr lang="fr-FR" sz="2300" b="0" i="0" u="none" strike="noStrike" dirty="0">
                          <a:solidFill>
                            <a:srgbClr val="000000"/>
                          </a:solidFill>
                          <a:effectLst/>
                          <a:latin typeface="Times New Roman" panose="02020603050405020304" pitchFamily="18" charset="0"/>
                          <a:cs typeface="Times New Roman" panose="02020603050405020304" pitchFamily="18" charset="0"/>
                        </a:rPr>
                        <a:t>Nombre de Cas rapportés</a:t>
                      </a:r>
                    </a:p>
                  </a:txBody>
                  <a:tcPr marL="5569" marR="5569" marT="5569" marB="0" anchor="ctr">
                    <a:lnL>
                      <a:noFill/>
                    </a:lnL>
                    <a:lnR>
                      <a:noFill/>
                    </a:lnR>
                    <a:lnT>
                      <a:noFill/>
                    </a:lnT>
                    <a:lnB>
                      <a:noFill/>
                    </a:lnB>
                    <a:solidFill>
                      <a:srgbClr val="D9D9D9"/>
                    </a:solidFill>
                  </a:tcPr>
                </a:tc>
                <a:tc>
                  <a:txBody>
                    <a:bodyPr/>
                    <a:lstStyle/>
                    <a:p>
                      <a:pPr algn="ctr" fontAlgn="ctr"/>
                      <a:r>
                        <a:rPr lang="fr-FR" sz="2300" b="1" i="0" u="none" strike="noStrike" dirty="0">
                          <a:solidFill>
                            <a:srgbClr val="000000"/>
                          </a:solidFill>
                          <a:effectLst/>
                          <a:latin typeface="Times New Roman" panose="02020603050405020304" pitchFamily="18" charset="0"/>
                          <a:cs typeface="Times New Roman" panose="02020603050405020304" pitchFamily="18" charset="0"/>
                        </a:rPr>
                        <a:t>Incidence </a:t>
                      </a:r>
                    </a:p>
                    <a:p>
                      <a:pPr algn="ctr" fontAlgn="ctr"/>
                      <a:r>
                        <a:rPr lang="fr-FR" sz="2300" b="1" i="0" u="none" strike="noStrike" dirty="0">
                          <a:solidFill>
                            <a:srgbClr val="000000"/>
                          </a:solidFill>
                          <a:effectLst/>
                          <a:latin typeface="Times New Roman" panose="02020603050405020304" pitchFamily="18" charset="0"/>
                          <a:cs typeface="Times New Roman" panose="02020603050405020304" pitchFamily="18" charset="0"/>
                        </a:rPr>
                        <a:t>Brute ‰</a:t>
                      </a:r>
                    </a:p>
                  </a:txBody>
                  <a:tcPr marL="5569" marR="5569" marT="5569" marB="0" anchor="ctr">
                    <a:lnL>
                      <a:noFill/>
                    </a:lnL>
                    <a:lnR>
                      <a:noFill/>
                    </a:lnR>
                    <a:lnT>
                      <a:noFill/>
                    </a:lnT>
                    <a:lnB>
                      <a:noFill/>
                    </a:lnB>
                    <a:solidFill>
                      <a:srgbClr val="FCE4D6"/>
                    </a:solidFill>
                  </a:tcPr>
                </a:tc>
                <a:tc>
                  <a:txBody>
                    <a:bodyPr/>
                    <a:lstStyle/>
                    <a:p>
                      <a:pPr algn="ctr" fontAlgn="ctr"/>
                      <a:r>
                        <a:rPr lang="fr-FR" sz="2300" b="0" i="0" u="none" strike="noStrike">
                          <a:solidFill>
                            <a:srgbClr val="000000"/>
                          </a:solidFill>
                          <a:effectLst/>
                          <a:latin typeface="Times New Roman" panose="02020603050405020304" pitchFamily="18" charset="0"/>
                          <a:cs typeface="Times New Roman" panose="02020603050405020304" pitchFamily="18" charset="0"/>
                        </a:rPr>
                        <a:t>Nombre de Cas Ajustés</a:t>
                      </a:r>
                    </a:p>
                  </a:txBody>
                  <a:tcPr marL="5569" marR="5569" marT="5569" marB="0" anchor="ctr">
                    <a:lnL>
                      <a:noFill/>
                    </a:lnL>
                    <a:lnR>
                      <a:noFill/>
                    </a:lnR>
                    <a:lnT>
                      <a:noFill/>
                    </a:lnT>
                    <a:lnB>
                      <a:noFill/>
                    </a:lnB>
                    <a:solidFill>
                      <a:srgbClr val="D9D9D9"/>
                    </a:solidFill>
                  </a:tcPr>
                </a:tc>
                <a:tc>
                  <a:txBody>
                    <a:bodyPr/>
                    <a:lstStyle/>
                    <a:p>
                      <a:pPr algn="ctr" fontAlgn="ctr"/>
                      <a:r>
                        <a:rPr lang="fr-FR" sz="2300" b="1" i="0" u="none" strike="noStrike" dirty="0">
                          <a:solidFill>
                            <a:srgbClr val="000000"/>
                          </a:solidFill>
                          <a:effectLst/>
                          <a:latin typeface="Times New Roman" panose="02020603050405020304" pitchFamily="18" charset="0"/>
                          <a:cs typeface="Times New Roman" panose="02020603050405020304" pitchFamily="18" charset="0"/>
                        </a:rPr>
                        <a:t>Incidence ajustée ‰</a:t>
                      </a:r>
                    </a:p>
                  </a:txBody>
                  <a:tcPr marL="5569" marR="5569" marT="5569" marB="0" anchor="ctr">
                    <a:lnL>
                      <a:noFill/>
                    </a:lnL>
                    <a:lnR>
                      <a:noFill/>
                    </a:lnR>
                    <a:lnT>
                      <a:noFill/>
                    </a:lnT>
                    <a:lnB>
                      <a:noFill/>
                    </a:lnB>
                    <a:solidFill>
                      <a:srgbClr val="FFF2CC"/>
                    </a:solidFill>
                  </a:tcPr>
                </a:tc>
                <a:extLst>
                  <a:ext uri="{0D108BD9-81ED-4DB2-BD59-A6C34878D82A}">
                    <a16:rowId xmlns:a16="http://schemas.microsoft.com/office/drawing/2014/main" val="1651211474"/>
                  </a:ext>
                </a:extLst>
              </a:tr>
              <a:tr h="135328">
                <a:tc>
                  <a:txBody>
                    <a:bodyPr/>
                    <a:lstStyle/>
                    <a:p>
                      <a:pPr algn="ctr" fontAlgn="ctr"/>
                      <a:r>
                        <a:rPr lang="fr-FR" sz="2300" b="0" i="0" u="none" strike="noStrike" dirty="0">
                          <a:solidFill>
                            <a:srgbClr val="000000"/>
                          </a:solidFill>
                          <a:effectLst/>
                          <a:latin typeface="Times New Roman" panose="02020603050405020304" pitchFamily="18" charset="0"/>
                          <a:cs typeface="Times New Roman" panose="02020603050405020304" pitchFamily="18" charset="0"/>
                        </a:rPr>
                        <a:t>2019</a:t>
                      </a:r>
                    </a:p>
                  </a:txBody>
                  <a:tcPr marL="5569" marR="5569" marT="5569" marB="0" anchor="ctr">
                    <a:lnL>
                      <a:noFill/>
                    </a:lnL>
                    <a:lnR>
                      <a:noFill/>
                    </a:lnR>
                    <a:lnT>
                      <a:noFill/>
                    </a:lnT>
                    <a:lnB>
                      <a:noFill/>
                    </a:lnB>
                  </a:tcPr>
                </a:tc>
                <a:tc>
                  <a:txBody>
                    <a:bodyPr/>
                    <a:lstStyle/>
                    <a:p>
                      <a:pPr algn="ctr" fontAlgn="b"/>
                      <a:r>
                        <a:rPr lang="fr-FR" sz="2300" b="0" i="0" u="none" strike="noStrike" dirty="0">
                          <a:solidFill>
                            <a:srgbClr val="000000"/>
                          </a:solidFill>
                          <a:effectLst/>
                          <a:latin typeface="Times New Roman" panose="02020603050405020304" pitchFamily="18" charset="0"/>
                          <a:cs typeface="Times New Roman" panose="02020603050405020304" pitchFamily="18" charset="0"/>
                        </a:rPr>
                        <a:t>104746</a:t>
                      </a:r>
                    </a:p>
                  </a:txBody>
                  <a:tcPr marL="5569" marR="5569" marT="5569" marB="0" anchor="b">
                    <a:lnL>
                      <a:noFill/>
                    </a:lnL>
                    <a:lnR>
                      <a:noFill/>
                    </a:lnR>
                    <a:lnT>
                      <a:noFill/>
                    </a:lnT>
                    <a:lnB>
                      <a:noFill/>
                    </a:lnB>
                  </a:tcPr>
                </a:tc>
                <a:tc>
                  <a:txBody>
                    <a:bodyPr/>
                    <a:lstStyle/>
                    <a:p>
                      <a:pPr algn="ctr" fontAlgn="b"/>
                      <a:r>
                        <a:rPr lang="fr-FR" sz="2300" b="0" i="0" u="none" strike="noStrike" dirty="0">
                          <a:solidFill>
                            <a:srgbClr val="000000"/>
                          </a:solidFill>
                          <a:effectLst/>
                          <a:latin typeface="Times New Roman" panose="02020603050405020304" pitchFamily="18" charset="0"/>
                          <a:cs typeface="Times New Roman" panose="02020603050405020304" pitchFamily="18" charset="0"/>
                        </a:rPr>
                        <a:t>2304</a:t>
                      </a:r>
                    </a:p>
                  </a:txBody>
                  <a:tcPr marL="5569" marR="5569" marT="5569" marB="0" anchor="b">
                    <a:lnL>
                      <a:noFill/>
                    </a:lnL>
                    <a:lnR>
                      <a:noFill/>
                    </a:lnR>
                    <a:lnT>
                      <a:noFill/>
                    </a:lnT>
                    <a:lnB>
                      <a:noFill/>
                    </a:lnB>
                  </a:tcPr>
                </a:tc>
                <a:tc>
                  <a:txBody>
                    <a:bodyPr/>
                    <a:lstStyle/>
                    <a:p>
                      <a:pPr algn="ctr" fontAlgn="ctr"/>
                      <a:r>
                        <a:rPr lang="fr-FR" sz="2300" b="0" i="0" u="none" strike="noStrike" dirty="0">
                          <a:solidFill>
                            <a:srgbClr val="000000"/>
                          </a:solidFill>
                          <a:effectLst/>
                          <a:latin typeface="Times New Roman" panose="02020603050405020304" pitchFamily="18" charset="0"/>
                          <a:cs typeface="Times New Roman" panose="02020603050405020304" pitchFamily="18" charset="0"/>
                        </a:rPr>
                        <a:t>22</a:t>
                      </a:r>
                    </a:p>
                  </a:txBody>
                  <a:tcPr marL="5569" marR="5569" marT="5569" marB="0" anchor="ctr">
                    <a:lnL>
                      <a:noFill/>
                    </a:lnL>
                    <a:lnR>
                      <a:noFill/>
                    </a:lnR>
                    <a:lnT>
                      <a:noFill/>
                    </a:lnT>
                    <a:lnB>
                      <a:noFill/>
                    </a:lnB>
                  </a:tcPr>
                </a:tc>
                <a:tc>
                  <a:txBody>
                    <a:bodyPr/>
                    <a:lstStyle/>
                    <a:p>
                      <a:pPr algn="ctr" fontAlgn="b"/>
                      <a:r>
                        <a:rPr lang="fr-FR" sz="2300" b="0" i="0" u="none" strike="noStrike" dirty="0">
                          <a:solidFill>
                            <a:srgbClr val="000000"/>
                          </a:solidFill>
                          <a:effectLst/>
                          <a:latin typeface="Times New Roman" panose="02020603050405020304" pitchFamily="18" charset="0"/>
                          <a:cs typeface="Times New Roman" panose="02020603050405020304" pitchFamily="18" charset="0"/>
                        </a:rPr>
                        <a:t>2306</a:t>
                      </a:r>
                    </a:p>
                  </a:txBody>
                  <a:tcPr marL="5569" marR="5569" marT="5569" marB="0" anchor="b">
                    <a:lnL>
                      <a:noFill/>
                    </a:lnL>
                    <a:lnR>
                      <a:noFill/>
                    </a:lnR>
                    <a:lnT>
                      <a:noFill/>
                    </a:lnT>
                    <a:lnB>
                      <a:noFill/>
                    </a:lnB>
                  </a:tcPr>
                </a:tc>
                <a:tc>
                  <a:txBody>
                    <a:bodyPr/>
                    <a:lstStyle/>
                    <a:p>
                      <a:pPr algn="ctr" fontAlgn="ctr"/>
                      <a:r>
                        <a:rPr lang="fr-FR" sz="2300" b="0" i="0" u="none" strike="noStrike">
                          <a:solidFill>
                            <a:srgbClr val="000000"/>
                          </a:solidFill>
                          <a:effectLst/>
                          <a:latin typeface="Times New Roman" panose="02020603050405020304" pitchFamily="18" charset="0"/>
                          <a:cs typeface="Times New Roman" panose="02020603050405020304" pitchFamily="18" charset="0"/>
                        </a:rPr>
                        <a:t>22</a:t>
                      </a:r>
                    </a:p>
                  </a:txBody>
                  <a:tcPr marL="5569" marR="5569" marT="5569" marB="0" anchor="ctr">
                    <a:lnL>
                      <a:noFill/>
                    </a:lnL>
                    <a:lnR>
                      <a:noFill/>
                    </a:lnR>
                    <a:lnT>
                      <a:noFill/>
                    </a:lnT>
                    <a:lnB>
                      <a:noFill/>
                    </a:lnB>
                  </a:tcPr>
                </a:tc>
                <a:extLst>
                  <a:ext uri="{0D108BD9-81ED-4DB2-BD59-A6C34878D82A}">
                    <a16:rowId xmlns:a16="http://schemas.microsoft.com/office/drawing/2014/main" val="361438523"/>
                  </a:ext>
                </a:extLst>
              </a:tr>
              <a:tr h="135328">
                <a:tc>
                  <a:txBody>
                    <a:bodyPr/>
                    <a:lstStyle/>
                    <a:p>
                      <a:pPr algn="ctr" fontAlgn="ctr"/>
                      <a:r>
                        <a:rPr lang="fr-FR" sz="2300" b="0" i="0" u="none" strike="noStrike">
                          <a:solidFill>
                            <a:srgbClr val="000000"/>
                          </a:solidFill>
                          <a:effectLst/>
                          <a:latin typeface="Times New Roman" panose="02020603050405020304" pitchFamily="18" charset="0"/>
                          <a:cs typeface="Times New Roman" panose="02020603050405020304" pitchFamily="18" charset="0"/>
                        </a:rPr>
                        <a:t>2020</a:t>
                      </a:r>
                    </a:p>
                  </a:txBody>
                  <a:tcPr marL="5569" marR="5569" marT="5569" marB="0" anchor="ctr">
                    <a:lnL>
                      <a:noFill/>
                    </a:lnL>
                    <a:lnR>
                      <a:noFill/>
                    </a:lnR>
                    <a:lnT>
                      <a:noFill/>
                    </a:lnT>
                    <a:lnB>
                      <a:noFill/>
                    </a:lnB>
                  </a:tcPr>
                </a:tc>
                <a:tc>
                  <a:txBody>
                    <a:bodyPr/>
                    <a:lstStyle/>
                    <a:p>
                      <a:pPr algn="ctr" fontAlgn="b"/>
                      <a:r>
                        <a:rPr lang="fr-FR" sz="2300" b="0" i="0" u="none" strike="noStrike" dirty="0">
                          <a:solidFill>
                            <a:srgbClr val="000000"/>
                          </a:solidFill>
                          <a:effectLst/>
                          <a:latin typeface="Times New Roman" panose="02020603050405020304" pitchFamily="18" charset="0"/>
                          <a:cs typeface="Times New Roman" panose="02020603050405020304" pitchFamily="18" charset="0"/>
                        </a:rPr>
                        <a:t>108561</a:t>
                      </a:r>
                    </a:p>
                  </a:txBody>
                  <a:tcPr marL="5569" marR="5569" marT="5569" marB="0" anchor="b">
                    <a:lnL>
                      <a:noFill/>
                    </a:lnL>
                    <a:lnR>
                      <a:noFill/>
                    </a:lnR>
                    <a:lnT>
                      <a:noFill/>
                    </a:lnT>
                    <a:lnB>
                      <a:noFill/>
                    </a:lnB>
                  </a:tcPr>
                </a:tc>
                <a:tc>
                  <a:txBody>
                    <a:bodyPr/>
                    <a:lstStyle/>
                    <a:p>
                      <a:pPr algn="ctr" fontAlgn="b"/>
                      <a:r>
                        <a:rPr lang="fr-FR" sz="2300" b="0" i="0" u="none" strike="noStrike" dirty="0">
                          <a:solidFill>
                            <a:srgbClr val="000000"/>
                          </a:solidFill>
                          <a:effectLst/>
                          <a:latin typeface="Times New Roman" panose="02020603050405020304" pitchFamily="18" charset="0"/>
                          <a:cs typeface="Times New Roman" panose="02020603050405020304" pitchFamily="18" charset="0"/>
                        </a:rPr>
                        <a:t>3317</a:t>
                      </a:r>
                    </a:p>
                  </a:txBody>
                  <a:tcPr marL="5569" marR="5569" marT="5569" marB="0" anchor="b">
                    <a:lnL>
                      <a:noFill/>
                    </a:lnL>
                    <a:lnR>
                      <a:noFill/>
                    </a:lnR>
                    <a:lnT>
                      <a:noFill/>
                    </a:lnT>
                    <a:lnB>
                      <a:noFill/>
                    </a:lnB>
                  </a:tcPr>
                </a:tc>
                <a:tc>
                  <a:txBody>
                    <a:bodyPr/>
                    <a:lstStyle/>
                    <a:p>
                      <a:pPr algn="ctr" fontAlgn="ctr"/>
                      <a:r>
                        <a:rPr lang="fr-FR" sz="2300" b="0" i="0" u="none" strike="noStrike" dirty="0">
                          <a:solidFill>
                            <a:srgbClr val="000000"/>
                          </a:solidFill>
                          <a:effectLst/>
                          <a:latin typeface="Times New Roman" panose="02020603050405020304" pitchFamily="18" charset="0"/>
                          <a:cs typeface="Times New Roman" panose="02020603050405020304" pitchFamily="18" charset="0"/>
                        </a:rPr>
                        <a:t>31</a:t>
                      </a:r>
                    </a:p>
                  </a:txBody>
                  <a:tcPr marL="5569" marR="5569" marT="5569" marB="0" anchor="ctr">
                    <a:lnL>
                      <a:noFill/>
                    </a:lnL>
                    <a:lnR>
                      <a:noFill/>
                    </a:lnR>
                    <a:lnT>
                      <a:noFill/>
                    </a:lnT>
                    <a:lnB>
                      <a:noFill/>
                    </a:lnB>
                  </a:tcPr>
                </a:tc>
                <a:tc>
                  <a:txBody>
                    <a:bodyPr/>
                    <a:lstStyle/>
                    <a:p>
                      <a:pPr algn="ctr" fontAlgn="b"/>
                      <a:r>
                        <a:rPr lang="fr-FR" sz="2300" b="0" i="0" u="none" strike="noStrike" dirty="0">
                          <a:solidFill>
                            <a:srgbClr val="000000"/>
                          </a:solidFill>
                          <a:effectLst/>
                          <a:latin typeface="Times New Roman" panose="02020603050405020304" pitchFamily="18" charset="0"/>
                          <a:cs typeface="Times New Roman" panose="02020603050405020304" pitchFamily="18" charset="0"/>
                        </a:rPr>
                        <a:t>3317</a:t>
                      </a:r>
                    </a:p>
                  </a:txBody>
                  <a:tcPr marL="5569" marR="5569" marT="5569" marB="0" anchor="b">
                    <a:lnL>
                      <a:noFill/>
                    </a:lnL>
                    <a:lnR>
                      <a:noFill/>
                    </a:lnR>
                    <a:lnT>
                      <a:noFill/>
                    </a:lnT>
                    <a:lnB>
                      <a:noFill/>
                    </a:lnB>
                  </a:tcPr>
                </a:tc>
                <a:tc>
                  <a:txBody>
                    <a:bodyPr/>
                    <a:lstStyle/>
                    <a:p>
                      <a:pPr algn="ctr" fontAlgn="ctr"/>
                      <a:r>
                        <a:rPr lang="fr-FR" sz="2300" b="0" i="0" u="none" strike="noStrike" dirty="0">
                          <a:solidFill>
                            <a:srgbClr val="000000"/>
                          </a:solidFill>
                          <a:effectLst/>
                          <a:latin typeface="Times New Roman" panose="02020603050405020304" pitchFamily="18" charset="0"/>
                          <a:cs typeface="Times New Roman" panose="02020603050405020304" pitchFamily="18" charset="0"/>
                        </a:rPr>
                        <a:t>31</a:t>
                      </a:r>
                    </a:p>
                  </a:txBody>
                  <a:tcPr marL="5569" marR="5569" marT="5569" marB="0" anchor="ctr">
                    <a:lnL>
                      <a:noFill/>
                    </a:lnL>
                    <a:lnR>
                      <a:noFill/>
                    </a:lnR>
                    <a:lnT>
                      <a:noFill/>
                    </a:lnT>
                    <a:lnB>
                      <a:noFill/>
                    </a:lnB>
                  </a:tcPr>
                </a:tc>
                <a:extLst>
                  <a:ext uri="{0D108BD9-81ED-4DB2-BD59-A6C34878D82A}">
                    <a16:rowId xmlns:a16="http://schemas.microsoft.com/office/drawing/2014/main" val="807125953"/>
                  </a:ext>
                </a:extLst>
              </a:tr>
              <a:tr h="135328">
                <a:tc>
                  <a:txBody>
                    <a:bodyPr/>
                    <a:lstStyle/>
                    <a:p>
                      <a:pPr algn="ctr" fontAlgn="ctr"/>
                      <a:r>
                        <a:rPr lang="fr-FR" sz="2300" b="0" i="0" u="none" strike="noStrike">
                          <a:solidFill>
                            <a:srgbClr val="000000"/>
                          </a:solidFill>
                          <a:effectLst/>
                          <a:latin typeface="Times New Roman" panose="02020603050405020304" pitchFamily="18" charset="0"/>
                          <a:cs typeface="Times New Roman" panose="02020603050405020304" pitchFamily="18" charset="0"/>
                        </a:rPr>
                        <a:t>2021</a:t>
                      </a:r>
                    </a:p>
                  </a:txBody>
                  <a:tcPr marL="5569" marR="5569" marT="5569" marB="0" anchor="ctr">
                    <a:lnL>
                      <a:noFill/>
                    </a:lnL>
                    <a:lnR>
                      <a:noFill/>
                    </a:lnR>
                    <a:lnT>
                      <a:noFill/>
                    </a:lnT>
                    <a:lnB>
                      <a:noFill/>
                    </a:lnB>
                  </a:tcPr>
                </a:tc>
                <a:tc>
                  <a:txBody>
                    <a:bodyPr/>
                    <a:lstStyle/>
                    <a:p>
                      <a:pPr algn="ctr" fontAlgn="b"/>
                      <a:r>
                        <a:rPr lang="fr-FR" sz="2300" b="0" i="0" u="none" strike="noStrike">
                          <a:solidFill>
                            <a:srgbClr val="000000"/>
                          </a:solidFill>
                          <a:effectLst/>
                          <a:latin typeface="Times New Roman" panose="02020603050405020304" pitchFamily="18" charset="0"/>
                          <a:cs typeface="Times New Roman" panose="02020603050405020304" pitchFamily="18" charset="0"/>
                        </a:rPr>
                        <a:t>111662</a:t>
                      </a:r>
                    </a:p>
                  </a:txBody>
                  <a:tcPr marL="5569" marR="5569" marT="5569" marB="0" anchor="b">
                    <a:lnL>
                      <a:noFill/>
                    </a:lnL>
                    <a:lnR>
                      <a:noFill/>
                    </a:lnR>
                    <a:lnT>
                      <a:noFill/>
                    </a:lnT>
                    <a:lnB>
                      <a:noFill/>
                    </a:lnB>
                  </a:tcPr>
                </a:tc>
                <a:tc>
                  <a:txBody>
                    <a:bodyPr/>
                    <a:lstStyle/>
                    <a:p>
                      <a:pPr algn="ctr" fontAlgn="b"/>
                      <a:r>
                        <a:rPr lang="fr-FR" sz="2300" b="0" i="0" u="none" strike="noStrike" dirty="0">
                          <a:solidFill>
                            <a:srgbClr val="000000"/>
                          </a:solidFill>
                          <a:effectLst/>
                          <a:latin typeface="Times New Roman" panose="02020603050405020304" pitchFamily="18" charset="0"/>
                          <a:cs typeface="Times New Roman" panose="02020603050405020304" pitchFamily="18" charset="0"/>
                        </a:rPr>
                        <a:t>2883</a:t>
                      </a:r>
                    </a:p>
                  </a:txBody>
                  <a:tcPr marL="5569" marR="5569" marT="5569" marB="0" anchor="b">
                    <a:lnL>
                      <a:noFill/>
                    </a:lnL>
                    <a:lnR>
                      <a:noFill/>
                    </a:lnR>
                    <a:lnT>
                      <a:noFill/>
                    </a:lnT>
                    <a:lnB>
                      <a:noFill/>
                    </a:lnB>
                  </a:tcPr>
                </a:tc>
                <a:tc>
                  <a:txBody>
                    <a:bodyPr/>
                    <a:lstStyle/>
                    <a:p>
                      <a:pPr algn="ctr" fontAlgn="ctr"/>
                      <a:r>
                        <a:rPr lang="fr-FR" sz="2300" b="0" i="0" u="none" strike="noStrike">
                          <a:solidFill>
                            <a:srgbClr val="000000"/>
                          </a:solidFill>
                          <a:effectLst/>
                          <a:latin typeface="Times New Roman" panose="02020603050405020304" pitchFamily="18" charset="0"/>
                          <a:cs typeface="Times New Roman" panose="02020603050405020304" pitchFamily="18" charset="0"/>
                        </a:rPr>
                        <a:t>26</a:t>
                      </a:r>
                    </a:p>
                  </a:txBody>
                  <a:tcPr marL="5569" marR="5569" marT="5569" marB="0" anchor="ctr">
                    <a:lnL>
                      <a:noFill/>
                    </a:lnL>
                    <a:lnR>
                      <a:noFill/>
                    </a:lnR>
                    <a:lnT>
                      <a:noFill/>
                    </a:lnT>
                    <a:lnB>
                      <a:noFill/>
                    </a:lnB>
                  </a:tcPr>
                </a:tc>
                <a:tc>
                  <a:txBody>
                    <a:bodyPr/>
                    <a:lstStyle/>
                    <a:p>
                      <a:pPr algn="ctr" fontAlgn="b"/>
                      <a:r>
                        <a:rPr lang="fr-FR" sz="2300" b="0" i="0" u="none" strike="noStrike" dirty="0">
                          <a:solidFill>
                            <a:srgbClr val="000000"/>
                          </a:solidFill>
                          <a:effectLst/>
                          <a:latin typeface="Times New Roman" panose="02020603050405020304" pitchFamily="18" charset="0"/>
                          <a:cs typeface="Times New Roman" panose="02020603050405020304" pitchFamily="18" charset="0"/>
                        </a:rPr>
                        <a:t>2883</a:t>
                      </a:r>
                    </a:p>
                  </a:txBody>
                  <a:tcPr marL="5569" marR="5569" marT="5569" marB="0" anchor="b">
                    <a:lnL>
                      <a:noFill/>
                    </a:lnL>
                    <a:lnR>
                      <a:noFill/>
                    </a:lnR>
                    <a:lnT>
                      <a:noFill/>
                    </a:lnT>
                    <a:lnB>
                      <a:noFill/>
                    </a:lnB>
                  </a:tcPr>
                </a:tc>
                <a:tc>
                  <a:txBody>
                    <a:bodyPr/>
                    <a:lstStyle/>
                    <a:p>
                      <a:pPr algn="ctr" fontAlgn="ctr"/>
                      <a:r>
                        <a:rPr lang="fr-FR" sz="2300" b="0" i="0" u="none" strike="noStrike" dirty="0">
                          <a:solidFill>
                            <a:srgbClr val="000000"/>
                          </a:solidFill>
                          <a:effectLst/>
                          <a:latin typeface="Times New Roman" panose="02020603050405020304" pitchFamily="18" charset="0"/>
                          <a:cs typeface="Times New Roman" panose="02020603050405020304" pitchFamily="18" charset="0"/>
                        </a:rPr>
                        <a:t>26</a:t>
                      </a:r>
                    </a:p>
                  </a:txBody>
                  <a:tcPr marL="5569" marR="5569" marT="5569" marB="0" anchor="ctr">
                    <a:lnL>
                      <a:noFill/>
                    </a:lnL>
                    <a:lnR>
                      <a:noFill/>
                    </a:lnR>
                    <a:lnT>
                      <a:noFill/>
                    </a:lnT>
                    <a:lnB>
                      <a:noFill/>
                    </a:lnB>
                  </a:tcPr>
                </a:tc>
                <a:extLst>
                  <a:ext uri="{0D108BD9-81ED-4DB2-BD59-A6C34878D82A}">
                    <a16:rowId xmlns:a16="http://schemas.microsoft.com/office/drawing/2014/main" val="1241907704"/>
                  </a:ext>
                </a:extLst>
              </a:tr>
              <a:tr h="135328">
                <a:tc>
                  <a:txBody>
                    <a:bodyPr/>
                    <a:lstStyle/>
                    <a:p>
                      <a:pPr algn="ctr" fontAlgn="ctr"/>
                      <a:r>
                        <a:rPr lang="fr-FR" sz="2300" b="0" i="0" u="none" strike="noStrike">
                          <a:solidFill>
                            <a:srgbClr val="000000"/>
                          </a:solidFill>
                          <a:effectLst/>
                          <a:latin typeface="Times New Roman" panose="02020603050405020304" pitchFamily="18" charset="0"/>
                          <a:cs typeface="Times New Roman" panose="02020603050405020304" pitchFamily="18" charset="0"/>
                        </a:rPr>
                        <a:t>2022</a:t>
                      </a:r>
                    </a:p>
                  </a:txBody>
                  <a:tcPr marL="5569" marR="5569" marT="5569" marB="0" anchor="ctr">
                    <a:lnL>
                      <a:noFill/>
                    </a:lnL>
                    <a:lnR>
                      <a:noFill/>
                    </a:lnR>
                    <a:lnT>
                      <a:noFill/>
                    </a:lnT>
                    <a:lnB>
                      <a:noFill/>
                    </a:lnB>
                  </a:tcPr>
                </a:tc>
                <a:tc>
                  <a:txBody>
                    <a:bodyPr/>
                    <a:lstStyle/>
                    <a:p>
                      <a:pPr algn="ctr" fontAlgn="b"/>
                      <a:r>
                        <a:rPr lang="fr-FR" sz="2300" b="0" i="0" u="none" strike="noStrike">
                          <a:solidFill>
                            <a:srgbClr val="000000"/>
                          </a:solidFill>
                          <a:effectLst/>
                          <a:latin typeface="Times New Roman" panose="02020603050405020304" pitchFamily="18" charset="0"/>
                          <a:cs typeface="Times New Roman" panose="02020603050405020304" pitchFamily="18" charset="0"/>
                        </a:rPr>
                        <a:t>116653</a:t>
                      </a:r>
                    </a:p>
                  </a:txBody>
                  <a:tcPr marL="5569" marR="5569" marT="5569" marB="0" anchor="b">
                    <a:lnL>
                      <a:noFill/>
                    </a:lnL>
                    <a:lnR>
                      <a:noFill/>
                    </a:lnR>
                    <a:lnT>
                      <a:noFill/>
                    </a:lnT>
                    <a:lnB>
                      <a:noFill/>
                    </a:lnB>
                  </a:tcPr>
                </a:tc>
                <a:tc>
                  <a:txBody>
                    <a:bodyPr/>
                    <a:lstStyle/>
                    <a:p>
                      <a:pPr algn="ctr" fontAlgn="b"/>
                      <a:r>
                        <a:rPr lang="fr-FR" sz="2300" b="0" i="0" u="none" strike="noStrike" dirty="0">
                          <a:solidFill>
                            <a:srgbClr val="000000"/>
                          </a:solidFill>
                          <a:effectLst/>
                          <a:latin typeface="Times New Roman" panose="02020603050405020304" pitchFamily="18" charset="0"/>
                          <a:cs typeface="Times New Roman" panose="02020603050405020304" pitchFamily="18" charset="0"/>
                        </a:rPr>
                        <a:t>1712</a:t>
                      </a:r>
                    </a:p>
                  </a:txBody>
                  <a:tcPr marL="5569" marR="5569" marT="5569" marB="0" anchor="b">
                    <a:lnL>
                      <a:noFill/>
                    </a:lnL>
                    <a:lnR>
                      <a:noFill/>
                    </a:lnR>
                    <a:lnT>
                      <a:noFill/>
                    </a:lnT>
                    <a:lnB>
                      <a:noFill/>
                    </a:lnB>
                  </a:tcPr>
                </a:tc>
                <a:tc>
                  <a:txBody>
                    <a:bodyPr/>
                    <a:lstStyle/>
                    <a:p>
                      <a:pPr algn="ctr" fontAlgn="ctr"/>
                      <a:r>
                        <a:rPr lang="fr-FR" sz="2300" b="0" i="0" u="none" strike="noStrike">
                          <a:solidFill>
                            <a:srgbClr val="000000"/>
                          </a:solidFill>
                          <a:effectLst/>
                          <a:latin typeface="Times New Roman" panose="02020603050405020304" pitchFamily="18" charset="0"/>
                          <a:cs typeface="Times New Roman" panose="02020603050405020304" pitchFamily="18" charset="0"/>
                        </a:rPr>
                        <a:t>15</a:t>
                      </a:r>
                    </a:p>
                  </a:txBody>
                  <a:tcPr marL="5569" marR="5569" marT="5569" marB="0" anchor="ctr">
                    <a:lnL>
                      <a:noFill/>
                    </a:lnL>
                    <a:lnR>
                      <a:noFill/>
                    </a:lnR>
                    <a:lnT>
                      <a:noFill/>
                    </a:lnT>
                    <a:lnB>
                      <a:noFill/>
                    </a:lnB>
                  </a:tcPr>
                </a:tc>
                <a:tc>
                  <a:txBody>
                    <a:bodyPr/>
                    <a:lstStyle/>
                    <a:p>
                      <a:pPr algn="ctr" fontAlgn="b"/>
                      <a:r>
                        <a:rPr lang="fr-FR" sz="2300" b="0" i="0" u="none" strike="noStrike" dirty="0">
                          <a:solidFill>
                            <a:srgbClr val="000000"/>
                          </a:solidFill>
                          <a:effectLst/>
                          <a:latin typeface="Times New Roman" panose="02020603050405020304" pitchFamily="18" charset="0"/>
                          <a:cs typeface="Times New Roman" panose="02020603050405020304" pitchFamily="18" charset="0"/>
                        </a:rPr>
                        <a:t>2793</a:t>
                      </a:r>
                    </a:p>
                  </a:txBody>
                  <a:tcPr marL="5569" marR="5569" marT="5569" marB="0" anchor="b">
                    <a:lnL>
                      <a:noFill/>
                    </a:lnL>
                    <a:lnR>
                      <a:noFill/>
                    </a:lnR>
                    <a:lnT>
                      <a:noFill/>
                    </a:lnT>
                    <a:lnB>
                      <a:noFill/>
                    </a:lnB>
                  </a:tcPr>
                </a:tc>
                <a:tc>
                  <a:txBody>
                    <a:bodyPr/>
                    <a:lstStyle/>
                    <a:p>
                      <a:pPr algn="ctr" fontAlgn="ctr"/>
                      <a:r>
                        <a:rPr lang="fr-FR" sz="2300" b="0" i="0" u="none" strike="noStrike" dirty="0">
                          <a:solidFill>
                            <a:srgbClr val="000000"/>
                          </a:solidFill>
                          <a:effectLst/>
                          <a:latin typeface="Times New Roman" panose="02020603050405020304" pitchFamily="18" charset="0"/>
                          <a:cs typeface="Times New Roman" panose="02020603050405020304" pitchFamily="18" charset="0"/>
                        </a:rPr>
                        <a:t>24</a:t>
                      </a:r>
                    </a:p>
                  </a:txBody>
                  <a:tcPr marL="5569" marR="5569" marT="5569" marB="0" anchor="ctr">
                    <a:lnL>
                      <a:noFill/>
                    </a:lnL>
                    <a:lnR>
                      <a:noFill/>
                    </a:lnR>
                    <a:lnT>
                      <a:noFill/>
                    </a:lnT>
                    <a:lnB>
                      <a:noFill/>
                    </a:lnB>
                  </a:tcPr>
                </a:tc>
                <a:extLst>
                  <a:ext uri="{0D108BD9-81ED-4DB2-BD59-A6C34878D82A}">
                    <a16:rowId xmlns:a16="http://schemas.microsoft.com/office/drawing/2014/main" val="972238142"/>
                  </a:ext>
                </a:extLst>
              </a:tr>
              <a:tr h="135328">
                <a:tc gridSpan="2">
                  <a:txBody>
                    <a:bodyPr/>
                    <a:lstStyle/>
                    <a:p>
                      <a:pPr algn="ctr" fontAlgn="ctr"/>
                      <a:r>
                        <a:rPr lang="fr-FR" sz="2300" b="0" i="0" u="none" strike="noStrike" dirty="0">
                          <a:solidFill>
                            <a:srgbClr val="000000"/>
                          </a:solidFill>
                          <a:effectLst/>
                          <a:latin typeface="Times New Roman" panose="02020603050405020304" pitchFamily="18" charset="0"/>
                          <a:cs typeface="Times New Roman" panose="02020603050405020304" pitchFamily="18" charset="0"/>
                        </a:rPr>
                        <a:t>Moyenne</a:t>
                      </a:r>
                    </a:p>
                  </a:txBody>
                  <a:tcPr marL="5569" marR="5569" marT="5569" marB="0" anchor="ctr">
                    <a:lnL>
                      <a:noFill/>
                    </a:lnL>
                    <a:lnR>
                      <a:noFill/>
                    </a:lnR>
                    <a:lnT>
                      <a:noFill/>
                    </a:lnT>
                    <a:lnB>
                      <a:noFill/>
                    </a:lnB>
                    <a:solidFill>
                      <a:srgbClr val="C6E0B4"/>
                    </a:solidFill>
                  </a:tcPr>
                </a:tc>
                <a:tc hMerge="1">
                  <a:txBody>
                    <a:bodyPr/>
                    <a:lstStyle/>
                    <a:p>
                      <a:endParaRPr lang="fr-FR"/>
                    </a:p>
                  </a:txBody>
                  <a:tcPr/>
                </a:tc>
                <a:tc>
                  <a:txBody>
                    <a:bodyPr/>
                    <a:lstStyle/>
                    <a:p>
                      <a:pPr algn="ctr" fontAlgn="ctr"/>
                      <a:endParaRPr lang="fr-FR" sz="2300" b="0" i="0" u="none" strike="noStrike">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a:noFill/>
                    </a:lnL>
                    <a:lnR>
                      <a:noFill/>
                    </a:lnR>
                    <a:lnT>
                      <a:noFill/>
                    </a:lnT>
                    <a:lnB>
                      <a:noFill/>
                    </a:lnB>
                  </a:tcPr>
                </a:tc>
                <a:tc>
                  <a:txBody>
                    <a:bodyPr/>
                    <a:lstStyle/>
                    <a:p>
                      <a:pPr algn="ctr" fontAlgn="ctr"/>
                      <a:r>
                        <a:rPr lang="fr-FR" sz="2300" b="1" i="0" u="none" strike="noStrike" dirty="0">
                          <a:solidFill>
                            <a:srgbClr val="000000"/>
                          </a:solidFill>
                          <a:effectLst/>
                          <a:latin typeface="Times New Roman" panose="02020603050405020304" pitchFamily="18" charset="0"/>
                          <a:cs typeface="Times New Roman" panose="02020603050405020304" pitchFamily="18" charset="0"/>
                        </a:rPr>
                        <a:t>23</a:t>
                      </a:r>
                    </a:p>
                  </a:txBody>
                  <a:tcPr marL="5569" marR="5569" marT="5569" marB="0" anchor="ctr">
                    <a:lnL>
                      <a:noFill/>
                    </a:lnL>
                    <a:lnR>
                      <a:noFill/>
                    </a:lnR>
                    <a:lnT>
                      <a:noFill/>
                    </a:lnT>
                    <a:lnB>
                      <a:noFill/>
                    </a:lnB>
                    <a:solidFill>
                      <a:srgbClr val="FFFF00"/>
                    </a:solidFill>
                  </a:tcPr>
                </a:tc>
                <a:tc>
                  <a:txBody>
                    <a:bodyPr/>
                    <a:lstStyle/>
                    <a:p>
                      <a:pPr algn="ctr" fontAlgn="ctr"/>
                      <a:endParaRPr lang="fr-FR" sz="2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569" marR="5569" marT="5569" marB="0" anchor="ctr">
                    <a:lnL>
                      <a:noFill/>
                    </a:lnL>
                    <a:lnR>
                      <a:noFill/>
                    </a:lnR>
                    <a:lnT>
                      <a:noFill/>
                    </a:lnT>
                    <a:lnB>
                      <a:noFill/>
                    </a:lnB>
                  </a:tcPr>
                </a:tc>
                <a:tc>
                  <a:txBody>
                    <a:bodyPr/>
                    <a:lstStyle/>
                    <a:p>
                      <a:pPr algn="ctr" fontAlgn="ctr"/>
                      <a:r>
                        <a:rPr lang="fr-FR" sz="2300" b="1" i="0" u="none" strike="noStrike" dirty="0">
                          <a:solidFill>
                            <a:srgbClr val="000000"/>
                          </a:solidFill>
                          <a:effectLst/>
                          <a:latin typeface="Times New Roman" panose="02020603050405020304" pitchFamily="18" charset="0"/>
                          <a:cs typeface="Times New Roman" panose="02020603050405020304" pitchFamily="18" charset="0"/>
                        </a:rPr>
                        <a:t>26</a:t>
                      </a:r>
                    </a:p>
                  </a:txBody>
                  <a:tcPr marL="5569" marR="5569" marT="5569" marB="0" anchor="ctr">
                    <a:lnL>
                      <a:noFill/>
                    </a:lnL>
                    <a:lnR>
                      <a:noFill/>
                    </a:lnR>
                    <a:lnT>
                      <a:noFill/>
                    </a:lnT>
                    <a:lnB>
                      <a:noFill/>
                    </a:lnB>
                    <a:solidFill>
                      <a:srgbClr val="FFFF00"/>
                    </a:solidFill>
                  </a:tcPr>
                </a:tc>
                <a:extLst>
                  <a:ext uri="{0D108BD9-81ED-4DB2-BD59-A6C34878D82A}">
                    <a16:rowId xmlns:a16="http://schemas.microsoft.com/office/drawing/2014/main" val="2282376311"/>
                  </a:ext>
                </a:extLst>
              </a:tr>
            </a:tbl>
          </a:graphicData>
        </a:graphic>
      </p:graphicFrame>
      <p:sp>
        <p:nvSpPr>
          <p:cNvPr id="4" name="Espace réservé du contenu 2">
            <a:extLst>
              <a:ext uri="{FF2B5EF4-FFF2-40B4-BE49-F238E27FC236}">
                <a16:creationId xmlns:a16="http://schemas.microsoft.com/office/drawing/2014/main" id="{3259B7C9-941F-B530-C033-6297F1BD9F31}"/>
              </a:ext>
            </a:extLst>
          </p:cNvPr>
          <p:cNvSpPr txBox="1">
            <a:spLocks/>
          </p:cNvSpPr>
          <p:nvPr/>
        </p:nvSpPr>
        <p:spPr>
          <a:xfrm>
            <a:off x="0" y="4170586"/>
            <a:ext cx="10596084" cy="239714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00758" indent="-300758" algn="just" defTabSz="802020">
              <a:spcBef>
                <a:spcPts val="0"/>
              </a:spcBef>
              <a:spcAft>
                <a:spcPts val="526"/>
              </a:spcAft>
            </a:pPr>
            <a:r>
              <a:rPr lang="fr-FR" sz="2000" b="1" dirty="0">
                <a:solidFill>
                  <a:srgbClr val="0000FF"/>
                </a:solidFill>
                <a:latin typeface="Times New Roman" panose="02020603050405020304" pitchFamily="18" charset="0"/>
                <a:cs typeface="Times New Roman" panose="02020603050405020304" pitchFamily="18" charset="0"/>
              </a:rPr>
              <a:t>De 2019 à 2022 la moyenne de l’incidence du district est de 23 ‰ en valeur brute et de 26 ‰ en valeur ajustée.</a:t>
            </a:r>
          </a:p>
          <a:p>
            <a:pPr marL="300758" indent="-300758" algn="just" defTabSz="802020">
              <a:spcBef>
                <a:spcPts val="0"/>
              </a:spcBef>
              <a:spcAft>
                <a:spcPts val="526"/>
              </a:spcAft>
            </a:pPr>
            <a:r>
              <a:rPr lang="fr-FR" sz="2000" b="1" dirty="0">
                <a:solidFill>
                  <a:srgbClr val="0000FF"/>
                </a:solidFill>
                <a:latin typeface="Times New Roman" panose="02020603050405020304" pitchFamily="18" charset="0"/>
                <a:cs typeface="Times New Roman" panose="02020603050405020304" pitchFamily="18" charset="0"/>
              </a:rPr>
              <a:t>En 2021 la prévalence parasitaire mesurée pour le district était &lt; 0,1% pendant que celle de la région était de 4%.</a:t>
            </a:r>
          </a:p>
          <a:p>
            <a:pPr marL="300758" indent="-300758" algn="just" defTabSz="802020">
              <a:spcAft>
                <a:spcPts val="526"/>
              </a:spcAft>
            </a:pPr>
            <a:r>
              <a:rPr lang="fr-FR" sz="2000" b="1" dirty="0">
                <a:solidFill>
                  <a:srgbClr val="0000FF"/>
                </a:solidFill>
                <a:latin typeface="Times New Roman" panose="02020603050405020304" pitchFamily="18" charset="0"/>
                <a:cs typeface="Times New Roman" panose="02020603050405020304" pitchFamily="18" charset="0"/>
              </a:rPr>
              <a:t>En ajoutant l’AMM dans le paquet d’intervention qui sera mis en œuvre dans le district, la charge de morbidité pourrait être réduite à très court terme et emmener le district en situation de pré élimination.</a:t>
            </a:r>
            <a:endParaRPr lang="fr-FR" sz="2000" b="1" dirty="0">
              <a:solidFill>
                <a:srgbClr val="000000"/>
              </a:solidFill>
              <a:latin typeface="Times New Roman" panose="02020603050405020304" pitchFamily="18" charset="0"/>
              <a:cs typeface="Times New Roman" panose="02020603050405020304" pitchFamily="18" charset="0"/>
            </a:endParaRPr>
          </a:p>
        </p:txBody>
      </p:sp>
      <p:sp>
        <p:nvSpPr>
          <p:cNvPr id="6" name="Espace réservé du contenu 2">
            <a:extLst>
              <a:ext uri="{FF2B5EF4-FFF2-40B4-BE49-F238E27FC236}">
                <a16:creationId xmlns:a16="http://schemas.microsoft.com/office/drawing/2014/main" id="{6483780C-D5DF-CFA7-9B6B-4712401E0BB4}"/>
              </a:ext>
            </a:extLst>
          </p:cNvPr>
          <p:cNvSpPr txBox="1">
            <a:spLocks/>
          </p:cNvSpPr>
          <p:nvPr/>
        </p:nvSpPr>
        <p:spPr>
          <a:xfrm>
            <a:off x="60885" y="6646210"/>
            <a:ext cx="10238815" cy="726306"/>
          </a:xfrm>
          <a:prstGeom prst="rect">
            <a:avLst/>
          </a:prstGeom>
          <a:solidFill>
            <a:srgbClr val="FFE8D1"/>
          </a:solidFill>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defTabSz="802020">
              <a:spcAft>
                <a:spcPts val="0"/>
              </a:spcAft>
              <a:buNone/>
            </a:pPr>
            <a:r>
              <a:rPr lang="fr-FR" sz="2000" b="1" dirty="0">
                <a:solidFill>
                  <a:srgbClr val="000000"/>
                </a:solidFill>
                <a:latin typeface="Times New Roman" panose="02020603050405020304" pitchFamily="18" charset="0"/>
                <a:cs typeface="Times New Roman" panose="02020603050405020304" pitchFamily="18" charset="0"/>
              </a:rPr>
              <a:t>Réunissant les critères de l’OMS, le district de Bakel est choisi pour la mise en œuvre de l’AMM/MDA en 2024 avec l’appui de PMI/USAID à travers USAID Owod</a:t>
            </a:r>
            <a:r>
              <a:rPr lang="fr-FR" sz="2300" b="1"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955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691B7-90CA-08E5-6705-1308F4753673}"/>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E90727C9-F8FA-4860-37FD-256C7BCB8F68}"/>
              </a:ext>
            </a:extLst>
          </p:cNvPr>
          <p:cNvSpPr>
            <a:spLocks noGrp="1" noChangeArrowheads="1"/>
          </p:cNvSpPr>
          <p:nvPr>
            <p:ph type="title" idx="4294967295"/>
          </p:nvPr>
        </p:nvSpPr>
        <p:spPr>
          <a:xfrm>
            <a:off x="13722" y="0"/>
            <a:ext cx="10693400" cy="1038225"/>
          </a:xfrm>
          <a:solidFill>
            <a:srgbClr val="00B050"/>
          </a:solidFill>
        </p:spPr>
        <p:txBody>
          <a:bodyPr>
            <a:noAutofit/>
          </a:bodyPr>
          <a:lstStyle/>
          <a:p>
            <a:pPr>
              <a:defRPr/>
            </a:pPr>
            <a:r>
              <a:rPr lang="fr-FR" sz="3200" b="1" dirty="0">
                <a:solidFill>
                  <a:schemeClr val="bg1"/>
                </a:solidFill>
                <a:latin typeface="Times New Roman" panose="02020603050405020304" pitchFamily="18" charset="0"/>
                <a:cs typeface="Times New Roman" panose="02020603050405020304" pitchFamily="18" charset="0"/>
              </a:rPr>
              <a:t>INETRVENTIONS MISES EN ŒUVRE DANS LE DISTRICT DE BAKEL</a:t>
            </a:r>
          </a:p>
        </p:txBody>
      </p:sp>
      <p:sp>
        <p:nvSpPr>
          <p:cNvPr id="3" name="Espace réservé du contenu 2">
            <a:extLst>
              <a:ext uri="{FF2B5EF4-FFF2-40B4-BE49-F238E27FC236}">
                <a16:creationId xmlns:a16="http://schemas.microsoft.com/office/drawing/2014/main" id="{3CF92165-5A39-9A10-7FDD-EC50DB65EC0F}"/>
              </a:ext>
            </a:extLst>
          </p:cNvPr>
          <p:cNvSpPr txBox="1">
            <a:spLocks/>
          </p:cNvSpPr>
          <p:nvPr/>
        </p:nvSpPr>
        <p:spPr>
          <a:xfrm>
            <a:off x="127000" y="1038226"/>
            <a:ext cx="10439400" cy="6524624"/>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defTabSz="802020">
              <a:lnSpc>
                <a:spcPct val="150000"/>
              </a:lnSpc>
              <a:spcAft>
                <a:spcPts val="0"/>
              </a:spcAft>
              <a:buFont typeface="Wingdings" panose="05000000000000000000" pitchFamily="2" charset="2"/>
              <a:buChar char="q"/>
            </a:pPr>
            <a:r>
              <a:rPr lang="fr-FR" sz="2600" dirty="0">
                <a:solidFill>
                  <a:srgbClr val="000000"/>
                </a:solidFill>
                <a:latin typeface="Times New Roman" panose="02020603050405020304" pitchFamily="18" charset="0"/>
                <a:cs typeface="Times New Roman" panose="02020603050405020304" pitchFamily="18" charset="0"/>
              </a:rPr>
              <a:t>Mise en œuvre de la prise en charge (diagnostic par les TDR et traitement par ACT des cas simples et Artésunate inj pour les cas graves) dans tous les PPS et niveau communautaire (DSDOM et cases de santé) </a:t>
            </a:r>
          </a:p>
          <a:p>
            <a:pPr algn="just" defTabSz="802020">
              <a:lnSpc>
                <a:spcPct val="150000"/>
              </a:lnSpc>
              <a:spcAft>
                <a:spcPts val="0"/>
              </a:spcAft>
              <a:buFont typeface="Wingdings" panose="05000000000000000000" pitchFamily="2" charset="2"/>
              <a:buChar char="q"/>
            </a:pPr>
            <a:r>
              <a:rPr lang="fr-FR" sz="2600" dirty="0">
                <a:solidFill>
                  <a:srgbClr val="000000"/>
                </a:solidFill>
                <a:latin typeface="Times New Roman" panose="02020603050405020304" pitchFamily="18" charset="0"/>
                <a:cs typeface="Times New Roman" panose="02020603050405020304" pitchFamily="18" charset="0"/>
              </a:rPr>
              <a:t>Utilisation du traitement pré-transfert avec les </a:t>
            </a:r>
            <a:r>
              <a:rPr lang="fr-FR" sz="2600" dirty="0" err="1">
                <a:solidFill>
                  <a:srgbClr val="000000"/>
                </a:solidFill>
                <a:latin typeface="Times New Roman" panose="02020603050405020304" pitchFamily="18" charset="0"/>
                <a:cs typeface="Times New Roman" panose="02020603050405020304" pitchFamily="18" charset="0"/>
              </a:rPr>
              <a:t>Rectocaps</a:t>
            </a:r>
            <a:r>
              <a:rPr lang="fr-FR" sz="2600" dirty="0">
                <a:solidFill>
                  <a:srgbClr val="000000"/>
                </a:solidFill>
                <a:latin typeface="Times New Roman" panose="02020603050405020304" pitchFamily="18" charset="0"/>
                <a:cs typeface="Times New Roman" panose="02020603050405020304" pitchFamily="18" charset="0"/>
              </a:rPr>
              <a:t> d’</a:t>
            </a:r>
            <a:r>
              <a:rPr lang="fr-FR" sz="2600" dirty="0" err="1">
                <a:solidFill>
                  <a:srgbClr val="000000"/>
                </a:solidFill>
                <a:latin typeface="Times New Roman" panose="02020603050405020304" pitchFamily="18" charset="0"/>
                <a:cs typeface="Times New Roman" panose="02020603050405020304" pitchFamily="18" charset="0"/>
              </a:rPr>
              <a:t>Artesunate</a:t>
            </a:r>
            <a:endParaRPr lang="fr-FR" sz="2600" dirty="0">
              <a:solidFill>
                <a:srgbClr val="000000"/>
              </a:solidFill>
              <a:latin typeface="Times New Roman" panose="02020603050405020304" pitchFamily="18" charset="0"/>
              <a:cs typeface="Times New Roman" panose="02020603050405020304" pitchFamily="18" charset="0"/>
            </a:endParaRPr>
          </a:p>
          <a:p>
            <a:pPr algn="just" defTabSz="802020">
              <a:lnSpc>
                <a:spcPct val="150000"/>
              </a:lnSpc>
              <a:spcAft>
                <a:spcPts val="0"/>
              </a:spcAft>
              <a:buFont typeface="Wingdings" panose="05000000000000000000" pitchFamily="2" charset="2"/>
              <a:buChar char="q"/>
            </a:pPr>
            <a:r>
              <a:rPr lang="fr-FR" sz="2600" dirty="0">
                <a:solidFill>
                  <a:srgbClr val="000000"/>
                </a:solidFill>
                <a:latin typeface="Times New Roman" panose="02020603050405020304" pitchFamily="18" charset="0"/>
                <a:cs typeface="Times New Roman" panose="02020603050405020304" pitchFamily="18" charset="0"/>
              </a:rPr>
              <a:t>Mise en ouvre de toutes les CDM de 2012 à 2025 (2012, 2016, 2019, 2022 et 2025</a:t>
            </a:r>
          </a:p>
          <a:p>
            <a:pPr algn="just" defTabSz="802020">
              <a:lnSpc>
                <a:spcPct val="150000"/>
              </a:lnSpc>
              <a:spcAft>
                <a:spcPts val="0"/>
              </a:spcAft>
              <a:buFont typeface="Wingdings" panose="05000000000000000000" pitchFamily="2" charset="2"/>
              <a:buChar char="q"/>
            </a:pPr>
            <a:r>
              <a:rPr lang="fr-FR" sz="2600" dirty="0">
                <a:solidFill>
                  <a:srgbClr val="000000"/>
                </a:solidFill>
                <a:latin typeface="Times New Roman" panose="02020603050405020304" pitchFamily="18" charset="0"/>
                <a:cs typeface="Times New Roman" panose="02020603050405020304" pitchFamily="18" charset="0"/>
              </a:rPr>
              <a:t>Distribution des Moustiquaires PBO lors de la CDM/MII 2022 et DUAL en 2025</a:t>
            </a:r>
          </a:p>
          <a:p>
            <a:pPr algn="just" defTabSz="802020">
              <a:lnSpc>
                <a:spcPct val="150000"/>
              </a:lnSpc>
              <a:spcAft>
                <a:spcPts val="0"/>
              </a:spcAft>
              <a:buFont typeface="Wingdings" panose="05000000000000000000" pitchFamily="2" charset="2"/>
              <a:buChar char="q"/>
            </a:pPr>
            <a:r>
              <a:rPr lang="fr-FR" sz="2600" dirty="0">
                <a:solidFill>
                  <a:srgbClr val="000000"/>
                </a:solidFill>
                <a:latin typeface="Times New Roman" panose="02020603050405020304" pitchFamily="18" charset="0"/>
                <a:cs typeface="Times New Roman" panose="02020603050405020304" pitchFamily="18" charset="0"/>
              </a:rPr>
              <a:t>Distribution de routine des MII</a:t>
            </a:r>
          </a:p>
          <a:p>
            <a:pPr algn="just" defTabSz="802020">
              <a:lnSpc>
                <a:spcPct val="150000"/>
              </a:lnSpc>
              <a:spcAft>
                <a:spcPts val="0"/>
              </a:spcAft>
              <a:buFont typeface="Wingdings" panose="05000000000000000000" pitchFamily="2" charset="2"/>
              <a:buChar char="q"/>
            </a:pPr>
            <a:r>
              <a:rPr lang="fr-FR" sz="2600" dirty="0">
                <a:solidFill>
                  <a:srgbClr val="000000"/>
                </a:solidFill>
                <a:latin typeface="Times New Roman" panose="02020603050405020304" pitchFamily="18" charset="0"/>
                <a:cs typeface="Times New Roman" panose="02020603050405020304" pitchFamily="18" charset="0"/>
              </a:rPr>
              <a:t>Mise en ouvre de la CPS (3 mois -10 ans) depuis 2014 dans 16 DS</a:t>
            </a:r>
          </a:p>
          <a:p>
            <a:pPr algn="just" defTabSz="802020">
              <a:lnSpc>
                <a:spcPct val="150000"/>
              </a:lnSpc>
              <a:spcAft>
                <a:spcPts val="0"/>
              </a:spcAft>
              <a:buFont typeface="Wingdings" panose="05000000000000000000" pitchFamily="2" charset="2"/>
              <a:buChar char="q"/>
            </a:pPr>
            <a:r>
              <a:rPr lang="fr-FR" sz="2600" dirty="0">
                <a:latin typeface="Times New Roman" panose="02020603050405020304" pitchFamily="18" charset="0"/>
                <a:cs typeface="Times New Roman" panose="02020603050405020304" pitchFamily="18" charset="0"/>
              </a:rPr>
              <a:t>Surveillance sentinelle avec 2 sites dans le district et notification hebdomadaire des cas de paludisme</a:t>
            </a:r>
          </a:p>
          <a:p>
            <a:pPr algn="just" defTabSz="802020">
              <a:lnSpc>
                <a:spcPct val="150000"/>
              </a:lnSpc>
              <a:spcAft>
                <a:spcPts val="0"/>
              </a:spcAft>
            </a:pPr>
            <a:endParaRPr lang="fr-FR" sz="2105"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676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9761" y="-1"/>
            <a:ext cx="10693400" cy="1114425"/>
          </a:xfrm>
          <a:solidFill>
            <a:srgbClr val="00B050"/>
          </a:solidFill>
        </p:spPr>
        <p:txBody>
          <a:bodyPr>
            <a:noAutofit/>
          </a:bodyPr>
          <a:lstStyle/>
          <a:p>
            <a:pPr>
              <a:defRPr/>
            </a:pPr>
            <a:r>
              <a:rPr lang="fr-FR" altLang="fr-FR" sz="3600" b="1" dirty="0">
                <a:solidFill>
                  <a:schemeClr val="bg1"/>
                </a:solidFill>
                <a:latin typeface="Times New Roman" panose="02020603050405020304" pitchFamily="18" charset="0"/>
                <a:cs typeface="Times New Roman" panose="02020603050405020304" pitchFamily="18" charset="0"/>
              </a:rPr>
              <a:t>SITUATION DU PALUDISME DS BAKEL DE 2020 </a:t>
            </a:r>
            <a:r>
              <a:rPr lang="fr-FR" altLang="fr-FR" sz="3200" b="1" dirty="0">
                <a:solidFill>
                  <a:schemeClr val="bg1"/>
                </a:solidFill>
                <a:latin typeface="Times New Roman" panose="02020603050405020304" pitchFamily="18" charset="0"/>
                <a:cs typeface="Times New Roman" panose="02020603050405020304" pitchFamily="18" charset="0"/>
              </a:rPr>
              <a:t>À </a:t>
            </a:r>
            <a:r>
              <a:rPr lang="fr-FR" altLang="fr-FR" sz="3600" b="1" dirty="0">
                <a:solidFill>
                  <a:schemeClr val="bg1"/>
                </a:solidFill>
                <a:latin typeface="Times New Roman" panose="02020603050405020304" pitchFamily="18" charset="0"/>
                <a:cs typeface="Times New Roman" panose="02020603050405020304" pitchFamily="18" charset="0"/>
              </a:rPr>
              <a:t>2021</a:t>
            </a:r>
            <a:endParaRPr lang="fr-FR" sz="3200"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C556879-65AE-60B4-1381-BF95DCF094A8}"/>
              </a:ext>
            </a:extLst>
          </p:cNvPr>
          <p:cNvSpPr txBox="1">
            <a:spLocks/>
          </p:cNvSpPr>
          <p:nvPr/>
        </p:nvSpPr>
        <p:spPr>
          <a:xfrm>
            <a:off x="68956" y="1381459"/>
            <a:ext cx="10582933" cy="5303655"/>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00758" indent="-300758" algn="just" defTabSz="802020">
              <a:lnSpc>
                <a:spcPct val="150000"/>
              </a:lnSpc>
              <a:spcAft>
                <a:spcPts val="0"/>
              </a:spcAft>
              <a:buFont typeface="Wingdings" panose="05000000000000000000" pitchFamily="2" charset="2"/>
              <a:buChar char="q"/>
            </a:pPr>
            <a:endParaRPr lang="fr-FR" sz="2105" dirty="0">
              <a:solidFill>
                <a:srgbClr val="000000"/>
              </a:solidFill>
              <a:latin typeface="Times New Roman" panose="02020603050405020304" pitchFamily="18" charset="0"/>
              <a:cs typeface="Times New Roman" panose="02020603050405020304" pitchFamily="18" charset="0"/>
            </a:endParaRPr>
          </a:p>
          <a:p>
            <a:pPr marL="0" indent="0" algn="just" defTabSz="802020">
              <a:lnSpc>
                <a:spcPct val="150000"/>
              </a:lnSpc>
              <a:spcAft>
                <a:spcPts val="0"/>
              </a:spcAft>
              <a:buNone/>
            </a:pPr>
            <a:endParaRPr lang="fr-FR" sz="2105" dirty="0">
              <a:solidFill>
                <a:srgbClr val="000000"/>
              </a:solidFill>
              <a:latin typeface="Times New Roman" panose="02020603050405020304" pitchFamily="18" charset="0"/>
              <a:cs typeface="Times New Roman" panose="02020603050405020304" pitchFamily="18" charset="0"/>
            </a:endParaRPr>
          </a:p>
        </p:txBody>
      </p:sp>
      <p:graphicFrame>
        <p:nvGraphicFramePr>
          <p:cNvPr id="2" name="Graphique 1">
            <a:extLst>
              <a:ext uri="{FF2B5EF4-FFF2-40B4-BE49-F238E27FC236}">
                <a16:creationId xmlns:a16="http://schemas.microsoft.com/office/drawing/2014/main" id="{D1CC6BC3-64AF-4607-9653-2B5FA7038E31}"/>
              </a:ext>
            </a:extLst>
          </p:cNvPr>
          <p:cNvGraphicFramePr>
            <a:graphicFrameLocks/>
          </p:cNvGraphicFramePr>
          <p:nvPr>
            <p:extLst>
              <p:ext uri="{D42A27DB-BD31-4B8C-83A1-F6EECF244321}">
                <p14:modId xmlns:p14="http://schemas.microsoft.com/office/powerpoint/2010/main" val="4077353554"/>
              </p:ext>
            </p:extLst>
          </p:nvPr>
        </p:nvGraphicFramePr>
        <p:xfrm>
          <a:off x="68956" y="1190625"/>
          <a:ext cx="10555488" cy="61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717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32621" y="0"/>
            <a:ext cx="10693400" cy="733426"/>
          </a:xfrm>
          <a:solidFill>
            <a:srgbClr val="00B050"/>
          </a:solidFill>
        </p:spPr>
        <p:txBody>
          <a:bodyPr>
            <a:noAutofit/>
          </a:bodyPr>
          <a:lstStyle/>
          <a:p>
            <a:pPr>
              <a:defRPr/>
            </a:pPr>
            <a:r>
              <a:rPr lang="fr-FR" altLang="fr-FR" sz="4000" b="1" dirty="0">
                <a:solidFill>
                  <a:schemeClr val="bg1"/>
                </a:solidFill>
                <a:latin typeface="Times New Roman" panose="02020603050405020304" pitchFamily="18" charset="0"/>
                <a:cs typeface="Times New Roman" panose="02020603050405020304" pitchFamily="18" charset="0"/>
              </a:rPr>
              <a:t>OBJECTIFS DE L’AMM/MDA</a:t>
            </a:r>
            <a:endParaRPr lang="fr-FR" sz="3600"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6C556879-65AE-60B4-1381-BF95DCF094A8}"/>
              </a:ext>
            </a:extLst>
          </p:cNvPr>
          <p:cNvSpPr txBox="1">
            <a:spLocks/>
          </p:cNvSpPr>
          <p:nvPr/>
        </p:nvSpPr>
        <p:spPr>
          <a:xfrm>
            <a:off x="88852" y="733426"/>
            <a:ext cx="10450454" cy="6829424"/>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defTabSz="802020">
              <a:lnSpc>
                <a:spcPct val="150000"/>
              </a:lnSpc>
              <a:spcAft>
                <a:spcPts val="0"/>
              </a:spcAft>
              <a:buNone/>
            </a:pPr>
            <a:r>
              <a:rPr lang="fr-FR" sz="2400" b="1" u="sng" dirty="0">
                <a:solidFill>
                  <a:srgbClr val="000000"/>
                </a:solidFill>
                <a:latin typeface="Times New Roman" panose="02020603050405020304" pitchFamily="18" charset="0"/>
                <a:cs typeface="Times New Roman" panose="02020603050405020304" pitchFamily="18" charset="0"/>
              </a:rPr>
              <a:t>Objectif général</a:t>
            </a:r>
            <a:r>
              <a:rPr lang="fr-FR" sz="2400" b="1" dirty="0">
                <a:solidFill>
                  <a:srgbClr val="000000"/>
                </a:solidFill>
                <a:latin typeface="Times New Roman" panose="02020603050405020304" pitchFamily="18" charset="0"/>
                <a:cs typeface="Times New Roman" panose="02020603050405020304" pitchFamily="18" charset="0"/>
              </a:rPr>
              <a:t> :</a:t>
            </a:r>
          </a:p>
          <a:p>
            <a:pPr marL="0" indent="0" algn="just" defTabSz="802020">
              <a:lnSpc>
                <a:spcPct val="150000"/>
              </a:lnSpc>
              <a:spcAft>
                <a:spcPts val="0"/>
              </a:spcAft>
              <a:buNone/>
            </a:pPr>
            <a:r>
              <a:rPr lang="fr-FR" sz="2400" dirty="0">
                <a:solidFill>
                  <a:srgbClr val="000000"/>
                </a:solidFill>
                <a:latin typeface="Times New Roman" panose="02020603050405020304" pitchFamily="18" charset="0"/>
                <a:cs typeface="Times New Roman" panose="02020603050405020304" pitchFamily="18" charset="0"/>
              </a:rPr>
              <a:t>Mettre en œuvre 3 passages d’AMM (DHAPQ) dans tous les PPS du district sanitaire de Bakel, pour accélérer la réduction de la charge de morbidité du paludisme et aller vers l’élimination d’ici 2030.</a:t>
            </a:r>
          </a:p>
          <a:p>
            <a:pPr marL="0" indent="0" algn="just" defTabSz="802020">
              <a:lnSpc>
                <a:spcPct val="150000"/>
              </a:lnSpc>
              <a:spcAft>
                <a:spcPts val="0"/>
              </a:spcAft>
              <a:buNone/>
            </a:pPr>
            <a:r>
              <a:rPr lang="fr-FR" sz="2400" b="1" u="sng" dirty="0">
                <a:solidFill>
                  <a:srgbClr val="000000"/>
                </a:solidFill>
                <a:latin typeface="Times New Roman" panose="02020603050405020304" pitchFamily="18" charset="0"/>
                <a:cs typeface="Times New Roman" panose="02020603050405020304" pitchFamily="18" charset="0"/>
              </a:rPr>
              <a:t>Objectifs spécifiques</a:t>
            </a:r>
            <a:r>
              <a:rPr lang="fr-FR" sz="2400" b="1" dirty="0">
                <a:solidFill>
                  <a:srgbClr val="000000"/>
                </a:solidFill>
                <a:latin typeface="Times New Roman" panose="02020603050405020304" pitchFamily="18" charset="0"/>
                <a:cs typeface="Times New Roman" panose="02020603050405020304" pitchFamily="18" charset="0"/>
              </a:rPr>
              <a:t> : </a:t>
            </a:r>
          </a:p>
          <a:p>
            <a:pPr marL="300758" indent="-300758" algn="just" defTabSz="802020">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Atteindre une couverture théorique d’AMM d’au moins 80% de la cible (3 mois et plus) dans le district sanitaire de Bakel</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Atteindre une couverture réelle d’AMM d’au moins 80% de la cible (3 mois et plus) dans le district sanitaire de Bakel</a:t>
            </a:r>
          </a:p>
          <a:p>
            <a:pPr marL="300758" indent="-300758" algn="just" defTabSz="802020">
              <a:lnSpc>
                <a:spcPct val="150000"/>
              </a:lnSpc>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Atteindre une couverture géographique d’AMM de 100% des villages du district sanitaire de Bakel</a:t>
            </a:r>
          </a:p>
          <a:p>
            <a:pPr marL="300758" indent="-300758" algn="just" defTabSz="802020">
              <a:spcAft>
                <a:spcPts val="0"/>
              </a:spcAft>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Suivre et évaluer l’AMM mise en œuvre dans le district sanitaire de Bakel</a:t>
            </a:r>
          </a:p>
          <a:p>
            <a:pPr marL="300758" indent="-300758" algn="just" defTabSz="802020">
              <a:lnSpc>
                <a:spcPct val="150000"/>
              </a:lnSpc>
              <a:spcAft>
                <a:spcPts val="0"/>
              </a:spcAft>
              <a:buFont typeface="Wingdings" panose="05000000000000000000" pitchFamily="2" charset="2"/>
              <a:buChar char="q"/>
            </a:pPr>
            <a:endParaRPr lang="fr-FR" sz="2400" dirty="0">
              <a:solidFill>
                <a:srgbClr val="000000"/>
              </a:solidFill>
              <a:latin typeface="Times New Roman" panose="02020603050405020304" pitchFamily="18" charset="0"/>
              <a:cs typeface="Times New Roman" panose="02020603050405020304" pitchFamily="18" charset="0"/>
            </a:endParaRPr>
          </a:p>
          <a:p>
            <a:pPr marL="0" indent="0" algn="just" defTabSz="802020">
              <a:lnSpc>
                <a:spcPct val="150000"/>
              </a:lnSpc>
              <a:spcAft>
                <a:spcPts val="0"/>
              </a:spcAft>
              <a:buNone/>
            </a:pPr>
            <a:endParaRPr lang="fr-FR"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0000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1290</TotalTime>
  <Words>2703</Words>
  <Application>Microsoft Office PowerPoint</Application>
  <PresentationFormat>Personnalisé</PresentationFormat>
  <Paragraphs>473</Paragraphs>
  <Slides>29</Slides>
  <Notes>24</Notes>
  <HiddenSlides>0</HiddenSlides>
  <MMClips>0</MMClips>
  <ScaleCrop>false</ScaleCrop>
  <HeadingPairs>
    <vt:vector size="8" baseType="variant">
      <vt:variant>
        <vt:lpstr>Polices utilisées</vt:lpstr>
      </vt:variant>
      <vt:variant>
        <vt:i4>8</vt:i4>
      </vt:variant>
      <vt:variant>
        <vt:lpstr>Thème</vt:lpstr>
      </vt:variant>
      <vt:variant>
        <vt:i4>3</vt:i4>
      </vt:variant>
      <vt:variant>
        <vt:lpstr>Serveurs OLE incorporés</vt:lpstr>
      </vt:variant>
      <vt:variant>
        <vt:i4>1</vt:i4>
      </vt:variant>
      <vt:variant>
        <vt:lpstr>Titres des diapositives</vt:lpstr>
      </vt:variant>
      <vt:variant>
        <vt:i4>29</vt:i4>
      </vt:variant>
    </vt:vector>
  </HeadingPairs>
  <TitlesOfParts>
    <vt:vector size="41" baseType="lpstr">
      <vt:lpstr>Arial MT</vt:lpstr>
      <vt:lpstr>Arial</vt:lpstr>
      <vt:lpstr>Arial Black</vt:lpstr>
      <vt:lpstr>Calibri</vt:lpstr>
      <vt:lpstr>Calibri Light</vt:lpstr>
      <vt:lpstr>Impact</vt:lpstr>
      <vt:lpstr>Times New Roman</vt:lpstr>
      <vt:lpstr>Wingdings</vt:lpstr>
      <vt:lpstr>Thème Office</vt:lpstr>
      <vt:lpstr>1_Thème Office</vt:lpstr>
      <vt:lpstr>Modèle par défaut</vt:lpstr>
      <vt:lpstr>Image</vt:lpstr>
      <vt:lpstr>Présentation PowerPoint</vt:lpstr>
      <vt:lpstr>PLAN DE PRÉSENTATION</vt:lpstr>
      <vt:lpstr>INTRODUCTION</vt:lpstr>
      <vt:lpstr>CONTEXTE ET JUSTIFICATION (1/3)</vt:lpstr>
      <vt:lpstr>Présentation PowerPoint</vt:lpstr>
      <vt:lpstr>CONTEXTE ET JUSTIFICATION (3/3)</vt:lpstr>
      <vt:lpstr>INETRVENTIONS MISES EN ŒUVRE DANS LE DISTRICT DE BAKEL</vt:lpstr>
      <vt:lpstr>SITUATION DU PALUDISME DS BAKEL DE 2020 À 2021</vt:lpstr>
      <vt:lpstr>OBJECTIFS DE L’AMM/MDA</vt:lpstr>
      <vt:lpstr> PRÉDICTION  DE L’INTERVALLE INTER CYCLE OPTIMAL POUR LE PROGRAMME AMM DANS LE DISTRICT DE BAKEL (1/3) Scénario 1: Début de campagne 12 Juillet, 3 passages AMM, Intervalle variable</vt:lpstr>
      <vt:lpstr>PRÉDICTION  DE L’INTERVALLE INTER CYCLE OPTIMAL POUR LE PROGRAMME AMM DANS LE DISTRICT DE BAKEL (2/3) Scénario 2: Date de début de campagne variable, 3 passages AMM, intervalle de 6 semaines entre les passages</vt:lpstr>
      <vt:lpstr>PRÉDICTION  DE L’INTERVALLE INTER CYCLE OPTIMAL POUR LE PROGRAMME AMM DANS LE DISTRICT DE BAKEL (3/3)</vt:lpstr>
      <vt:lpstr>RECOMMANDATIONS ET LEÇONS APPRISES</vt:lpstr>
      <vt:lpstr>DESCRIPTION ET MISE EN ŒUVRE DE LA STRATÉGIE AMM/MDA (1/2)</vt:lpstr>
      <vt:lpstr>RESULTATS DE LA MISE EN ŒUVRE AMM/MDA EN 2024 ET 2025</vt:lpstr>
      <vt:lpstr>EFFETS INDESIRABLES EN 2024 ET 2025</vt:lpstr>
      <vt:lpstr>ICONOGRAPHIE MISE EN ŒUVRE AMM/MDA 2025</vt:lpstr>
      <vt:lpstr>RESULTATS DE LA DIGITALISATION 2025</vt:lpstr>
      <vt:lpstr>OÙ EN SOMMES-NOUS A BAKEL ?</vt:lpstr>
      <vt:lpstr>SITUATION ACTUELLE DU PALUDISME (1/4) </vt:lpstr>
      <vt:lpstr>SITUATION ACTUELLE DU PALUDISME (2/4) </vt:lpstr>
      <vt:lpstr>SITUATION ACTUELLE DU PALUDISME (3/4) </vt:lpstr>
      <vt:lpstr>SITUATION ACTUELLE DU PALUDISME (4/4) </vt:lpstr>
      <vt:lpstr>COMMENTAIRES</vt:lpstr>
      <vt:lpstr>DÉFIS AMM/MDA</vt:lpstr>
      <vt:lpstr>PERSPECTIVES</vt:lpstr>
      <vt:lpstr>CONCLUSION</vt:lpstr>
      <vt:lpstr>DON DE SOI POUR L’ELIMINATION DU PALUDISME EN 2030</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Template - SMC meeting information collection_ 2022_Clean_ENG_28.01.22 fr [Lecture seule]</dc:title>
  <dc:creator>user</dc:creator>
  <cp:lastModifiedBy>Standeur Kaly</cp:lastModifiedBy>
  <cp:revision>220</cp:revision>
  <dcterms:created xsi:type="dcterms:W3CDTF">2022-02-08T18:37:23Z</dcterms:created>
  <dcterms:modified xsi:type="dcterms:W3CDTF">2026-02-23T16:48:19Z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2022-02-08T00:00:00Z</vt:filetime>
  </property>
  <property fmtid="{D5CDD505-2E9C-101B-9397-08002B2CF9AE}" pid="3" name="LastSaved">
    <vt:filetime>2022-02-08T00:00:00Z</vt:filetime>
  </property>
</Properties>
</file>