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5" r:id="rId5"/>
  </p:sldMasterIdLst>
  <p:notesMasterIdLst>
    <p:notesMasterId r:id="rId12"/>
  </p:notesMasterIdLst>
  <p:sldIdLst>
    <p:sldId id="296" r:id="rId6"/>
    <p:sldId id="291" r:id="rId7"/>
    <p:sldId id="648" r:id="rId8"/>
    <p:sldId id="281" r:id="rId9"/>
    <p:sldId id="644" r:id="rId10"/>
    <p:sldId id="293" r:id="rId1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44"/>
    <p:restoredTop sz="81152"/>
  </p:normalViewPr>
  <p:slideViewPr>
    <p:cSldViewPr snapToGrid="0">
      <p:cViewPr varScale="1">
        <p:scale>
          <a:sx n="100" d="100"/>
          <a:sy n="100" d="100"/>
        </p:scale>
        <p:origin x="18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0CFA0-F2E6-DF48-B553-1B1026A0F76A}" type="datetimeFigureOut">
              <a:rPr lang="en-US" smtClean="0"/>
              <a:t>2/23/26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93895-1203-6847-9BA2-4CA72929C2DD}" type="slidenum">
              <a:rPr lang="en-US" smtClean="0"/>
              <a:t>‹#›</a:t>
            </a:fld>
            <a:endParaRPr lang="en-US"/>
          </a:p>
        </p:txBody>
      </p:sp>
    </p:spTree>
    <p:extLst>
      <p:ext uri="{BB962C8B-B14F-4D97-AF65-F5344CB8AC3E}">
        <p14:creationId xmlns:p14="http://schemas.microsoft.com/office/powerpoint/2010/main" val="41725058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93895-1203-6847-9BA2-4CA72929C2DD}" type="slidenum">
              <a:rPr lang="en-US" smtClean="0"/>
              <a:t>3</a:t>
            </a:fld>
            <a:endParaRPr lang="en-US"/>
          </a:p>
        </p:txBody>
      </p:sp>
    </p:spTree>
    <p:extLst>
      <p:ext uri="{BB962C8B-B14F-4D97-AF65-F5344CB8AC3E}">
        <p14:creationId xmlns:p14="http://schemas.microsoft.com/office/powerpoint/2010/main" val="59458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93895-1203-6847-9BA2-4CA72929C2DD}" type="slidenum">
              <a:rPr lang="en-US" smtClean="0"/>
              <a:t>4</a:t>
            </a:fld>
            <a:endParaRPr lang="en-US"/>
          </a:p>
        </p:txBody>
      </p:sp>
    </p:spTree>
    <p:extLst>
      <p:ext uri="{BB962C8B-B14F-4D97-AF65-F5344CB8AC3E}">
        <p14:creationId xmlns:p14="http://schemas.microsoft.com/office/powerpoint/2010/main" val="369887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Elephant w $</a:t>
            </a:r>
          </a:p>
        </p:txBody>
      </p:sp>
      <p:sp>
        <p:nvSpPr>
          <p:cNvPr id="4" name="Slide Number Placeholder 3"/>
          <p:cNvSpPr>
            <a:spLocks noGrp="1"/>
          </p:cNvSpPr>
          <p:nvPr>
            <p:ph type="sldNum" sz="quarter" idx="5"/>
          </p:nvPr>
        </p:nvSpPr>
        <p:spPr/>
        <p:txBody>
          <a:bodyPr/>
          <a:lstStyle/>
          <a:p>
            <a:fld id="{34493895-1203-6847-9BA2-4CA72929C2DD}" type="slidenum">
              <a:rPr lang="en-US" smtClean="0"/>
              <a:t>5</a:t>
            </a:fld>
            <a:endParaRPr lang="en-US"/>
          </a:p>
        </p:txBody>
      </p:sp>
    </p:spTree>
    <p:extLst>
      <p:ext uri="{BB962C8B-B14F-4D97-AF65-F5344CB8AC3E}">
        <p14:creationId xmlns:p14="http://schemas.microsoft.com/office/powerpoint/2010/main" val="4220261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o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21CDA20-31CE-E086-1420-27FD32B75505}"/>
              </a:ext>
            </a:extLst>
          </p:cNvPr>
          <p:cNvSpPr>
            <a:spLocks noGrp="1"/>
          </p:cNvSpPr>
          <p:nvPr>
            <p:ph type="title" hasCustomPrompt="1"/>
          </p:nvPr>
        </p:nvSpPr>
        <p:spPr>
          <a:xfrm>
            <a:off x="466139" y="1694431"/>
            <a:ext cx="7886700" cy="695222"/>
          </a:xfrm>
          <a:prstGeom prst="rect">
            <a:avLst/>
          </a:prstGeom>
        </p:spPr>
        <p:txBody>
          <a:bodyPr/>
          <a:lstStyle>
            <a:lvl1pPr>
              <a:defRPr sz="4500" b="1" i="0" baseline="0">
                <a:solidFill>
                  <a:schemeClr val="bg1"/>
                </a:solidFill>
              </a:defRPr>
            </a:lvl1pPr>
          </a:lstStyle>
          <a:p>
            <a:r>
              <a:rPr lang="en-GB"/>
              <a:t>Main title click here to edit</a:t>
            </a:r>
            <a:endParaRPr lang="en-US"/>
          </a:p>
        </p:txBody>
      </p:sp>
      <p:sp>
        <p:nvSpPr>
          <p:cNvPr id="9" name="Text Placeholder 4">
            <a:extLst>
              <a:ext uri="{FF2B5EF4-FFF2-40B4-BE49-F238E27FC236}">
                <a16:creationId xmlns:a16="http://schemas.microsoft.com/office/drawing/2014/main" id="{C8E00C00-F0F5-B163-80FD-C22695E68EFB}"/>
              </a:ext>
            </a:extLst>
          </p:cNvPr>
          <p:cNvSpPr>
            <a:spLocks noGrp="1"/>
          </p:cNvSpPr>
          <p:nvPr>
            <p:ph type="body" sz="quarter" idx="10" hasCustomPrompt="1"/>
          </p:nvPr>
        </p:nvSpPr>
        <p:spPr>
          <a:xfrm>
            <a:off x="466725" y="2317198"/>
            <a:ext cx="5392393" cy="770445"/>
          </a:xfrm>
          <a:prstGeom prst="rect">
            <a:avLst/>
          </a:prstGeom>
        </p:spPr>
        <p:txBody>
          <a:bodyPr/>
          <a:lstStyle>
            <a:lvl1pPr marL="0" indent="0">
              <a:buNone/>
              <a:defRPr sz="2400" baseline="0">
                <a:solidFill>
                  <a:schemeClr val="bg1"/>
                </a:solidFill>
                <a:latin typeface="+mj-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sz="2100" b="0" i="0" baseline="0">
                <a:solidFill>
                  <a:schemeClr val="bg1"/>
                </a:solidFill>
              </a:rPr>
              <a:t>Sub title click here to edit</a:t>
            </a:r>
            <a:endParaRPr lang="en-US" sz="2100" b="0" i="0" baseline="0">
              <a:solidFill>
                <a:schemeClr val="bg1"/>
              </a:solidFill>
            </a:endParaRPr>
          </a:p>
        </p:txBody>
      </p:sp>
    </p:spTree>
    <p:extLst>
      <p:ext uri="{BB962C8B-B14F-4D97-AF65-F5344CB8AC3E}">
        <p14:creationId xmlns:p14="http://schemas.microsoft.com/office/powerpoint/2010/main" val="4161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title on whi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A90E0-4B27-77E7-B2CB-17D57FD448A4}"/>
              </a:ext>
            </a:extLst>
          </p:cNvPr>
          <p:cNvSpPr>
            <a:spLocks noGrp="1"/>
          </p:cNvSpPr>
          <p:nvPr>
            <p:ph type="title" hasCustomPrompt="1"/>
          </p:nvPr>
        </p:nvSpPr>
        <p:spPr>
          <a:xfrm>
            <a:off x="466139" y="1694431"/>
            <a:ext cx="7886700" cy="695222"/>
          </a:xfrm>
          <a:prstGeom prst="rect">
            <a:avLst/>
          </a:prstGeom>
        </p:spPr>
        <p:txBody>
          <a:bodyPr/>
          <a:lstStyle>
            <a:lvl1pPr>
              <a:defRPr sz="4500" b="1" i="0" baseline="0">
                <a:solidFill>
                  <a:schemeClr val="accent1"/>
                </a:solidFill>
              </a:defRPr>
            </a:lvl1pPr>
          </a:lstStyle>
          <a:p>
            <a:r>
              <a:rPr lang="en-GB"/>
              <a:t>Main title click here to edit</a:t>
            </a:r>
            <a:endParaRPr lang="en-US"/>
          </a:p>
        </p:txBody>
      </p:sp>
      <p:sp>
        <p:nvSpPr>
          <p:cNvPr id="6" name="Text Placeholder 4">
            <a:extLst>
              <a:ext uri="{FF2B5EF4-FFF2-40B4-BE49-F238E27FC236}">
                <a16:creationId xmlns:a16="http://schemas.microsoft.com/office/drawing/2014/main" id="{AB8B2A31-0E84-2618-625C-12D6D2D4509E}"/>
              </a:ext>
            </a:extLst>
          </p:cNvPr>
          <p:cNvSpPr>
            <a:spLocks noGrp="1"/>
          </p:cNvSpPr>
          <p:nvPr>
            <p:ph type="body" sz="quarter" idx="10" hasCustomPrompt="1"/>
          </p:nvPr>
        </p:nvSpPr>
        <p:spPr>
          <a:xfrm>
            <a:off x="466725" y="2317198"/>
            <a:ext cx="5392393" cy="770445"/>
          </a:xfrm>
          <a:prstGeom prst="rect">
            <a:avLst/>
          </a:prstGeom>
        </p:spPr>
        <p:txBody>
          <a:bodyPr/>
          <a:lstStyle>
            <a:lvl1pPr marL="0" indent="0">
              <a:buNone/>
              <a:defRPr sz="2400" baseline="0">
                <a:solidFill>
                  <a:schemeClr val="tx1"/>
                </a:solidFill>
                <a:latin typeface="+mj-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sz="2100" b="0" i="0" baseline="0">
                <a:solidFill>
                  <a:schemeClr val="bg1"/>
                </a:solidFill>
              </a:rPr>
              <a:t>Sub title click here to edit</a:t>
            </a:r>
            <a:endParaRPr lang="en-US" sz="2100" b="0" i="0" baseline="0">
              <a:solidFill>
                <a:schemeClr val="bg1"/>
              </a:solidFill>
            </a:endParaRPr>
          </a:p>
        </p:txBody>
      </p:sp>
    </p:spTree>
    <p:extLst>
      <p:ext uri="{BB962C8B-B14F-4D97-AF65-F5344CB8AC3E}">
        <p14:creationId xmlns:p14="http://schemas.microsoft.com/office/powerpoint/2010/main" val="154705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title o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21CDA20-31CE-E086-1420-27FD32B75505}"/>
              </a:ext>
            </a:extLst>
          </p:cNvPr>
          <p:cNvSpPr>
            <a:spLocks noGrp="1"/>
          </p:cNvSpPr>
          <p:nvPr>
            <p:ph type="title" hasCustomPrompt="1"/>
          </p:nvPr>
        </p:nvSpPr>
        <p:spPr>
          <a:xfrm>
            <a:off x="466139" y="1694431"/>
            <a:ext cx="7886700" cy="695222"/>
          </a:xfrm>
          <a:prstGeom prst="rect">
            <a:avLst/>
          </a:prstGeom>
        </p:spPr>
        <p:txBody>
          <a:bodyPr/>
          <a:lstStyle>
            <a:lvl1pPr>
              <a:defRPr sz="4500" b="1" i="0" baseline="0">
                <a:solidFill>
                  <a:schemeClr val="bg1"/>
                </a:solidFill>
              </a:defRPr>
            </a:lvl1pPr>
          </a:lstStyle>
          <a:p>
            <a:r>
              <a:rPr lang="en-GB"/>
              <a:t>Main title click here to edit</a:t>
            </a:r>
            <a:endParaRPr lang="en-US"/>
          </a:p>
        </p:txBody>
      </p:sp>
      <p:sp>
        <p:nvSpPr>
          <p:cNvPr id="9" name="Text Placeholder 4">
            <a:extLst>
              <a:ext uri="{FF2B5EF4-FFF2-40B4-BE49-F238E27FC236}">
                <a16:creationId xmlns:a16="http://schemas.microsoft.com/office/drawing/2014/main" id="{C8E00C00-F0F5-B163-80FD-C22695E68EFB}"/>
              </a:ext>
            </a:extLst>
          </p:cNvPr>
          <p:cNvSpPr>
            <a:spLocks noGrp="1"/>
          </p:cNvSpPr>
          <p:nvPr>
            <p:ph type="body" sz="quarter" idx="10" hasCustomPrompt="1"/>
          </p:nvPr>
        </p:nvSpPr>
        <p:spPr>
          <a:xfrm>
            <a:off x="466725" y="2317198"/>
            <a:ext cx="5392393" cy="770445"/>
          </a:xfrm>
          <a:prstGeom prst="rect">
            <a:avLst/>
          </a:prstGeom>
        </p:spPr>
        <p:txBody>
          <a:bodyPr/>
          <a:lstStyle>
            <a:lvl1pPr marL="0" indent="0">
              <a:buNone/>
              <a:defRPr sz="2400" baseline="0">
                <a:solidFill>
                  <a:schemeClr val="bg1"/>
                </a:solidFill>
                <a:latin typeface="+mj-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sz="2100" b="0" i="0" baseline="0">
                <a:solidFill>
                  <a:schemeClr val="bg1"/>
                </a:solidFill>
              </a:rPr>
              <a:t>Sub title click here to edit</a:t>
            </a:r>
            <a:endParaRPr lang="en-US" sz="2100" b="0" i="0" baseline="0">
              <a:solidFill>
                <a:schemeClr val="bg1"/>
              </a:solidFill>
            </a:endParaRPr>
          </a:p>
        </p:txBody>
      </p:sp>
    </p:spTree>
    <p:extLst>
      <p:ext uri="{BB962C8B-B14F-4D97-AF65-F5344CB8AC3E}">
        <p14:creationId xmlns:p14="http://schemas.microsoft.com/office/powerpoint/2010/main" val="526834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point lis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9C1C77-242D-89AA-791D-6BD20481CFBB}"/>
              </a:ext>
            </a:extLst>
          </p:cNvPr>
          <p:cNvSpPr>
            <a:spLocks noGrp="1"/>
          </p:cNvSpPr>
          <p:nvPr>
            <p:ph type="body" sz="quarter" idx="10"/>
          </p:nvPr>
        </p:nvSpPr>
        <p:spPr>
          <a:xfrm>
            <a:off x="466138" y="1841523"/>
            <a:ext cx="5896907" cy="1432355"/>
          </a:xfrm>
          <a:prstGeom prst="rect">
            <a:avLst/>
          </a:prstGeom>
        </p:spPr>
        <p:txBody>
          <a:bodyPr/>
          <a:lstStyle>
            <a:lvl1pPr>
              <a:buClr>
                <a:schemeClr val="accent1"/>
              </a:buClr>
              <a:defRPr sz="15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0"/>
            <a:r>
              <a:rPr lang="en-GB"/>
              <a:t>Click to edit Master text styles</a:t>
            </a:r>
          </a:p>
          <a:p>
            <a:pPr marL="171450" marR="0" lvl="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pPr>
            <a:r>
              <a:rPr lang="en-GB"/>
              <a:t>Click to edit Master text styles</a:t>
            </a:r>
          </a:p>
          <a:p>
            <a:pPr lvl="0"/>
            <a:endParaRPr lang="en-GB"/>
          </a:p>
        </p:txBody>
      </p:sp>
      <p:sp>
        <p:nvSpPr>
          <p:cNvPr id="8" name="Title 2">
            <a:extLst>
              <a:ext uri="{FF2B5EF4-FFF2-40B4-BE49-F238E27FC236}">
                <a16:creationId xmlns:a16="http://schemas.microsoft.com/office/drawing/2014/main" id="{FE406602-795D-3362-F3D8-14597380E39F}"/>
              </a:ext>
            </a:extLst>
          </p:cNvPr>
          <p:cNvSpPr>
            <a:spLocks noGrp="1"/>
          </p:cNvSpPr>
          <p:nvPr>
            <p:ph type="title" hasCustomPrompt="1"/>
          </p:nvPr>
        </p:nvSpPr>
        <p:spPr>
          <a:xfrm>
            <a:off x="466139" y="1323395"/>
            <a:ext cx="7886700" cy="389742"/>
          </a:xfrm>
          <a:prstGeom prst="rect">
            <a:avLst/>
          </a:prstGeom>
        </p:spPr>
        <p:txBody>
          <a:bodyPr/>
          <a:lstStyle>
            <a:lvl1pPr>
              <a:defRPr sz="2550" b="1" i="0" baseline="0">
                <a:solidFill>
                  <a:schemeClr val="accent1"/>
                </a:solidFill>
              </a:defRPr>
            </a:lvl1pPr>
          </a:lstStyle>
          <a:p>
            <a:r>
              <a:rPr lang="en-GB"/>
              <a:t>Main title click here to edit</a:t>
            </a:r>
            <a:endParaRPr lang="en-US"/>
          </a:p>
        </p:txBody>
      </p:sp>
    </p:spTree>
    <p:extLst>
      <p:ext uri="{BB962C8B-B14F-4D97-AF65-F5344CB8AC3E}">
        <p14:creationId xmlns:p14="http://schemas.microsoft.com/office/powerpoint/2010/main" val="1438827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9C1C77-242D-89AA-791D-6BD20481CFBB}"/>
              </a:ext>
            </a:extLst>
          </p:cNvPr>
          <p:cNvSpPr>
            <a:spLocks noGrp="1"/>
          </p:cNvSpPr>
          <p:nvPr>
            <p:ph type="body" sz="quarter" idx="10" hasCustomPrompt="1"/>
          </p:nvPr>
        </p:nvSpPr>
        <p:spPr>
          <a:xfrm>
            <a:off x="811697" y="1841523"/>
            <a:ext cx="6481669" cy="1807913"/>
          </a:xfrm>
          <a:prstGeom prst="rect">
            <a:avLst/>
          </a:prstGeom>
        </p:spPr>
        <p:txBody>
          <a:bodyPr/>
          <a:lstStyle>
            <a:lvl1pPr marL="0" indent="0">
              <a:lnSpc>
                <a:spcPct val="100000"/>
              </a:lnSpc>
              <a:spcBef>
                <a:spcPts val="300"/>
              </a:spcBef>
              <a:spcAft>
                <a:spcPts val="450"/>
              </a:spcAft>
              <a:buClr>
                <a:schemeClr val="accent1"/>
              </a:buClr>
              <a:buFontTx/>
              <a:buNone/>
              <a:defRPr sz="15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685800" rtl="0" eaLnBrk="1" fontAlgn="auto" latinLnBrk="0" hangingPunct="1">
              <a:lnSpc>
                <a:spcPct val="90000"/>
              </a:lnSpc>
              <a:spcBef>
                <a:spcPts val="750"/>
              </a:spcBef>
              <a:spcAft>
                <a:spcPts val="0"/>
              </a:spcAft>
              <a:buClr>
                <a:schemeClr val="accent1"/>
              </a:buClr>
              <a:buSzTx/>
              <a:buFontTx/>
              <a:buNone/>
              <a:tabLst/>
              <a:defRPr/>
            </a:pPr>
            <a:r>
              <a:rPr lang="en-GB"/>
              <a:t>Body text click here to edit, example placeholder text here, body text click here to edit, example placeholder text here. Body text click here to edit, example placeholder text here, body text click here to edit, example placeholder text here…</a:t>
            </a:r>
          </a:p>
        </p:txBody>
      </p:sp>
      <p:sp>
        <p:nvSpPr>
          <p:cNvPr id="8" name="Title 2">
            <a:extLst>
              <a:ext uri="{FF2B5EF4-FFF2-40B4-BE49-F238E27FC236}">
                <a16:creationId xmlns:a16="http://schemas.microsoft.com/office/drawing/2014/main" id="{FE406602-795D-3362-F3D8-14597380E39F}"/>
              </a:ext>
            </a:extLst>
          </p:cNvPr>
          <p:cNvSpPr>
            <a:spLocks noGrp="1"/>
          </p:cNvSpPr>
          <p:nvPr>
            <p:ph type="title" hasCustomPrompt="1"/>
          </p:nvPr>
        </p:nvSpPr>
        <p:spPr>
          <a:xfrm>
            <a:off x="811697" y="1323395"/>
            <a:ext cx="7886700" cy="389742"/>
          </a:xfrm>
          <a:prstGeom prst="rect">
            <a:avLst/>
          </a:prstGeom>
        </p:spPr>
        <p:txBody>
          <a:bodyPr/>
          <a:lstStyle>
            <a:lvl1pPr>
              <a:defRPr sz="2550" b="1" i="0" baseline="0">
                <a:solidFill>
                  <a:schemeClr val="accent1"/>
                </a:solidFill>
              </a:defRPr>
            </a:lvl1pPr>
          </a:lstStyle>
          <a:p>
            <a:r>
              <a:rPr lang="en-GB"/>
              <a:t>Main title click here to edit</a:t>
            </a:r>
            <a:endParaRPr lang="en-US"/>
          </a:p>
        </p:txBody>
      </p:sp>
    </p:spTree>
    <p:extLst>
      <p:ext uri="{BB962C8B-B14F-4D97-AF65-F5344CB8AC3E}">
        <p14:creationId xmlns:p14="http://schemas.microsoft.com/office/powerpoint/2010/main" val="416613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n white">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1AF7B5CA-ABFD-E5E9-5E25-604710455E3B}"/>
              </a:ext>
            </a:extLst>
          </p:cNvPr>
          <p:cNvSpPr>
            <a:spLocks noGrp="1"/>
          </p:cNvSpPr>
          <p:nvPr>
            <p:ph type="body" sz="quarter" idx="10" hasCustomPrompt="1"/>
          </p:nvPr>
        </p:nvSpPr>
        <p:spPr>
          <a:xfrm>
            <a:off x="466138" y="1289648"/>
            <a:ext cx="7142977" cy="2911662"/>
          </a:xfrm>
          <a:prstGeom prst="rect">
            <a:avLst/>
          </a:prstGeom>
        </p:spPr>
        <p:txBody>
          <a:bodyPr/>
          <a:lstStyle>
            <a:lvl1pPr marL="0" indent="0">
              <a:lnSpc>
                <a:spcPct val="100000"/>
              </a:lnSpc>
              <a:spcBef>
                <a:spcPts val="1650"/>
              </a:spcBef>
              <a:spcAft>
                <a:spcPts val="450"/>
              </a:spcAft>
              <a:buClr>
                <a:schemeClr val="accent1"/>
              </a:buClr>
              <a:buFontTx/>
              <a:buNone/>
              <a:defRPr sz="2850" b="1" i="0" baseline="0">
                <a:solidFill>
                  <a:schemeClr val="accent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685800" rtl="0" eaLnBrk="1" fontAlgn="auto" latinLnBrk="0" hangingPunct="1">
              <a:lnSpc>
                <a:spcPct val="90000"/>
              </a:lnSpc>
              <a:spcBef>
                <a:spcPts val="750"/>
              </a:spcBef>
              <a:spcAft>
                <a:spcPts val="0"/>
              </a:spcAft>
              <a:buClr>
                <a:schemeClr val="accent1"/>
              </a:buClr>
              <a:buSzTx/>
              <a:buFontTx/>
              <a:buNone/>
              <a:tabLst/>
              <a:defRPr/>
            </a:pPr>
            <a:r>
              <a:rPr lang="en-GB"/>
              <a:t>“Quote text click here to edit, example placeholder text here, body text click here to edit, quote example placeholder text here, click here to edit.”</a:t>
            </a:r>
          </a:p>
        </p:txBody>
      </p:sp>
    </p:spTree>
    <p:extLst>
      <p:ext uri="{BB962C8B-B14F-4D97-AF65-F5344CB8AC3E}">
        <p14:creationId xmlns:p14="http://schemas.microsoft.com/office/powerpoint/2010/main" val="1572464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1026F755-34F4-5707-EDD0-DA2E663E1BC1}"/>
              </a:ext>
            </a:extLst>
          </p:cNvPr>
          <p:cNvSpPr>
            <a:spLocks noGrp="1"/>
          </p:cNvSpPr>
          <p:nvPr>
            <p:ph type="body" sz="quarter" idx="10" hasCustomPrompt="1"/>
          </p:nvPr>
        </p:nvSpPr>
        <p:spPr>
          <a:xfrm>
            <a:off x="466138" y="1289648"/>
            <a:ext cx="7142977" cy="2253652"/>
          </a:xfrm>
          <a:prstGeom prst="rect">
            <a:avLst/>
          </a:prstGeom>
        </p:spPr>
        <p:txBody>
          <a:bodyPr/>
          <a:lstStyle>
            <a:lvl1pPr marL="0" indent="0">
              <a:lnSpc>
                <a:spcPct val="100000"/>
              </a:lnSpc>
              <a:spcBef>
                <a:spcPts val="1650"/>
              </a:spcBef>
              <a:spcAft>
                <a:spcPts val="450"/>
              </a:spcAft>
              <a:buClr>
                <a:schemeClr val="accent1"/>
              </a:buClr>
              <a:buFontTx/>
              <a:buNone/>
              <a:defRPr sz="2850" b="1" i="0" baseline="0">
                <a:solidFill>
                  <a:schemeClr val="bg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685800" rtl="0" eaLnBrk="1" fontAlgn="auto" latinLnBrk="0" hangingPunct="1">
              <a:lnSpc>
                <a:spcPct val="90000"/>
              </a:lnSpc>
              <a:spcBef>
                <a:spcPts val="750"/>
              </a:spcBef>
              <a:spcAft>
                <a:spcPts val="0"/>
              </a:spcAft>
              <a:buClr>
                <a:schemeClr val="accent1"/>
              </a:buClr>
              <a:buSzTx/>
              <a:buFontTx/>
              <a:buNone/>
              <a:tabLst/>
              <a:defRPr/>
            </a:pPr>
            <a:r>
              <a:rPr lang="en-GB"/>
              <a:t>“Quote text click here to edit, example placeholder text here, body text click here to edit, quote example placeholder text here, click here to edit.”</a:t>
            </a:r>
          </a:p>
        </p:txBody>
      </p:sp>
    </p:spTree>
    <p:extLst>
      <p:ext uri="{BB962C8B-B14F-4D97-AF65-F5344CB8AC3E}">
        <p14:creationId xmlns:p14="http://schemas.microsoft.com/office/powerpoint/2010/main" val="750565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664E9AD4-3EAF-39CE-DCCA-1BD0B9CDBBE8}"/>
              </a:ext>
            </a:extLst>
          </p:cNvPr>
          <p:cNvSpPr>
            <a:spLocks noGrp="1"/>
          </p:cNvSpPr>
          <p:nvPr>
            <p:ph type="body" sz="quarter" idx="10" hasCustomPrompt="1"/>
          </p:nvPr>
        </p:nvSpPr>
        <p:spPr>
          <a:xfrm>
            <a:off x="466138" y="1527405"/>
            <a:ext cx="3771127" cy="1807913"/>
          </a:xfrm>
          <a:prstGeom prst="rect">
            <a:avLst/>
          </a:prstGeom>
        </p:spPr>
        <p:txBody>
          <a:bodyPr/>
          <a:lstStyle>
            <a:lvl1pPr marL="0" indent="0">
              <a:lnSpc>
                <a:spcPct val="100000"/>
              </a:lnSpc>
              <a:spcBef>
                <a:spcPts val="300"/>
              </a:spcBef>
              <a:spcAft>
                <a:spcPts val="450"/>
              </a:spcAft>
              <a:buClr>
                <a:schemeClr val="accent1"/>
              </a:buClr>
              <a:buFontTx/>
              <a:buNone/>
              <a:defRPr sz="135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685800" rtl="0" eaLnBrk="1" fontAlgn="auto" latinLnBrk="0" hangingPunct="1">
              <a:lnSpc>
                <a:spcPct val="90000"/>
              </a:lnSpc>
              <a:spcBef>
                <a:spcPts val="750"/>
              </a:spcBef>
              <a:spcAft>
                <a:spcPts val="0"/>
              </a:spcAft>
              <a:buClr>
                <a:schemeClr val="accent1"/>
              </a:buClr>
              <a:buSzTx/>
              <a:buFontTx/>
              <a:buNone/>
              <a:tabLst/>
              <a:defRPr/>
            </a:pPr>
            <a:r>
              <a:rPr lang="en-GB"/>
              <a:t>Body text click here to edit, example placeholder text here, body text click here to edit, example placeholder text here. Body text click here to edit, example placeholder text here, body text click here to edit, example placeholder text here…</a:t>
            </a:r>
          </a:p>
        </p:txBody>
      </p:sp>
      <p:sp>
        <p:nvSpPr>
          <p:cNvPr id="3" name="Title 2">
            <a:extLst>
              <a:ext uri="{FF2B5EF4-FFF2-40B4-BE49-F238E27FC236}">
                <a16:creationId xmlns:a16="http://schemas.microsoft.com/office/drawing/2014/main" id="{C74B1BC7-422C-DD0A-CDA2-E6154A530243}"/>
              </a:ext>
            </a:extLst>
          </p:cNvPr>
          <p:cNvSpPr>
            <a:spLocks noGrp="1"/>
          </p:cNvSpPr>
          <p:nvPr>
            <p:ph type="title" hasCustomPrompt="1"/>
          </p:nvPr>
        </p:nvSpPr>
        <p:spPr>
          <a:xfrm>
            <a:off x="466139" y="1009277"/>
            <a:ext cx="4236490" cy="389742"/>
          </a:xfrm>
          <a:prstGeom prst="rect">
            <a:avLst/>
          </a:prstGeom>
        </p:spPr>
        <p:txBody>
          <a:bodyPr/>
          <a:lstStyle>
            <a:lvl1pPr>
              <a:defRPr sz="2550" b="1" i="0" baseline="0">
                <a:solidFill>
                  <a:schemeClr val="accent1"/>
                </a:solidFill>
              </a:defRPr>
            </a:lvl1pPr>
          </a:lstStyle>
          <a:p>
            <a:r>
              <a:rPr lang="en-GB"/>
              <a:t>Main title click here to edit</a:t>
            </a:r>
            <a:endParaRPr lang="en-US"/>
          </a:p>
        </p:txBody>
      </p:sp>
      <p:sp>
        <p:nvSpPr>
          <p:cNvPr id="4" name="Picture Placeholder 2">
            <a:extLst>
              <a:ext uri="{FF2B5EF4-FFF2-40B4-BE49-F238E27FC236}">
                <a16:creationId xmlns:a16="http://schemas.microsoft.com/office/drawing/2014/main" id="{638540D5-34E0-FAA4-533E-A2CE7C32B4E4}"/>
              </a:ext>
            </a:extLst>
          </p:cNvPr>
          <p:cNvSpPr>
            <a:spLocks noGrp="1"/>
          </p:cNvSpPr>
          <p:nvPr>
            <p:ph type="pic" sz="quarter" idx="11"/>
          </p:nvPr>
        </p:nvSpPr>
        <p:spPr>
          <a:xfrm>
            <a:off x="4882754" y="1012882"/>
            <a:ext cx="3526631" cy="2416118"/>
          </a:xfrm>
          <a:prstGeom prst="rect">
            <a:avLst/>
          </a:prstGeom>
        </p:spPr>
        <p:txBody>
          <a:bodyPr/>
          <a:lstStyle/>
          <a:p>
            <a:endParaRPr lang="en-US"/>
          </a:p>
        </p:txBody>
      </p:sp>
    </p:spTree>
    <p:extLst>
      <p:ext uri="{BB962C8B-B14F-4D97-AF65-F5344CB8AC3E}">
        <p14:creationId xmlns:p14="http://schemas.microsoft.com/office/powerpoint/2010/main" val="421800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o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A90E0-4B27-77E7-B2CB-17D57FD448A4}"/>
              </a:ext>
            </a:extLst>
          </p:cNvPr>
          <p:cNvSpPr>
            <a:spLocks noGrp="1"/>
          </p:cNvSpPr>
          <p:nvPr>
            <p:ph type="title" hasCustomPrompt="1"/>
          </p:nvPr>
        </p:nvSpPr>
        <p:spPr>
          <a:xfrm>
            <a:off x="466139" y="1694431"/>
            <a:ext cx="7886700" cy="695222"/>
          </a:xfrm>
          <a:prstGeom prst="rect">
            <a:avLst/>
          </a:prstGeom>
        </p:spPr>
        <p:txBody>
          <a:bodyPr/>
          <a:lstStyle>
            <a:lvl1pPr>
              <a:defRPr sz="4500" b="1" i="0" baseline="0">
                <a:solidFill>
                  <a:schemeClr val="accent1"/>
                </a:solidFill>
              </a:defRPr>
            </a:lvl1pPr>
          </a:lstStyle>
          <a:p>
            <a:r>
              <a:rPr lang="en-GB"/>
              <a:t>Main title click here to edit</a:t>
            </a:r>
            <a:endParaRPr lang="en-US"/>
          </a:p>
        </p:txBody>
      </p:sp>
      <p:sp>
        <p:nvSpPr>
          <p:cNvPr id="6" name="Text Placeholder 4">
            <a:extLst>
              <a:ext uri="{FF2B5EF4-FFF2-40B4-BE49-F238E27FC236}">
                <a16:creationId xmlns:a16="http://schemas.microsoft.com/office/drawing/2014/main" id="{AB8B2A31-0E84-2618-625C-12D6D2D4509E}"/>
              </a:ext>
            </a:extLst>
          </p:cNvPr>
          <p:cNvSpPr>
            <a:spLocks noGrp="1"/>
          </p:cNvSpPr>
          <p:nvPr>
            <p:ph type="body" sz="quarter" idx="10" hasCustomPrompt="1"/>
          </p:nvPr>
        </p:nvSpPr>
        <p:spPr>
          <a:xfrm>
            <a:off x="466725" y="2317198"/>
            <a:ext cx="5392393" cy="770445"/>
          </a:xfrm>
          <a:prstGeom prst="rect">
            <a:avLst/>
          </a:prstGeom>
        </p:spPr>
        <p:txBody>
          <a:bodyPr/>
          <a:lstStyle>
            <a:lvl1pPr marL="0" indent="0">
              <a:buNone/>
              <a:defRPr sz="2400" baseline="0">
                <a:solidFill>
                  <a:schemeClr val="tx1"/>
                </a:solidFill>
                <a:latin typeface="+mj-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sz="2100" b="0" i="0" baseline="0">
                <a:solidFill>
                  <a:schemeClr val="bg1"/>
                </a:solidFill>
              </a:rPr>
              <a:t>Sub title click here to edit</a:t>
            </a:r>
            <a:endParaRPr lang="en-US" sz="2100" b="0" i="0" baseline="0">
              <a:solidFill>
                <a:schemeClr val="bg1"/>
              </a:solidFill>
            </a:endParaRPr>
          </a:p>
        </p:txBody>
      </p:sp>
    </p:spTree>
    <p:extLst>
      <p:ext uri="{BB962C8B-B14F-4D97-AF65-F5344CB8AC3E}">
        <p14:creationId xmlns:p14="http://schemas.microsoft.com/office/powerpoint/2010/main" val="376560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in title o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6F18CD59-1DD9-054A-9E3C-C3405A607356}"/>
              </a:ext>
            </a:extLst>
          </p:cNvPr>
          <p:cNvSpPr>
            <a:spLocks noGrp="1"/>
          </p:cNvSpPr>
          <p:nvPr>
            <p:ph type="body" sz="quarter" idx="10" hasCustomPrompt="1"/>
          </p:nvPr>
        </p:nvSpPr>
        <p:spPr>
          <a:xfrm>
            <a:off x="923339" y="1976138"/>
            <a:ext cx="6062252" cy="1807913"/>
          </a:xfrm>
          <a:prstGeom prst="rect">
            <a:avLst/>
          </a:prstGeom>
        </p:spPr>
        <p:txBody>
          <a:bodyPr/>
          <a:lstStyle>
            <a:lvl1pPr marL="0" indent="0">
              <a:lnSpc>
                <a:spcPct val="100000"/>
              </a:lnSpc>
              <a:spcBef>
                <a:spcPts val="300"/>
              </a:spcBef>
              <a:spcAft>
                <a:spcPts val="450"/>
              </a:spcAft>
              <a:buClr>
                <a:schemeClr val="accent1"/>
              </a:buClr>
              <a:buFontTx/>
              <a:buNone/>
              <a:defRPr sz="135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685800" rtl="0" eaLnBrk="1" fontAlgn="auto" latinLnBrk="0" hangingPunct="1">
              <a:lnSpc>
                <a:spcPct val="90000"/>
              </a:lnSpc>
              <a:spcBef>
                <a:spcPts val="750"/>
              </a:spcBef>
              <a:spcAft>
                <a:spcPts val="0"/>
              </a:spcAft>
              <a:buClr>
                <a:schemeClr val="accent1"/>
              </a:buClr>
              <a:buSzTx/>
              <a:buFontTx/>
              <a:buNone/>
              <a:tabLst/>
              <a:defRPr/>
            </a:pPr>
            <a:r>
              <a:rPr lang="en-GB"/>
              <a:t>Body text click here to edit, example placeholder text here, body text click here to edit, example placeholder text here. Body text click here to edit, example placeholder text here, body text click here to edit, example placeholder text here…</a:t>
            </a:r>
          </a:p>
        </p:txBody>
      </p:sp>
      <p:sp>
        <p:nvSpPr>
          <p:cNvPr id="4" name="Title 2">
            <a:extLst>
              <a:ext uri="{FF2B5EF4-FFF2-40B4-BE49-F238E27FC236}">
                <a16:creationId xmlns:a16="http://schemas.microsoft.com/office/drawing/2014/main" id="{9079F486-B7A9-5F21-D77D-4F01AFD099B8}"/>
              </a:ext>
            </a:extLst>
          </p:cNvPr>
          <p:cNvSpPr>
            <a:spLocks noGrp="1"/>
          </p:cNvSpPr>
          <p:nvPr>
            <p:ph type="title" hasCustomPrompt="1"/>
          </p:nvPr>
        </p:nvSpPr>
        <p:spPr>
          <a:xfrm>
            <a:off x="923340" y="1402682"/>
            <a:ext cx="4236490" cy="389742"/>
          </a:xfrm>
          <a:prstGeom prst="rect">
            <a:avLst/>
          </a:prstGeom>
        </p:spPr>
        <p:txBody>
          <a:bodyPr/>
          <a:lstStyle>
            <a:lvl1pPr>
              <a:defRPr sz="2550" b="1" i="0" baseline="0">
                <a:solidFill>
                  <a:schemeClr val="accent1"/>
                </a:solidFill>
              </a:defRPr>
            </a:lvl1pPr>
          </a:lstStyle>
          <a:p>
            <a:r>
              <a:rPr lang="en-GB"/>
              <a:t>Main title click here to edit</a:t>
            </a:r>
            <a:endParaRPr lang="en-US"/>
          </a:p>
        </p:txBody>
      </p:sp>
    </p:spTree>
    <p:extLst>
      <p:ext uri="{BB962C8B-B14F-4D97-AF65-F5344CB8AC3E}">
        <p14:creationId xmlns:p14="http://schemas.microsoft.com/office/powerpoint/2010/main" val="366827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9C1C77-242D-89AA-791D-6BD20481CFBB}"/>
              </a:ext>
            </a:extLst>
          </p:cNvPr>
          <p:cNvSpPr>
            <a:spLocks noGrp="1"/>
          </p:cNvSpPr>
          <p:nvPr>
            <p:ph type="body" sz="quarter" idx="10"/>
          </p:nvPr>
        </p:nvSpPr>
        <p:spPr>
          <a:xfrm>
            <a:off x="875492" y="1841523"/>
            <a:ext cx="5896907" cy="1432355"/>
          </a:xfrm>
          <a:prstGeom prst="rect">
            <a:avLst/>
          </a:prstGeom>
        </p:spPr>
        <p:txBody>
          <a:bodyPr/>
          <a:lstStyle>
            <a:lvl1pPr>
              <a:buClr>
                <a:schemeClr val="accent1"/>
              </a:buClr>
              <a:defRPr sz="15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itle 2">
            <a:extLst>
              <a:ext uri="{FF2B5EF4-FFF2-40B4-BE49-F238E27FC236}">
                <a16:creationId xmlns:a16="http://schemas.microsoft.com/office/drawing/2014/main" id="{FE406602-795D-3362-F3D8-14597380E39F}"/>
              </a:ext>
            </a:extLst>
          </p:cNvPr>
          <p:cNvSpPr>
            <a:spLocks noGrp="1"/>
          </p:cNvSpPr>
          <p:nvPr>
            <p:ph type="title" hasCustomPrompt="1"/>
          </p:nvPr>
        </p:nvSpPr>
        <p:spPr>
          <a:xfrm>
            <a:off x="875492" y="1323395"/>
            <a:ext cx="7886700" cy="389742"/>
          </a:xfrm>
          <a:prstGeom prst="rect">
            <a:avLst/>
          </a:prstGeom>
        </p:spPr>
        <p:txBody>
          <a:bodyPr/>
          <a:lstStyle>
            <a:lvl1pPr>
              <a:defRPr sz="2550" b="1" i="0" baseline="0">
                <a:solidFill>
                  <a:schemeClr val="accent1"/>
                </a:solidFill>
              </a:defRPr>
            </a:lvl1pPr>
          </a:lstStyle>
          <a:p>
            <a:r>
              <a:rPr lang="en-GB"/>
              <a:t>Main title click here to edit</a:t>
            </a:r>
            <a:endParaRPr lang="en-US"/>
          </a:p>
        </p:txBody>
      </p:sp>
    </p:spTree>
    <p:extLst>
      <p:ext uri="{BB962C8B-B14F-4D97-AF65-F5344CB8AC3E}">
        <p14:creationId xmlns:p14="http://schemas.microsoft.com/office/powerpoint/2010/main" val="167528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ullet point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9C1C77-242D-89AA-791D-6BD20481CFBB}"/>
              </a:ext>
            </a:extLst>
          </p:cNvPr>
          <p:cNvSpPr>
            <a:spLocks noGrp="1"/>
          </p:cNvSpPr>
          <p:nvPr>
            <p:ph type="body" sz="quarter" idx="10"/>
          </p:nvPr>
        </p:nvSpPr>
        <p:spPr>
          <a:xfrm>
            <a:off x="875492" y="1841523"/>
            <a:ext cx="5896907" cy="1432355"/>
          </a:xfrm>
          <a:prstGeom prst="rect">
            <a:avLst/>
          </a:prstGeom>
        </p:spPr>
        <p:txBody>
          <a:bodyPr/>
          <a:lstStyle>
            <a:lvl1pPr>
              <a:buClr>
                <a:schemeClr val="accent1"/>
              </a:buClr>
              <a:defRPr sz="15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itle 2">
            <a:extLst>
              <a:ext uri="{FF2B5EF4-FFF2-40B4-BE49-F238E27FC236}">
                <a16:creationId xmlns:a16="http://schemas.microsoft.com/office/drawing/2014/main" id="{FE406602-795D-3362-F3D8-14597380E39F}"/>
              </a:ext>
            </a:extLst>
          </p:cNvPr>
          <p:cNvSpPr>
            <a:spLocks noGrp="1"/>
          </p:cNvSpPr>
          <p:nvPr>
            <p:ph type="title" hasCustomPrompt="1"/>
          </p:nvPr>
        </p:nvSpPr>
        <p:spPr>
          <a:xfrm>
            <a:off x="875492" y="1323395"/>
            <a:ext cx="7886700" cy="389742"/>
          </a:xfrm>
          <a:prstGeom prst="rect">
            <a:avLst/>
          </a:prstGeom>
        </p:spPr>
        <p:txBody>
          <a:bodyPr/>
          <a:lstStyle>
            <a:lvl1pPr>
              <a:defRPr sz="2550" b="1" i="0" baseline="0">
                <a:solidFill>
                  <a:schemeClr val="accent1"/>
                </a:solidFill>
              </a:defRPr>
            </a:lvl1pPr>
          </a:lstStyle>
          <a:p>
            <a:r>
              <a:rPr lang="en-GB"/>
              <a:t>Main title click here to edit</a:t>
            </a:r>
            <a:endParaRPr lang="en-US"/>
          </a:p>
        </p:txBody>
      </p:sp>
    </p:spTree>
    <p:extLst>
      <p:ext uri="{BB962C8B-B14F-4D97-AF65-F5344CB8AC3E}">
        <p14:creationId xmlns:p14="http://schemas.microsoft.com/office/powerpoint/2010/main" val="321018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on white">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1AF7B5CA-ABFD-E5E9-5E25-604710455E3B}"/>
              </a:ext>
            </a:extLst>
          </p:cNvPr>
          <p:cNvSpPr>
            <a:spLocks noGrp="1"/>
          </p:cNvSpPr>
          <p:nvPr>
            <p:ph type="body" sz="quarter" idx="10" hasCustomPrompt="1"/>
          </p:nvPr>
        </p:nvSpPr>
        <p:spPr>
          <a:xfrm>
            <a:off x="466138" y="1289648"/>
            <a:ext cx="7142977" cy="2911662"/>
          </a:xfrm>
          <a:prstGeom prst="rect">
            <a:avLst/>
          </a:prstGeom>
        </p:spPr>
        <p:txBody>
          <a:bodyPr/>
          <a:lstStyle>
            <a:lvl1pPr marL="0" indent="0">
              <a:lnSpc>
                <a:spcPct val="100000"/>
              </a:lnSpc>
              <a:spcBef>
                <a:spcPts val="1650"/>
              </a:spcBef>
              <a:spcAft>
                <a:spcPts val="450"/>
              </a:spcAft>
              <a:buClr>
                <a:schemeClr val="accent1"/>
              </a:buClr>
              <a:buFontTx/>
              <a:buNone/>
              <a:defRPr sz="2850" b="1" i="0" baseline="0">
                <a:solidFill>
                  <a:schemeClr val="accent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685800" rtl="0" eaLnBrk="1" fontAlgn="auto" latinLnBrk="0" hangingPunct="1">
              <a:lnSpc>
                <a:spcPct val="90000"/>
              </a:lnSpc>
              <a:spcBef>
                <a:spcPts val="750"/>
              </a:spcBef>
              <a:spcAft>
                <a:spcPts val="0"/>
              </a:spcAft>
              <a:buClr>
                <a:schemeClr val="accent1"/>
              </a:buClr>
              <a:buSzTx/>
              <a:buFontTx/>
              <a:buNone/>
              <a:tabLst/>
              <a:defRPr/>
            </a:pPr>
            <a:r>
              <a:rPr lang="en-GB"/>
              <a:t>“Quote text click here to edit, example placeholder text here, body text click here to edit, quote example placeholder text here, click here to edit.”</a:t>
            </a:r>
          </a:p>
        </p:txBody>
      </p:sp>
    </p:spTree>
    <p:extLst>
      <p:ext uri="{BB962C8B-B14F-4D97-AF65-F5344CB8AC3E}">
        <p14:creationId xmlns:p14="http://schemas.microsoft.com/office/powerpoint/2010/main" val="117412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o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1026F755-34F4-5707-EDD0-DA2E663E1BC1}"/>
              </a:ext>
            </a:extLst>
          </p:cNvPr>
          <p:cNvSpPr>
            <a:spLocks noGrp="1"/>
          </p:cNvSpPr>
          <p:nvPr>
            <p:ph type="body" sz="quarter" idx="10" hasCustomPrompt="1"/>
          </p:nvPr>
        </p:nvSpPr>
        <p:spPr>
          <a:xfrm>
            <a:off x="466138" y="1289648"/>
            <a:ext cx="7142977" cy="2253652"/>
          </a:xfrm>
          <a:prstGeom prst="rect">
            <a:avLst/>
          </a:prstGeom>
        </p:spPr>
        <p:txBody>
          <a:bodyPr/>
          <a:lstStyle>
            <a:lvl1pPr marL="0" indent="0">
              <a:lnSpc>
                <a:spcPct val="100000"/>
              </a:lnSpc>
              <a:spcBef>
                <a:spcPts val="1650"/>
              </a:spcBef>
              <a:spcAft>
                <a:spcPts val="450"/>
              </a:spcAft>
              <a:buClr>
                <a:schemeClr val="accent1"/>
              </a:buClr>
              <a:buFontTx/>
              <a:buNone/>
              <a:defRPr sz="2850" b="1" i="0" baseline="0">
                <a:solidFill>
                  <a:schemeClr val="bg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685800" rtl="0" eaLnBrk="1" fontAlgn="auto" latinLnBrk="0" hangingPunct="1">
              <a:lnSpc>
                <a:spcPct val="90000"/>
              </a:lnSpc>
              <a:spcBef>
                <a:spcPts val="750"/>
              </a:spcBef>
              <a:spcAft>
                <a:spcPts val="0"/>
              </a:spcAft>
              <a:buClr>
                <a:schemeClr val="accent1"/>
              </a:buClr>
              <a:buSzTx/>
              <a:buFontTx/>
              <a:buNone/>
              <a:tabLst/>
              <a:defRPr/>
            </a:pPr>
            <a:r>
              <a:rPr lang="en-GB"/>
              <a:t>“Quote text click here to edit, example placeholder text here, body text click here to edit, quote example placeholder text here, click here to edit.”</a:t>
            </a:r>
          </a:p>
        </p:txBody>
      </p:sp>
    </p:spTree>
    <p:extLst>
      <p:ext uri="{BB962C8B-B14F-4D97-AF65-F5344CB8AC3E}">
        <p14:creationId xmlns:p14="http://schemas.microsoft.com/office/powerpoint/2010/main" val="252982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664E9AD4-3EAF-39CE-DCCA-1BD0B9CDBBE8}"/>
              </a:ext>
            </a:extLst>
          </p:cNvPr>
          <p:cNvSpPr>
            <a:spLocks noGrp="1"/>
          </p:cNvSpPr>
          <p:nvPr>
            <p:ph type="body" sz="quarter" idx="10" hasCustomPrompt="1"/>
          </p:nvPr>
        </p:nvSpPr>
        <p:spPr>
          <a:xfrm>
            <a:off x="4687265" y="1609315"/>
            <a:ext cx="3771127" cy="1807913"/>
          </a:xfrm>
          <a:prstGeom prst="rect">
            <a:avLst/>
          </a:prstGeom>
        </p:spPr>
        <p:txBody>
          <a:bodyPr/>
          <a:lstStyle>
            <a:lvl1pPr marL="0" indent="0">
              <a:lnSpc>
                <a:spcPct val="100000"/>
              </a:lnSpc>
              <a:spcBef>
                <a:spcPts val="300"/>
              </a:spcBef>
              <a:spcAft>
                <a:spcPts val="450"/>
              </a:spcAft>
              <a:buClr>
                <a:schemeClr val="accent1"/>
              </a:buClr>
              <a:buFontTx/>
              <a:buNone/>
              <a:defRPr sz="135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685800" rtl="0" eaLnBrk="1" fontAlgn="auto" latinLnBrk="0" hangingPunct="1">
              <a:lnSpc>
                <a:spcPct val="90000"/>
              </a:lnSpc>
              <a:spcBef>
                <a:spcPts val="750"/>
              </a:spcBef>
              <a:spcAft>
                <a:spcPts val="0"/>
              </a:spcAft>
              <a:buClr>
                <a:schemeClr val="accent1"/>
              </a:buClr>
              <a:buSzTx/>
              <a:buFontTx/>
              <a:buNone/>
              <a:tabLst/>
              <a:defRPr/>
            </a:pPr>
            <a:r>
              <a:rPr lang="en-GB"/>
              <a:t>Body text click here to edit, example placeholder text here, body text click here to edit, example placeholder text here. Body text click here to edit, example placeholder text here, body text click here to edit, example placeholder text here…</a:t>
            </a:r>
          </a:p>
        </p:txBody>
      </p:sp>
      <p:sp>
        <p:nvSpPr>
          <p:cNvPr id="3" name="Title 2">
            <a:extLst>
              <a:ext uri="{FF2B5EF4-FFF2-40B4-BE49-F238E27FC236}">
                <a16:creationId xmlns:a16="http://schemas.microsoft.com/office/drawing/2014/main" id="{C74B1BC7-422C-DD0A-CDA2-E6154A530243}"/>
              </a:ext>
            </a:extLst>
          </p:cNvPr>
          <p:cNvSpPr>
            <a:spLocks noGrp="1"/>
          </p:cNvSpPr>
          <p:nvPr>
            <p:ph type="title" hasCustomPrompt="1"/>
          </p:nvPr>
        </p:nvSpPr>
        <p:spPr>
          <a:xfrm>
            <a:off x="4687265" y="1083705"/>
            <a:ext cx="4236490" cy="389742"/>
          </a:xfrm>
          <a:prstGeom prst="rect">
            <a:avLst/>
          </a:prstGeom>
        </p:spPr>
        <p:txBody>
          <a:bodyPr/>
          <a:lstStyle>
            <a:lvl1pPr>
              <a:defRPr sz="2550" b="1" i="0" baseline="0">
                <a:solidFill>
                  <a:schemeClr val="accent1"/>
                </a:solidFill>
              </a:defRPr>
            </a:lvl1pPr>
          </a:lstStyle>
          <a:p>
            <a:r>
              <a:rPr lang="en-GB"/>
              <a:t>Main title click here to edit</a:t>
            </a:r>
            <a:endParaRPr lang="en-US"/>
          </a:p>
        </p:txBody>
      </p:sp>
      <p:sp>
        <p:nvSpPr>
          <p:cNvPr id="4" name="Picture Placeholder 2">
            <a:extLst>
              <a:ext uri="{FF2B5EF4-FFF2-40B4-BE49-F238E27FC236}">
                <a16:creationId xmlns:a16="http://schemas.microsoft.com/office/drawing/2014/main" id="{638540D5-34E0-FAA4-533E-A2CE7C32B4E4}"/>
              </a:ext>
            </a:extLst>
          </p:cNvPr>
          <p:cNvSpPr>
            <a:spLocks noGrp="1"/>
          </p:cNvSpPr>
          <p:nvPr>
            <p:ph type="pic" sz="quarter" idx="11"/>
          </p:nvPr>
        </p:nvSpPr>
        <p:spPr>
          <a:xfrm>
            <a:off x="470242" y="1137814"/>
            <a:ext cx="3526631" cy="241611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41396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664E9AD4-3EAF-39CE-DCCA-1BD0B9CDBBE8}"/>
              </a:ext>
            </a:extLst>
          </p:cNvPr>
          <p:cNvSpPr>
            <a:spLocks noGrp="1"/>
          </p:cNvSpPr>
          <p:nvPr>
            <p:ph type="body" sz="quarter" idx="10" hasCustomPrompt="1"/>
          </p:nvPr>
        </p:nvSpPr>
        <p:spPr>
          <a:xfrm>
            <a:off x="4687265" y="1609315"/>
            <a:ext cx="3771127" cy="1807913"/>
          </a:xfrm>
          <a:prstGeom prst="rect">
            <a:avLst/>
          </a:prstGeom>
        </p:spPr>
        <p:txBody>
          <a:bodyPr/>
          <a:lstStyle>
            <a:lvl1pPr marL="0" indent="0">
              <a:lnSpc>
                <a:spcPct val="100000"/>
              </a:lnSpc>
              <a:spcBef>
                <a:spcPts val="300"/>
              </a:spcBef>
              <a:spcAft>
                <a:spcPts val="450"/>
              </a:spcAft>
              <a:buClr>
                <a:schemeClr val="accent1"/>
              </a:buClr>
              <a:buFontTx/>
              <a:buNone/>
              <a:defRPr sz="135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685800" rtl="0" eaLnBrk="1" fontAlgn="auto" latinLnBrk="0" hangingPunct="1">
              <a:lnSpc>
                <a:spcPct val="90000"/>
              </a:lnSpc>
              <a:spcBef>
                <a:spcPts val="750"/>
              </a:spcBef>
              <a:spcAft>
                <a:spcPts val="0"/>
              </a:spcAft>
              <a:buClr>
                <a:schemeClr val="accent1"/>
              </a:buClr>
              <a:buSzTx/>
              <a:buFontTx/>
              <a:buNone/>
              <a:tabLst/>
              <a:defRPr/>
            </a:pPr>
            <a:r>
              <a:rPr lang="en-GB"/>
              <a:t>Body text click here to edit, example placeholder text here, body text click here to edit, example placeholder text here. Body text click here to edit, example placeholder text here, body text click here to edit, example placeholder text here…</a:t>
            </a:r>
          </a:p>
        </p:txBody>
      </p:sp>
      <p:sp>
        <p:nvSpPr>
          <p:cNvPr id="3" name="Title 2">
            <a:extLst>
              <a:ext uri="{FF2B5EF4-FFF2-40B4-BE49-F238E27FC236}">
                <a16:creationId xmlns:a16="http://schemas.microsoft.com/office/drawing/2014/main" id="{C74B1BC7-422C-DD0A-CDA2-E6154A530243}"/>
              </a:ext>
            </a:extLst>
          </p:cNvPr>
          <p:cNvSpPr>
            <a:spLocks noGrp="1"/>
          </p:cNvSpPr>
          <p:nvPr>
            <p:ph type="title" hasCustomPrompt="1"/>
          </p:nvPr>
        </p:nvSpPr>
        <p:spPr>
          <a:xfrm>
            <a:off x="4687265" y="1083705"/>
            <a:ext cx="4236490" cy="389742"/>
          </a:xfrm>
          <a:prstGeom prst="rect">
            <a:avLst/>
          </a:prstGeom>
        </p:spPr>
        <p:txBody>
          <a:bodyPr/>
          <a:lstStyle>
            <a:lvl1pPr>
              <a:defRPr sz="2550" b="1" i="0" baseline="0">
                <a:solidFill>
                  <a:schemeClr val="accent1"/>
                </a:solidFill>
              </a:defRPr>
            </a:lvl1pPr>
          </a:lstStyle>
          <a:p>
            <a:r>
              <a:rPr lang="en-GB"/>
              <a:t>Main title click here to edit</a:t>
            </a:r>
            <a:endParaRPr lang="en-US"/>
          </a:p>
        </p:txBody>
      </p:sp>
      <p:sp>
        <p:nvSpPr>
          <p:cNvPr id="4" name="Picture Placeholder 2">
            <a:extLst>
              <a:ext uri="{FF2B5EF4-FFF2-40B4-BE49-F238E27FC236}">
                <a16:creationId xmlns:a16="http://schemas.microsoft.com/office/drawing/2014/main" id="{638540D5-34E0-FAA4-533E-A2CE7C32B4E4}"/>
              </a:ext>
            </a:extLst>
          </p:cNvPr>
          <p:cNvSpPr>
            <a:spLocks noGrp="1"/>
          </p:cNvSpPr>
          <p:nvPr>
            <p:ph type="pic" sz="quarter" idx="11"/>
          </p:nvPr>
        </p:nvSpPr>
        <p:spPr>
          <a:xfrm>
            <a:off x="470242" y="1137814"/>
            <a:ext cx="3526631" cy="241611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354275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847333"/>
      </p:ext>
    </p:extLst>
  </p:cSld>
  <p:clrMap bg1="lt1" tx1="dk1" bg2="lt2" tx2="dk2" accent1="accent1" accent2="accent2" accent3="accent3" accent4="accent4" accent5="accent5" accent6="accent6" hlink="hlink" folHlink="folHlink"/>
  <p:sldLayoutIdLst>
    <p:sldLayoutId id="2147483684" r:id="rId1"/>
    <p:sldLayoutId id="2147483664" r:id="rId2"/>
    <p:sldLayoutId id="2147483696" r:id="rId3"/>
    <p:sldLayoutId id="2147483663" r:id="rId4"/>
    <p:sldLayoutId id="2147483694" r:id="rId5"/>
    <p:sldLayoutId id="2147483681" r:id="rId6"/>
    <p:sldLayoutId id="2147483662" r:id="rId7"/>
    <p:sldLayoutId id="2147483693" r:id="rId8"/>
    <p:sldLayoutId id="2147483695"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0269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47C0D-5E79-E559-BDBF-CC2296E475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33C97A-7592-499A-4E1F-AAE985CA9FDA}"/>
              </a:ext>
            </a:extLst>
          </p:cNvPr>
          <p:cNvSpPr>
            <a:spLocks noGrp="1"/>
          </p:cNvSpPr>
          <p:nvPr>
            <p:ph type="title"/>
          </p:nvPr>
        </p:nvSpPr>
        <p:spPr>
          <a:xfrm>
            <a:off x="522922" y="970213"/>
            <a:ext cx="8098155" cy="695222"/>
          </a:xfrm>
        </p:spPr>
        <p:txBody>
          <a:bodyPr/>
          <a:lstStyle/>
          <a:p>
            <a:r>
              <a:rPr lang="en-US" sz="3600" dirty="0"/>
              <a:t>Intermittent preventive treatment in school-age children (</a:t>
            </a:r>
            <a:r>
              <a:rPr lang="en-US" sz="3600" dirty="0" err="1"/>
              <a:t>IPTsc</a:t>
            </a:r>
            <a:r>
              <a:rPr lang="en-US" sz="3600" dirty="0"/>
              <a:t>)</a:t>
            </a:r>
            <a:br>
              <a:rPr lang="en-US" sz="3600" dirty="0"/>
            </a:br>
            <a:r>
              <a:rPr lang="en-US" sz="3600" dirty="0"/>
              <a:t> </a:t>
            </a:r>
            <a:br>
              <a:rPr lang="en-US" sz="3600" dirty="0"/>
            </a:br>
            <a:r>
              <a:rPr lang="en-US" sz="3600" dirty="0"/>
              <a:t>Overview 2025</a:t>
            </a:r>
          </a:p>
        </p:txBody>
      </p:sp>
      <p:sp>
        <p:nvSpPr>
          <p:cNvPr id="4" name="Text Placeholder 3">
            <a:extLst>
              <a:ext uri="{FF2B5EF4-FFF2-40B4-BE49-F238E27FC236}">
                <a16:creationId xmlns:a16="http://schemas.microsoft.com/office/drawing/2014/main" id="{93698E9F-7910-0533-5E02-51A18821CA29}"/>
              </a:ext>
            </a:extLst>
          </p:cNvPr>
          <p:cNvSpPr>
            <a:spLocks noGrp="1"/>
          </p:cNvSpPr>
          <p:nvPr>
            <p:ph type="body" sz="quarter" idx="10"/>
          </p:nvPr>
        </p:nvSpPr>
        <p:spPr>
          <a:xfrm>
            <a:off x="621030" y="3568783"/>
            <a:ext cx="5392393" cy="770445"/>
          </a:xfrm>
        </p:spPr>
        <p:txBody>
          <a:bodyPr/>
          <a:lstStyle/>
          <a:p>
            <a:r>
              <a:rPr lang="en-US" dirty="0"/>
              <a:t>Lauren Cohee, MD MS</a:t>
            </a:r>
          </a:p>
          <a:p>
            <a:r>
              <a:rPr lang="en-US" dirty="0"/>
              <a:t>Chemoprevention Alliance 2026, Uganda</a:t>
            </a:r>
          </a:p>
        </p:txBody>
      </p:sp>
    </p:spTree>
    <p:extLst>
      <p:ext uri="{BB962C8B-B14F-4D97-AF65-F5344CB8AC3E}">
        <p14:creationId xmlns:p14="http://schemas.microsoft.com/office/powerpoint/2010/main" val="99682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72AAE32-F78E-3258-B517-05407AB17AD2}"/>
              </a:ext>
            </a:extLst>
          </p:cNvPr>
          <p:cNvSpPr>
            <a:spLocks noGrp="1"/>
          </p:cNvSpPr>
          <p:nvPr>
            <p:ph type="title"/>
          </p:nvPr>
        </p:nvSpPr>
        <p:spPr>
          <a:xfrm>
            <a:off x="367026" y="214685"/>
            <a:ext cx="8409947" cy="695222"/>
          </a:xfrm>
        </p:spPr>
        <p:txBody>
          <a:bodyPr/>
          <a:lstStyle/>
          <a:p>
            <a:r>
              <a:rPr lang="en-US" sz="3600" dirty="0" err="1"/>
              <a:t>IPTsc</a:t>
            </a:r>
            <a:r>
              <a:rPr lang="en-US" sz="3600" dirty="0"/>
              <a:t> Guidelines</a:t>
            </a:r>
            <a:br>
              <a:rPr lang="en-US" sz="3600" dirty="0"/>
            </a:br>
            <a:endParaRPr lang="en-US" sz="3600" dirty="0"/>
          </a:p>
        </p:txBody>
      </p:sp>
      <p:sp>
        <p:nvSpPr>
          <p:cNvPr id="5" name="TextBox 4">
            <a:extLst>
              <a:ext uri="{FF2B5EF4-FFF2-40B4-BE49-F238E27FC236}">
                <a16:creationId xmlns:a16="http://schemas.microsoft.com/office/drawing/2014/main" id="{439DC0CD-4A42-7562-C352-59F87F9FC607}"/>
              </a:ext>
            </a:extLst>
          </p:cNvPr>
          <p:cNvSpPr txBox="1"/>
          <p:nvPr/>
        </p:nvSpPr>
        <p:spPr>
          <a:xfrm>
            <a:off x="164352" y="4801857"/>
            <a:ext cx="2095445" cy="276999"/>
          </a:xfrm>
          <a:prstGeom prst="rect">
            <a:avLst/>
          </a:prstGeom>
          <a:noFill/>
        </p:spPr>
        <p:txBody>
          <a:bodyPr wrap="none" rtlCol="0">
            <a:spAutoFit/>
          </a:bodyPr>
          <a:lstStyle/>
          <a:p>
            <a:r>
              <a:rPr lang="en-US" sz="1200" dirty="0"/>
              <a:t>WHO Guidelines for Malaria</a:t>
            </a:r>
          </a:p>
        </p:txBody>
      </p:sp>
      <p:sp>
        <p:nvSpPr>
          <p:cNvPr id="7" name="TextBox 6">
            <a:extLst>
              <a:ext uri="{FF2B5EF4-FFF2-40B4-BE49-F238E27FC236}">
                <a16:creationId xmlns:a16="http://schemas.microsoft.com/office/drawing/2014/main" id="{92CB07DE-33CD-5C5F-4C48-CA7E2E3FAF2C}"/>
              </a:ext>
            </a:extLst>
          </p:cNvPr>
          <p:cNvSpPr txBox="1"/>
          <p:nvPr/>
        </p:nvSpPr>
        <p:spPr>
          <a:xfrm>
            <a:off x="2387600" y="3728377"/>
            <a:ext cx="5472683" cy="738664"/>
          </a:xfrm>
          <a:prstGeom prst="rect">
            <a:avLst/>
          </a:prstGeom>
          <a:noFill/>
          <a:ln>
            <a:solidFill>
              <a:schemeClr val="tx1"/>
            </a:solidFill>
          </a:ln>
        </p:spPr>
        <p:txBody>
          <a:bodyPr wrap="square" rtlCol="0">
            <a:spAutoFit/>
          </a:bodyPr>
          <a:lstStyle/>
          <a:p>
            <a:r>
              <a:rPr lang="en-US" sz="1400" dirty="0">
                <a:highlight>
                  <a:srgbClr val="C0C0C0"/>
                </a:highlight>
              </a:rPr>
              <a:t>Chemoprevention targeting school-aged children is:</a:t>
            </a:r>
          </a:p>
          <a:p>
            <a:r>
              <a:rPr lang="en-US" sz="1400" b="1" dirty="0"/>
              <a:t>Extended-age SMC </a:t>
            </a:r>
            <a:r>
              <a:rPr lang="en-US" sz="1400" dirty="0"/>
              <a:t>– If SMC </a:t>
            </a:r>
            <a:r>
              <a:rPr lang="en-US" sz="1400" u="sng" dirty="0"/>
              <a:t>IS</a:t>
            </a:r>
            <a:r>
              <a:rPr lang="en-US" sz="1400" dirty="0"/>
              <a:t> also provided to younger children</a:t>
            </a:r>
          </a:p>
          <a:p>
            <a:r>
              <a:rPr lang="en-US" sz="1400" b="1" dirty="0" err="1"/>
              <a:t>IPTsc</a:t>
            </a:r>
            <a:r>
              <a:rPr lang="en-US" sz="1400" dirty="0"/>
              <a:t> – If SMC </a:t>
            </a:r>
            <a:r>
              <a:rPr lang="en-US" sz="1400" u="sng" dirty="0"/>
              <a:t>is NOT</a:t>
            </a:r>
            <a:r>
              <a:rPr lang="en-US" sz="1400" dirty="0"/>
              <a:t> provided to younger children</a:t>
            </a:r>
          </a:p>
        </p:txBody>
      </p:sp>
      <p:pic>
        <p:nvPicPr>
          <p:cNvPr id="2" name="Picture 1">
            <a:extLst>
              <a:ext uri="{FF2B5EF4-FFF2-40B4-BE49-F238E27FC236}">
                <a16:creationId xmlns:a16="http://schemas.microsoft.com/office/drawing/2014/main" id="{DC63B502-2B5F-0059-D932-D9F39BB69055}"/>
              </a:ext>
            </a:extLst>
          </p:cNvPr>
          <p:cNvPicPr>
            <a:picLocks noChangeAspect="1"/>
          </p:cNvPicPr>
          <p:nvPr/>
        </p:nvPicPr>
        <p:blipFill>
          <a:blip r:embed="rId2"/>
          <a:stretch>
            <a:fillRect/>
          </a:stretch>
        </p:blipFill>
        <p:spPr>
          <a:xfrm>
            <a:off x="367026" y="815218"/>
            <a:ext cx="7772400" cy="2578344"/>
          </a:xfrm>
          <a:prstGeom prst="rect">
            <a:avLst/>
          </a:prstGeom>
        </p:spPr>
      </p:pic>
    </p:spTree>
    <p:extLst>
      <p:ext uri="{BB962C8B-B14F-4D97-AF65-F5344CB8AC3E}">
        <p14:creationId xmlns:p14="http://schemas.microsoft.com/office/powerpoint/2010/main" val="330447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B8A6E2-444E-0D9E-1684-1145C4FD0D4D}"/>
              </a:ext>
            </a:extLst>
          </p:cNvPr>
          <p:cNvSpPr>
            <a:spLocks noGrp="1"/>
          </p:cNvSpPr>
          <p:nvPr>
            <p:ph type="title"/>
          </p:nvPr>
        </p:nvSpPr>
        <p:spPr>
          <a:xfrm>
            <a:off x="811697" y="408995"/>
            <a:ext cx="7886700" cy="389742"/>
          </a:xfrm>
        </p:spPr>
        <p:txBody>
          <a:bodyPr/>
          <a:lstStyle/>
          <a:p>
            <a:r>
              <a:rPr lang="en-US" dirty="0"/>
              <a:t>Current Status of </a:t>
            </a:r>
            <a:r>
              <a:rPr lang="en-US" dirty="0" err="1"/>
              <a:t>IPTsc</a:t>
            </a:r>
            <a:r>
              <a:rPr lang="en-US" dirty="0"/>
              <a:t> in 2024-5</a:t>
            </a:r>
          </a:p>
        </p:txBody>
      </p:sp>
      <p:graphicFrame>
        <p:nvGraphicFramePr>
          <p:cNvPr id="6" name="Content Placeholder 3">
            <a:extLst>
              <a:ext uri="{FF2B5EF4-FFF2-40B4-BE49-F238E27FC236}">
                <a16:creationId xmlns:a16="http://schemas.microsoft.com/office/drawing/2014/main" id="{DF82819E-E0A6-1242-1B3F-B89705CF4276}"/>
              </a:ext>
            </a:extLst>
          </p:cNvPr>
          <p:cNvGraphicFramePr>
            <a:graphicFrameLocks/>
          </p:cNvGraphicFramePr>
          <p:nvPr>
            <p:extLst>
              <p:ext uri="{D42A27DB-BD31-4B8C-83A1-F6EECF244321}">
                <p14:modId xmlns:p14="http://schemas.microsoft.com/office/powerpoint/2010/main" val="667704366"/>
              </p:ext>
            </p:extLst>
          </p:nvPr>
        </p:nvGraphicFramePr>
        <p:xfrm>
          <a:off x="701925" y="1093470"/>
          <a:ext cx="8106244" cy="3225800"/>
        </p:xfrm>
        <a:graphic>
          <a:graphicData uri="http://schemas.openxmlformats.org/drawingml/2006/table">
            <a:tbl>
              <a:tblPr firstRow="1" bandRow="1">
                <a:tableStyleId>{B301B821-A1FF-4177-AEE7-76D212191A09}</a:tableStyleId>
              </a:tblPr>
              <a:tblGrid>
                <a:gridCol w="841844">
                  <a:extLst>
                    <a:ext uri="{9D8B030D-6E8A-4147-A177-3AD203B41FA5}">
                      <a16:colId xmlns:a16="http://schemas.microsoft.com/office/drawing/2014/main" val="3179239027"/>
                    </a:ext>
                  </a:extLst>
                </a:gridCol>
                <a:gridCol w="793031">
                  <a:extLst>
                    <a:ext uri="{9D8B030D-6E8A-4147-A177-3AD203B41FA5}">
                      <a16:colId xmlns:a16="http://schemas.microsoft.com/office/drawing/2014/main" val="3687734249"/>
                    </a:ext>
                  </a:extLst>
                </a:gridCol>
                <a:gridCol w="1239520">
                  <a:extLst>
                    <a:ext uri="{9D8B030D-6E8A-4147-A177-3AD203B41FA5}">
                      <a16:colId xmlns:a16="http://schemas.microsoft.com/office/drawing/2014/main" val="4269604012"/>
                    </a:ext>
                  </a:extLst>
                </a:gridCol>
                <a:gridCol w="873760">
                  <a:extLst>
                    <a:ext uri="{9D8B030D-6E8A-4147-A177-3AD203B41FA5}">
                      <a16:colId xmlns:a16="http://schemas.microsoft.com/office/drawing/2014/main" val="2013467853"/>
                    </a:ext>
                  </a:extLst>
                </a:gridCol>
                <a:gridCol w="1299929">
                  <a:extLst>
                    <a:ext uri="{9D8B030D-6E8A-4147-A177-3AD203B41FA5}">
                      <a16:colId xmlns:a16="http://schemas.microsoft.com/office/drawing/2014/main" val="2566133028"/>
                    </a:ext>
                  </a:extLst>
                </a:gridCol>
                <a:gridCol w="904240">
                  <a:extLst>
                    <a:ext uri="{9D8B030D-6E8A-4147-A177-3AD203B41FA5}">
                      <a16:colId xmlns:a16="http://schemas.microsoft.com/office/drawing/2014/main" val="2225321691"/>
                    </a:ext>
                  </a:extLst>
                </a:gridCol>
                <a:gridCol w="1239520">
                  <a:extLst>
                    <a:ext uri="{9D8B030D-6E8A-4147-A177-3AD203B41FA5}">
                      <a16:colId xmlns:a16="http://schemas.microsoft.com/office/drawing/2014/main" val="1427585496"/>
                    </a:ext>
                  </a:extLst>
                </a:gridCol>
                <a:gridCol w="914400">
                  <a:extLst>
                    <a:ext uri="{9D8B030D-6E8A-4147-A177-3AD203B41FA5}">
                      <a16:colId xmlns:a16="http://schemas.microsoft.com/office/drawing/2014/main" val="42332613"/>
                    </a:ext>
                  </a:extLst>
                </a:gridCol>
              </a:tblGrid>
              <a:tr h="370840">
                <a:tc rowSpan="2">
                  <a:txBody>
                    <a:bodyPr/>
                    <a:lstStyle/>
                    <a:p>
                      <a:r>
                        <a:rPr lang="en-US" sz="1200" dirty="0"/>
                        <a:t>Country</a:t>
                      </a:r>
                    </a:p>
                  </a:txBody>
                  <a:tcPr anchor="b"/>
                </a:tc>
                <a:tc rowSpan="2">
                  <a:txBody>
                    <a:bodyPr/>
                    <a:lstStyle/>
                    <a:p>
                      <a:r>
                        <a:rPr lang="en-US" sz="1200" dirty="0" err="1"/>
                        <a:t>IPTsc</a:t>
                      </a:r>
                      <a:r>
                        <a:rPr lang="en-US" sz="1200" dirty="0"/>
                        <a:t> in national policy</a:t>
                      </a:r>
                    </a:p>
                  </a:txBody>
                  <a:tcPr anchor="b"/>
                </a:tc>
                <a:tc gridSpan="2">
                  <a:txBody>
                    <a:bodyPr/>
                    <a:lstStyle/>
                    <a:p>
                      <a:r>
                        <a:rPr lang="en-US" sz="1200" dirty="0"/>
                        <a:t>Total # districts/sites</a:t>
                      </a:r>
                    </a:p>
                  </a:txBody>
                  <a:tcPr/>
                </a:tc>
                <a:tc hMerge="1">
                  <a:txBody>
                    <a:bodyPr/>
                    <a:lstStyle/>
                    <a:p>
                      <a:endParaRPr lang="en-US" dirty="0"/>
                    </a:p>
                  </a:txBody>
                  <a:tcPr/>
                </a:tc>
                <a:tc gridSpan="2">
                  <a:txBody>
                    <a:bodyPr/>
                    <a:lstStyle/>
                    <a:p>
                      <a:r>
                        <a:rPr lang="en-US" sz="1200" dirty="0"/>
                        <a:t>Max # annual doses</a:t>
                      </a:r>
                    </a:p>
                  </a:txBody>
                  <a:tcPr/>
                </a:tc>
                <a:tc hMerge="1">
                  <a:txBody>
                    <a:bodyPr/>
                    <a:lstStyle/>
                    <a:p>
                      <a:endParaRPr lang="en-US" dirty="0"/>
                    </a:p>
                  </a:txBody>
                  <a:tcPr/>
                </a:tc>
                <a:tc gridSpan="2">
                  <a:txBody>
                    <a:bodyPr/>
                    <a:lstStyle/>
                    <a:p>
                      <a:r>
                        <a:rPr lang="en-US" sz="1200" dirty="0"/>
                        <a:t>Total children received </a:t>
                      </a:r>
                      <a:r>
                        <a:rPr lang="en-US" sz="1200" dirty="0" err="1"/>
                        <a:t>IPTsc</a:t>
                      </a:r>
                      <a:endParaRPr lang="en-US" sz="1200" dirty="0"/>
                    </a:p>
                  </a:txBody>
                  <a:tcPr/>
                </a:tc>
                <a:tc hMerge="1">
                  <a:txBody>
                    <a:bodyPr/>
                    <a:lstStyle/>
                    <a:p>
                      <a:endParaRPr lang="en-US" dirty="0"/>
                    </a:p>
                  </a:txBody>
                  <a:tcPr/>
                </a:tc>
                <a:extLst>
                  <a:ext uri="{0D108BD9-81ED-4DB2-BD59-A6C34878D82A}">
                    <a16:rowId xmlns:a16="http://schemas.microsoft.com/office/drawing/2014/main" val="1971450204"/>
                  </a:ext>
                </a:extLst>
              </a:tr>
              <a:tr h="370840">
                <a:tc vMerge="1">
                  <a:txBody>
                    <a:bodyPr/>
                    <a:lstStyle/>
                    <a:p>
                      <a:endParaRPr dirty="0"/>
                    </a:p>
                  </a:txBody>
                  <a:tcPr/>
                </a:tc>
                <a:tc vMerge="1">
                  <a:txBody>
                    <a:bodyPr/>
                    <a:lstStyle/>
                    <a:p>
                      <a:endParaRPr dirty="0"/>
                    </a:p>
                  </a:txBody>
                  <a:tcPr/>
                </a:tc>
                <a:tc>
                  <a:txBody>
                    <a:bodyPr/>
                    <a:lstStyle/>
                    <a:p>
                      <a:r>
                        <a:rPr lang="en-US" sz="1200" dirty="0">
                          <a:solidFill>
                            <a:schemeClr val="bg1"/>
                          </a:solidFill>
                        </a:rPr>
                        <a:t>Programmatic implementation</a:t>
                      </a:r>
                    </a:p>
                  </a:txBody>
                  <a:tcPr>
                    <a:solidFill>
                      <a:srgbClr val="DC002E"/>
                    </a:solidFill>
                  </a:tcPr>
                </a:tc>
                <a:tc>
                  <a:txBody>
                    <a:bodyPr/>
                    <a:lstStyle/>
                    <a:p>
                      <a:r>
                        <a:rPr lang="en-US" sz="1200" dirty="0">
                          <a:solidFill>
                            <a:schemeClr val="bg1"/>
                          </a:solidFill>
                        </a:rPr>
                        <a:t>Research pilot/study</a:t>
                      </a:r>
                    </a:p>
                  </a:txBody>
                  <a:tcPr>
                    <a:solidFill>
                      <a:srgbClr val="DC002E"/>
                    </a:solidFill>
                  </a:tcPr>
                </a:tc>
                <a:tc>
                  <a:txBody>
                    <a:bodyPr/>
                    <a:lstStyle/>
                    <a:p>
                      <a:r>
                        <a:rPr lang="en-US" sz="1200" dirty="0">
                          <a:solidFill>
                            <a:schemeClr val="bg1"/>
                          </a:solidFill>
                        </a:rPr>
                        <a:t>Programmatic implementation</a:t>
                      </a:r>
                    </a:p>
                  </a:txBody>
                  <a:tcPr>
                    <a:solidFill>
                      <a:srgbClr val="DC002E"/>
                    </a:solidFill>
                  </a:tcPr>
                </a:tc>
                <a:tc>
                  <a:txBody>
                    <a:bodyPr/>
                    <a:lstStyle/>
                    <a:p>
                      <a:r>
                        <a:rPr lang="en-US" sz="1200" dirty="0">
                          <a:solidFill>
                            <a:schemeClr val="bg1"/>
                          </a:solidFill>
                        </a:rPr>
                        <a:t>Research pilot/study</a:t>
                      </a:r>
                    </a:p>
                  </a:txBody>
                  <a:tcPr>
                    <a:solidFill>
                      <a:srgbClr val="DC002E"/>
                    </a:solidFill>
                  </a:tcPr>
                </a:tc>
                <a:tc>
                  <a:txBody>
                    <a:bodyPr/>
                    <a:lstStyle/>
                    <a:p>
                      <a:r>
                        <a:rPr lang="en-US" sz="1200" dirty="0">
                          <a:solidFill>
                            <a:schemeClr val="bg1"/>
                          </a:solidFill>
                        </a:rPr>
                        <a:t>Programmatic implementation</a:t>
                      </a:r>
                    </a:p>
                  </a:txBody>
                  <a:tcPr>
                    <a:solidFill>
                      <a:srgbClr val="DC002E"/>
                    </a:solidFill>
                  </a:tcPr>
                </a:tc>
                <a:tc>
                  <a:txBody>
                    <a:bodyPr/>
                    <a:lstStyle/>
                    <a:p>
                      <a:r>
                        <a:rPr lang="en-US" sz="1200" dirty="0">
                          <a:solidFill>
                            <a:schemeClr val="bg1"/>
                          </a:solidFill>
                        </a:rPr>
                        <a:t>Research pilot/study</a:t>
                      </a:r>
                    </a:p>
                  </a:txBody>
                  <a:tcPr>
                    <a:solidFill>
                      <a:srgbClr val="DC002E"/>
                    </a:solidFill>
                  </a:tcPr>
                </a:tc>
                <a:extLst>
                  <a:ext uri="{0D108BD9-81ED-4DB2-BD59-A6C34878D82A}">
                    <a16:rowId xmlns:a16="http://schemas.microsoft.com/office/drawing/2014/main" val="737943915"/>
                  </a:ext>
                </a:extLst>
              </a:tr>
              <a:tr h="370840">
                <a:tc>
                  <a:txBody>
                    <a:bodyPr/>
                    <a:lstStyle/>
                    <a:p>
                      <a:r>
                        <a:rPr lang="en-US" sz="1200" dirty="0"/>
                        <a:t>Tanzania</a:t>
                      </a:r>
                    </a:p>
                  </a:txBody>
                  <a:tcPr/>
                </a:tc>
                <a:tc>
                  <a:txBody>
                    <a:bodyPr/>
                    <a:lstStyle/>
                    <a:p>
                      <a:r>
                        <a:rPr lang="en-US" sz="1200" dirty="0"/>
                        <a:t>Yes</a:t>
                      </a:r>
                    </a:p>
                  </a:txBody>
                  <a:tcPr/>
                </a:tc>
                <a:tc>
                  <a:txBody>
                    <a:bodyPr/>
                    <a:lstStyle/>
                    <a:p>
                      <a:r>
                        <a:rPr lang="en-US" sz="1200" dirty="0"/>
                        <a:t>5</a:t>
                      </a:r>
                    </a:p>
                  </a:txBody>
                  <a:tcPr/>
                </a:tc>
                <a:tc>
                  <a:txBody>
                    <a:bodyPr/>
                    <a:lstStyle/>
                    <a:p>
                      <a:r>
                        <a:rPr lang="en-US" sz="1200" dirty="0"/>
                        <a:t> - </a:t>
                      </a:r>
                    </a:p>
                  </a:txBody>
                  <a:tcPr/>
                </a:tc>
                <a:tc>
                  <a:txBody>
                    <a:bodyPr/>
                    <a:lstStyle/>
                    <a:p>
                      <a:r>
                        <a:rPr lang="en-US" sz="1200" dirty="0"/>
                        <a:t>3</a:t>
                      </a:r>
                    </a:p>
                  </a:txBody>
                  <a:tcPr/>
                </a:tc>
                <a:tc>
                  <a:txBody>
                    <a:bodyPr/>
                    <a:lstStyle/>
                    <a:p>
                      <a:r>
                        <a:rPr lang="en-US" sz="1200" dirty="0"/>
                        <a:t> -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159,438</a:t>
                      </a:r>
                    </a:p>
                  </a:txBody>
                  <a:tcPr/>
                </a:tc>
                <a:tc>
                  <a:txBody>
                    <a:bodyPr/>
                    <a:lstStyle/>
                    <a:p>
                      <a:r>
                        <a:rPr lang="en-US" sz="1200" dirty="0"/>
                        <a:t> - </a:t>
                      </a:r>
                    </a:p>
                  </a:txBody>
                  <a:tcPr/>
                </a:tc>
                <a:extLst>
                  <a:ext uri="{0D108BD9-81ED-4DB2-BD59-A6C34878D82A}">
                    <a16:rowId xmlns:a16="http://schemas.microsoft.com/office/drawing/2014/main" val="1810687145"/>
                  </a:ext>
                </a:extLst>
              </a:tr>
              <a:tr h="370840">
                <a:tc>
                  <a:txBody>
                    <a:bodyPr/>
                    <a:lstStyle/>
                    <a:p>
                      <a:r>
                        <a:rPr lang="en-US" sz="1200" dirty="0"/>
                        <a:t>Nigeria</a:t>
                      </a:r>
                    </a:p>
                  </a:txBody>
                  <a:tcPr/>
                </a:tc>
                <a:tc>
                  <a:txBody>
                    <a:bodyPr/>
                    <a:lstStyle/>
                    <a:p>
                      <a:r>
                        <a:rPr lang="en-US" sz="1200" dirty="0"/>
                        <a:t>No</a:t>
                      </a:r>
                    </a:p>
                  </a:txBody>
                  <a:tcPr/>
                </a:tc>
                <a:tc>
                  <a:txBody>
                    <a:bodyPr/>
                    <a:lstStyle/>
                    <a:p>
                      <a:r>
                        <a:rPr lang="en-US" sz="1200" dirty="0"/>
                        <a:t>0</a:t>
                      </a:r>
                    </a:p>
                  </a:txBody>
                  <a:tcPr/>
                </a:tc>
                <a:tc>
                  <a:txBody>
                    <a:bodyPr/>
                    <a:lstStyle/>
                    <a:p>
                      <a:r>
                        <a:rPr lang="en-US" sz="1200" dirty="0"/>
                        <a:t>2</a:t>
                      </a:r>
                    </a:p>
                  </a:txBody>
                  <a:tcPr/>
                </a:tc>
                <a:tc>
                  <a:txBody>
                    <a:bodyPr/>
                    <a:lstStyle/>
                    <a:p>
                      <a:r>
                        <a:rPr lang="en-US" sz="1200" dirty="0"/>
                        <a:t>-</a:t>
                      </a:r>
                    </a:p>
                  </a:txBody>
                  <a:tcPr/>
                </a:tc>
                <a:tc>
                  <a:txBody>
                    <a:bodyPr/>
                    <a:lstStyle/>
                    <a:p>
                      <a:r>
                        <a:rPr lang="en-US" sz="1200" dirty="0"/>
                        <a:t>4</a:t>
                      </a:r>
                    </a:p>
                  </a:txBody>
                  <a:tcPr/>
                </a:tc>
                <a:tc>
                  <a:txBody>
                    <a:bodyPr/>
                    <a:lstStyle/>
                    <a:p>
                      <a:r>
                        <a:rPr lang="en-US" sz="1200" dirty="0"/>
                        <a:t>-</a:t>
                      </a:r>
                    </a:p>
                  </a:txBody>
                  <a:tcPr/>
                </a:tc>
                <a:tc>
                  <a:txBody>
                    <a:bodyPr/>
                    <a:lstStyle/>
                    <a:p>
                      <a:r>
                        <a:rPr lang="en-US" sz="1200" dirty="0"/>
                        <a:t>816</a:t>
                      </a:r>
                    </a:p>
                  </a:txBody>
                  <a:tcPr/>
                </a:tc>
                <a:extLst>
                  <a:ext uri="{0D108BD9-81ED-4DB2-BD59-A6C34878D82A}">
                    <a16:rowId xmlns:a16="http://schemas.microsoft.com/office/drawing/2014/main" val="3706721077"/>
                  </a:ext>
                </a:extLst>
              </a:tr>
              <a:tr h="370840">
                <a:tc>
                  <a:txBody>
                    <a:bodyPr/>
                    <a:lstStyle/>
                    <a:p>
                      <a:r>
                        <a:rPr lang="en-US" sz="1200" dirty="0"/>
                        <a:t>Burkina Faso</a:t>
                      </a:r>
                    </a:p>
                  </a:txBody>
                  <a:tcPr/>
                </a:tc>
                <a:tc>
                  <a:txBody>
                    <a:bodyPr/>
                    <a:lstStyle/>
                    <a:p>
                      <a:r>
                        <a:rPr lang="en-US" sz="1200" dirty="0"/>
                        <a:t>No</a:t>
                      </a:r>
                    </a:p>
                  </a:txBody>
                  <a:tcPr/>
                </a:tc>
                <a:tc>
                  <a:txBody>
                    <a:bodyPr/>
                    <a:lstStyle/>
                    <a:p>
                      <a:r>
                        <a:rPr lang="en-US" sz="1200" dirty="0"/>
                        <a:t>0</a:t>
                      </a:r>
                    </a:p>
                  </a:txBody>
                  <a:tcPr/>
                </a:tc>
                <a:tc>
                  <a:txBody>
                    <a:bodyPr/>
                    <a:lstStyle/>
                    <a:p>
                      <a:r>
                        <a:rPr lang="en-US" sz="1200" dirty="0"/>
                        <a:t>1</a:t>
                      </a:r>
                    </a:p>
                  </a:txBody>
                  <a:tcPr/>
                </a:tc>
                <a:tc>
                  <a:txBody>
                    <a:bodyPr/>
                    <a:lstStyle/>
                    <a:p>
                      <a:r>
                        <a:rPr lang="en-US" sz="1200" dirty="0"/>
                        <a:t>-</a:t>
                      </a:r>
                    </a:p>
                  </a:txBody>
                  <a:tcPr/>
                </a:tc>
                <a:tc>
                  <a:txBody>
                    <a:bodyPr/>
                    <a:lstStyle/>
                    <a:p>
                      <a:r>
                        <a:rPr lang="en-US" sz="1200" dirty="0"/>
                        <a:t>4</a:t>
                      </a:r>
                    </a:p>
                  </a:txBody>
                  <a:tcPr/>
                </a:tc>
                <a:tc>
                  <a:txBody>
                    <a:bodyPr/>
                    <a:lstStyle/>
                    <a:p>
                      <a:r>
                        <a:rPr lang="en-US" sz="1200" dirty="0"/>
                        <a:t>-</a:t>
                      </a:r>
                    </a:p>
                  </a:txBody>
                  <a:tcPr/>
                </a:tc>
                <a:tc>
                  <a:txBody>
                    <a:bodyPr/>
                    <a:lstStyle/>
                    <a:p>
                      <a:r>
                        <a:rPr lang="en-US" sz="1200" dirty="0"/>
                        <a:t>6,512</a:t>
                      </a:r>
                    </a:p>
                  </a:txBody>
                  <a:tcPr/>
                </a:tc>
                <a:extLst>
                  <a:ext uri="{0D108BD9-81ED-4DB2-BD59-A6C34878D82A}">
                    <a16:rowId xmlns:a16="http://schemas.microsoft.com/office/drawing/2014/main" val="2611749389"/>
                  </a:ext>
                </a:extLst>
              </a:tr>
              <a:tr h="370840">
                <a:tc>
                  <a:txBody>
                    <a:bodyPr/>
                    <a:lstStyle/>
                    <a:p>
                      <a:r>
                        <a:rPr lang="en-US" sz="1200" dirty="0"/>
                        <a:t>Uganda</a:t>
                      </a:r>
                    </a:p>
                  </a:txBody>
                  <a:tcPr/>
                </a:tc>
                <a:tc>
                  <a:txBody>
                    <a:bodyPr/>
                    <a:lstStyle/>
                    <a:p>
                      <a:r>
                        <a:rPr lang="en-US" sz="1200" dirty="0"/>
                        <a:t>Yes</a:t>
                      </a:r>
                    </a:p>
                  </a:txBody>
                  <a:tcPr/>
                </a:tc>
                <a:tc>
                  <a:txBody>
                    <a:bodyPr/>
                    <a:lstStyle/>
                    <a:p>
                      <a:r>
                        <a:rPr lang="en-US" sz="1200" dirty="0"/>
                        <a:t>0</a:t>
                      </a:r>
                    </a:p>
                  </a:txBody>
                  <a:tcPr/>
                </a:tc>
                <a:tc>
                  <a:txBody>
                    <a:bodyPr/>
                    <a:lstStyle/>
                    <a:p>
                      <a:r>
                        <a:rPr lang="en-US" sz="1200" dirty="0"/>
                        <a:t>1</a:t>
                      </a:r>
                    </a:p>
                  </a:txBody>
                  <a:tcPr/>
                </a:tc>
                <a:tc>
                  <a:txBody>
                    <a:bodyPr/>
                    <a:lstStyle/>
                    <a:p>
                      <a:r>
                        <a:rPr lang="en-US" sz="1200" dirty="0"/>
                        <a:t>-</a:t>
                      </a:r>
                    </a:p>
                  </a:txBody>
                  <a:tcPr/>
                </a:tc>
                <a:tc>
                  <a:txBody>
                    <a:bodyPr/>
                    <a:lstStyle/>
                    <a:p>
                      <a:r>
                        <a:rPr lang="en-US" sz="1200" dirty="0"/>
                        <a:t>3</a:t>
                      </a:r>
                    </a:p>
                  </a:txBody>
                  <a:tcPr/>
                </a:tc>
                <a:tc>
                  <a:txBody>
                    <a:bodyPr/>
                    <a:lstStyle/>
                    <a:p>
                      <a:r>
                        <a:rPr lang="en-US" sz="1200" dirty="0"/>
                        <a:t>-</a:t>
                      </a:r>
                    </a:p>
                  </a:txBody>
                  <a:tcPr/>
                </a:tc>
                <a:tc>
                  <a:txBody>
                    <a:bodyPr/>
                    <a:lstStyle/>
                    <a:p>
                      <a:r>
                        <a:rPr lang="en-US" sz="1200" dirty="0"/>
                        <a:t>5,408</a:t>
                      </a:r>
                    </a:p>
                  </a:txBody>
                  <a:tcPr/>
                </a:tc>
                <a:extLst>
                  <a:ext uri="{0D108BD9-81ED-4DB2-BD59-A6C34878D82A}">
                    <a16:rowId xmlns:a16="http://schemas.microsoft.com/office/drawing/2014/main" val="1770154445"/>
                  </a:ext>
                </a:extLst>
              </a:tr>
              <a:tr h="370840">
                <a:tc>
                  <a:txBody>
                    <a:bodyPr/>
                    <a:lstStyle/>
                    <a:p>
                      <a:r>
                        <a:rPr lang="en-US" sz="1200" dirty="0"/>
                        <a:t>Malawi</a:t>
                      </a:r>
                    </a:p>
                  </a:txBody>
                  <a:tcPr/>
                </a:tc>
                <a:tc>
                  <a:txBody>
                    <a:bodyPr/>
                    <a:lstStyle/>
                    <a:p>
                      <a:r>
                        <a:rPr lang="en-US" sz="1200" dirty="0"/>
                        <a:t>No</a:t>
                      </a:r>
                    </a:p>
                  </a:txBody>
                  <a:tcPr/>
                </a:tc>
                <a:tc>
                  <a:txBody>
                    <a:bodyPr/>
                    <a:lstStyle/>
                    <a:p>
                      <a:r>
                        <a:rPr lang="en-US" sz="1200" dirty="0"/>
                        <a:t>0</a:t>
                      </a:r>
                    </a:p>
                  </a:txBody>
                  <a:tcPr/>
                </a:tc>
                <a:tc>
                  <a:txBody>
                    <a:bodyPr/>
                    <a:lstStyle/>
                    <a:p>
                      <a:r>
                        <a:rPr lang="en-US" sz="1200" dirty="0"/>
                        <a:t>1</a:t>
                      </a:r>
                    </a:p>
                  </a:txBody>
                  <a:tcPr/>
                </a:tc>
                <a:tc>
                  <a:txBody>
                    <a:bodyPr/>
                    <a:lstStyle/>
                    <a:p>
                      <a:r>
                        <a:rPr lang="en-US" sz="1200" dirty="0"/>
                        <a:t>-</a:t>
                      </a:r>
                    </a:p>
                  </a:txBody>
                  <a:tcPr/>
                </a:tc>
                <a:tc>
                  <a:txBody>
                    <a:bodyPr/>
                    <a:lstStyle/>
                    <a:p>
                      <a:r>
                        <a:rPr lang="en-US" sz="1200" dirty="0"/>
                        <a:t>4</a:t>
                      </a:r>
                    </a:p>
                  </a:txBody>
                  <a:tcPr/>
                </a:tc>
                <a:tc>
                  <a:txBody>
                    <a:bodyPr/>
                    <a:lstStyle/>
                    <a:p>
                      <a:r>
                        <a:rPr lang="en-US" sz="1200" dirty="0"/>
                        <a:t>-</a:t>
                      </a:r>
                    </a:p>
                  </a:txBody>
                  <a:tcPr/>
                </a:tc>
                <a:tc>
                  <a:txBody>
                    <a:bodyPr/>
                    <a:lstStyle/>
                    <a:p>
                      <a:r>
                        <a:rPr lang="en-US" sz="1200" dirty="0"/>
                        <a:t>788</a:t>
                      </a:r>
                    </a:p>
                  </a:txBody>
                  <a:tcPr/>
                </a:tc>
                <a:extLst>
                  <a:ext uri="{0D108BD9-81ED-4DB2-BD59-A6C34878D82A}">
                    <a16:rowId xmlns:a16="http://schemas.microsoft.com/office/drawing/2014/main" val="2937019424"/>
                  </a:ext>
                </a:extLst>
              </a:tr>
              <a:tr h="370840">
                <a:tc>
                  <a:txBody>
                    <a:bodyPr/>
                    <a:lstStyle/>
                    <a:p>
                      <a:r>
                        <a:rPr lang="en-US" sz="1200" dirty="0"/>
                        <a:t>TOTAL</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a:t>159,438</a:t>
                      </a:r>
                    </a:p>
                  </a:txBody>
                  <a:tcPr/>
                </a:tc>
                <a:tc>
                  <a:txBody>
                    <a:bodyPr/>
                    <a:lstStyle/>
                    <a:p>
                      <a:r>
                        <a:rPr lang="en-US" sz="1200" dirty="0"/>
                        <a:t>13,524</a:t>
                      </a:r>
                    </a:p>
                  </a:txBody>
                  <a:tcPr/>
                </a:tc>
                <a:extLst>
                  <a:ext uri="{0D108BD9-81ED-4DB2-BD59-A6C34878D82A}">
                    <a16:rowId xmlns:a16="http://schemas.microsoft.com/office/drawing/2014/main" val="4288936835"/>
                  </a:ext>
                </a:extLst>
              </a:tr>
            </a:tbl>
          </a:graphicData>
        </a:graphic>
      </p:graphicFrame>
      <p:sp>
        <p:nvSpPr>
          <p:cNvPr id="3" name="TextBox 2">
            <a:extLst>
              <a:ext uri="{FF2B5EF4-FFF2-40B4-BE49-F238E27FC236}">
                <a16:creationId xmlns:a16="http://schemas.microsoft.com/office/drawing/2014/main" id="{583CF035-D711-5786-1D55-66EB39673FC1}"/>
              </a:ext>
            </a:extLst>
          </p:cNvPr>
          <p:cNvSpPr txBox="1"/>
          <p:nvPr/>
        </p:nvSpPr>
        <p:spPr>
          <a:xfrm>
            <a:off x="514889" y="4434423"/>
            <a:ext cx="8629111" cy="461665"/>
          </a:xfrm>
          <a:prstGeom prst="rect">
            <a:avLst/>
          </a:prstGeom>
          <a:noFill/>
        </p:spPr>
        <p:txBody>
          <a:bodyPr wrap="square" rtlCol="0">
            <a:spAutoFit/>
          </a:bodyPr>
          <a:lstStyle/>
          <a:p>
            <a:r>
              <a:rPr lang="en-US" sz="1200" dirty="0">
                <a:solidFill>
                  <a:schemeClr val="bg1">
                    <a:lumMod val="50000"/>
                  </a:schemeClr>
                </a:solidFill>
              </a:rPr>
              <a:t>Thank you to: Dr. Geofrey Makenga and NMCP Tanzania, Drs. Nnenna </a:t>
            </a:r>
            <a:r>
              <a:rPr lang="en-US" sz="1200" dirty="0" err="1">
                <a:solidFill>
                  <a:schemeClr val="bg1">
                    <a:lumMod val="50000"/>
                  </a:schemeClr>
                </a:solidFill>
              </a:rPr>
              <a:t>Ogbulafor</a:t>
            </a:r>
            <a:r>
              <a:rPr lang="en-US" sz="1200" dirty="0">
                <a:solidFill>
                  <a:schemeClr val="bg1">
                    <a:lumMod val="50000"/>
                  </a:schemeClr>
                </a:solidFill>
              </a:rPr>
              <a:t>, Emmanuel Shekarau NMEP Nigeria, Dr. Aissata Berry Burkina Faso SP/Palu, Dr. Jane Achan Malaria Consortium, Dr. Jane Nabakooza NMED Uganda</a:t>
            </a:r>
          </a:p>
        </p:txBody>
      </p:sp>
    </p:spTree>
    <p:extLst>
      <p:ext uri="{BB962C8B-B14F-4D97-AF65-F5344CB8AC3E}">
        <p14:creationId xmlns:p14="http://schemas.microsoft.com/office/powerpoint/2010/main" val="403396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map of africa with a green area&#10;&#10;AI-generated content may be incorrect.">
            <a:extLst>
              <a:ext uri="{FF2B5EF4-FFF2-40B4-BE49-F238E27FC236}">
                <a16:creationId xmlns:a16="http://schemas.microsoft.com/office/drawing/2014/main" id="{8FF720B2-2110-2CD2-FFCB-12B6D1FE6161}"/>
              </a:ext>
            </a:extLst>
          </p:cNvPr>
          <p:cNvPicPr>
            <a:picLocks noChangeAspect="1"/>
          </p:cNvPicPr>
          <p:nvPr/>
        </p:nvPicPr>
        <p:blipFill>
          <a:blip r:embed="rId3"/>
          <a:srcRect l="8379" t="3598" r="4084" b="6777"/>
          <a:stretch>
            <a:fillRect/>
          </a:stretch>
        </p:blipFill>
        <p:spPr>
          <a:xfrm>
            <a:off x="3081898" y="1115223"/>
            <a:ext cx="3218315" cy="3289357"/>
          </a:xfrm>
          <a:prstGeom prst="rect">
            <a:avLst/>
          </a:prstGeom>
        </p:spPr>
      </p:pic>
      <p:sp>
        <p:nvSpPr>
          <p:cNvPr id="3" name="Title 2">
            <a:extLst>
              <a:ext uri="{FF2B5EF4-FFF2-40B4-BE49-F238E27FC236}">
                <a16:creationId xmlns:a16="http://schemas.microsoft.com/office/drawing/2014/main" id="{5CB5B245-55DB-C5CD-F6C1-139A8F44FF46}"/>
              </a:ext>
            </a:extLst>
          </p:cNvPr>
          <p:cNvSpPr>
            <a:spLocks noGrp="1"/>
          </p:cNvSpPr>
          <p:nvPr>
            <p:ph type="title"/>
          </p:nvPr>
        </p:nvSpPr>
        <p:spPr>
          <a:xfrm>
            <a:off x="659559" y="349178"/>
            <a:ext cx="8169179" cy="389742"/>
          </a:xfrm>
        </p:spPr>
        <p:txBody>
          <a:bodyPr/>
          <a:lstStyle/>
          <a:p>
            <a:r>
              <a:rPr lang="en-US" dirty="0"/>
              <a:t>Summary of </a:t>
            </a:r>
            <a:r>
              <a:rPr lang="en-US" dirty="0" err="1"/>
              <a:t>IPTsc</a:t>
            </a:r>
            <a:r>
              <a:rPr lang="en-US" dirty="0"/>
              <a:t> programs and recent or planned research</a:t>
            </a:r>
          </a:p>
        </p:txBody>
      </p:sp>
      <p:pic>
        <p:nvPicPr>
          <p:cNvPr id="9" name="Picture 8">
            <a:extLst>
              <a:ext uri="{FF2B5EF4-FFF2-40B4-BE49-F238E27FC236}">
                <a16:creationId xmlns:a16="http://schemas.microsoft.com/office/drawing/2014/main" id="{B7319B19-4770-213E-0ECD-1FA63E84E990}"/>
              </a:ext>
            </a:extLst>
          </p:cNvPr>
          <p:cNvPicPr>
            <a:picLocks noChangeAspect="1"/>
          </p:cNvPicPr>
          <p:nvPr/>
        </p:nvPicPr>
        <p:blipFill>
          <a:blip r:embed="rId4"/>
          <a:srcRect l="3984" t="51325" r="56679" b="33957"/>
          <a:stretch>
            <a:fillRect/>
          </a:stretch>
        </p:blipFill>
        <p:spPr>
          <a:xfrm>
            <a:off x="2487600" y="2772093"/>
            <a:ext cx="1620085" cy="605091"/>
          </a:xfrm>
          <a:prstGeom prst="rect">
            <a:avLst/>
          </a:prstGeom>
        </p:spPr>
      </p:pic>
      <p:sp>
        <p:nvSpPr>
          <p:cNvPr id="11" name="TextBox 10">
            <a:extLst>
              <a:ext uri="{FF2B5EF4-FFF2-40B4-BE49-F238E27FC236}">
                <a16:creationId xmlns:a16="http://schemas.microsoft.com/office/drawing/2014/main" id="{D74790FE-2E92-39A6-0134-C9D25B00F9C6}"/>
              </a:ext>
            </a:extLst>
          </p:cNvPr>
          <p:cNvSpPr txBox="1"/>
          <p:nvPr/>
        </p:nvSpPr>
        <p:spPr>
          <a:xfrm>
            <a:off x="3199265" y="4621406"/>
            <a:ext cx="3414974" cy="461665"/>
          </a:xfrm>
          <a:prstGeom prst="rect">
            <a:avLst/>
          </a:prstGeom>
          <a:solidFill>
            <a:schemeClr val="bg1">
              <a:alpha val="56138"/>
            </a:schemeClr>
          </a:solidFill>
        </p:spPr>
        <p:txBody>
          <a:bodyPr wrap="none" rtlCol="0">
            <a:spAutoFit/>
          </a:bodyPr>
          <a:lstStyle/>
          <a:p>
            <a:pPr>
              <a:defRPr/>
            </a:pPr>
            <a:r>
              <a:rPr lang="en-US" sz="1200" dirty="0">
                <a:solidFill>
                  <a:prstClr val="white">
                    <a:lumMod val="65000"/>
                  </a:prstClr>
                </a:solidFill>
                <a:latin typeface="Aptos" panose="02110004020202020204"/>
                <a:sym typeface="Wingdings" pitchFamily="2" charset="2"/>
              </a:rPr>
              <a:t>Map being developed by LEARN Malaria network;</a:t>
            </a:r>
          </a:p>
          <a:p>
            <a:pPr>
              <a:defRPr/>
            </a:pPr>
            <a:r>
              <a:rPr lang="en-US" sz="1200" dirty="0">
                <a:solidFill>
                  <a:prstClr val="white">
                    <a:lumMod val="65000"/>
                  </a:prstClr>
                </a:solidFill>
                <a:latin typeface="Aptos" panose="02110004020202020204"/>
                <a:sym typeface="Wingdings" pitchFamily="2" charset="2"/>
              </a:rPr>
              <a:t> created with </a:t>
            </a:r>
            <a:r>
              <a:rPr lang="en-US" sz="1200" dirty="0" err="1">
                <a:solidFill>
                  <a:prstClr val="white">
                    <a:lumMod val="65000"/>
                  </a:prstClr>
                </a:solidFill>
                <a:latin typeface="Aptos" panose="02110004020202020204"/>
                <a:sym typeface="Wingdings" pitchFamily="2" charset="2"/>
              </a:rPr>
              <a:t>mapchart.com</a:t>
            </a:r>
            <a:endParaRPr lang="en-US" sz="1200" dirty="0">
              <a:solidFill>
                <a:prstClr val="white">
                  <a:lumMod val="65000"/>
                </a:prstClr>
              </a:solidFill>
              <a:latin typeface="Aptos" panose="02110004020202020204"/>
            </a:endParaRPr>
          </a:p>
        </p:txBody>
      </p:sp>
      <p:sp>
        <p:nvSpPr>
          <p:cNvPr id="7" name="TextBox 6">
            <a:extLst>
              <a:ext uri="{FF2B5EF4-FFF2-40B4-BE49-F238E27FC236}">
                <a16:creationId xmlns:a16="http://schemas.microsoft.com/office/drawing/2014/main" id="{53EA6C61-FE36-68D4-4AA2-50B06F0FDDD3}"/>
              </a:ext>
            </a:extLst>
          </p:cNvPr>
          <p:cNvSpPr txBox="1"/>
          <p:nvPr/>
        </p:nvSpPr>
        <p:spPr>
          <a:xfrm>
            <a:off x="6362998" y="2344402"/>
            <a:ext cx="2465740" cy="830997"/>
          </a:xfrm>
          <a:prstGeom prst="rect">
            <a:avLst/>
          </a:prstGeom>
          <a:solidFill>
            <a:schemeClr val="bg2"/>
          </a:solidFill>
          <a:ln w="38100">
            <a:solidFill>
              <a:srgbClr val="00B050"/>
            </a:solidFill>
          </a:ln>
        </p:spPr>
        <p:txBody>
          <a:bodyPr wrap="none" rtlCol="0">
            <a:spAutoFit/>
          </a:bodyPr>
          <a:lstStyle/>
          <a:p>
            <a:r>
              <a:rPr lang="en-US" sz="1200" u="sng" dirty="0">
                <a:solidFill>
                  <a:schemeClr val="tx2"/>
                </a:solidFill>
              </a:rPr>
              <a:t>Programmatic implementation</a:t>
            </a:r>
          </a:p>
          <a:p>
            <a:r>
              <a:rPr lang="en-US" sz="1200" dirty="0">
                <a:solidFill>
                  <a:schemeClr val="tx2"/>
                </a:solidFill>
              </a:rPr>
              <a:t>School-based, teacher delivered</a:t>
            </a:r>
          </a:p>
          <a:p>
            <a:r>
              <a:rPr lang="en-US" sz="1200" dirty="0" err="1">
                <a:solidFill>
                  <a:schemeClr val="tx2"/>
                </a:solidFill>
              </a:rPr>
              <a:t>Dihydroartemisinin</a:t>
            </a:r>
            <a:r>
              <a:rPr lang="en-US" sz="1200" dirty="0">
                <a:solidFill>
                  <a:schemeClr val="tx2"/>
                </a:solidFill>
              </a:rPr>
              <a:t>-piperaquine</a:t>
            </a:r>
          </a:p>
          <a:p>
            <a:r>
              <a:rPr lang="en-US" sz="1200" dirty="0">
                <a:solidFill>
                  <a:schemeClr val="tx2"/>
                </a:solidFill>
              </a:rPr>
              <a:t>Once per school term (3 times/yr)</a:t>
            </a:r>
          </a:p>
        </p:txBody>
      </p:sp>
      <p:sp>
        <p:nvSpPr>
          <p:cNvPr id="12" name="TextBox 11">
            <a:extLst>
              <a:ext uri="{FF2B5EF4-FFF2-40B4-BE49-F238E27FC236}">
                <a16:creationId xmlns:a16="http://schemas.microsoft.com/office/drawing/2014/main" id="{B7F24BEA-2874-8A25-1E10-54556302D1F8}"/>
              </a:ext>
            </a:extLst>
          </p:cNvPr>
          <p:cNvSpPr txBox="1"/>
          <p:nvPr/>
        </p:nvSpPr>
        <p:spPr>
          <a:xfrm>
            <a:off x="5840012" y="898397"/>
            <a:ext cx="2490938" cy="1015663"/>
          </a:xfrm>
          <a:prstGeom prst="rect">
            <a:avLst/>
          </a:prstGeom>
          <a:solidFill>
            <a:schemeClr val="bg2"/>
          </a:solidFill>
          <a:ln w="38100">
            <a:solidFill>
              <a:schemeClr val="accent6">
                <a:lumMod val="20000"/>
                <a:lumOff val="80000"/>
              </a:schemeClr>
            </a:solidFill>
          </a:ln>
        </p:spPr>
        <p:txBody>
          <a:bodyPr wrap="none" rtlCol="0">
            <a:spAutoFit/>
          </a:bodyPr>
          <a:lstStyle/>
          <a:p>
            <a:r>
              <a:rPr lang="en-US" sz="1200" u="sng" dirty="0">
                <a:solidFill>
                  <a:schemeClr val="tx2"/>
                </a:solidFill>
              </a:rPr>
              <a:t>Cluster randomized trial </a:t>
            </a:r>
          </a:p>
          <a:p>
            <a:r>
              <a:rPr lang="en-US" sz="1200" u="sng" dirty="0">
                <a:solidFill>
                  <a:schemeClr val="tx2"/>
                </a:solidFill>
              </a:rPr>
              <a:t>to evaluate transmission impact</a:t>
            </a:r>
          </a:p>
          <a:p>
            <a:r>
              <a:rPr lang="en-US" sz="1200" dirty="0" err="1">
                <a:solidFill>
                  <a:schemeClr val="tx2"/>
                </a:solidFill>
              </a:rPr>
              <a:t>Dihydroartemisinin</a:t>
            </a:r>
            <a:r>
              <a:rPr lang="en-US" sz="1200" dirty="0">
                <a:solidFill>
                  <a:schemeClr val="tx2"/>
                </a:solidFill>
              </a:rPr>
              <a:t>-piperaquine</a:t>
            </a:r>
          </a:p>
          <a:p>
            <a:r>
              <a:rPr lang="en-US" sz="1200" dirty="0">
                <a:solidFill>
                  <a:schemeClr val="tx2"/>
                </a:solidFill>
              </a:rPr>
              <a:t>Twice per school term (6 times/yr)</a:t>
            </a:r>
          </a:p>
          <a:p>
            <a:r>
              <a:rPr lang="en-US" sz="1200" dirty="0">
                <a:solidFill>
                  <a:schemeClr val="tx2"/>
                </a:solidFill>
              </a:rPr>
              <a:t>2026-8</a:t>
            </a:r>
          </a:p>
        </p:txBody>
      </p:sp>
      <p:sp>
        <p:nvSpPr>
          <p:cNvPr id="14" name="TextBox 13">
            <a:extLst>
              <a:ext uri="{FF2B5EF4-FFF2-40B4-BE49-F238E27FC236}">
                <a16:creationId xmlns:a16="http://schemas.microsoft.com/office/drawing/2014/main" id="{F808FC19-50CB-3167-1D92-F6B0D2ED0131}"/>
              </a:ext>
            </a:extLst>
          </p:cNvPr>
          <p:cNvSpPr txBox="1"/>
          <p:nvPr/>
        </p:nvSpPr>
        <p:spPr>
          <a:xfrm>
            <a:off x="659559" y="1170106"/>
            <a:ext cx="2680349" cy="830997"/>
          </a:xfrm>
          <a:prstGeom prst="rect">
            <a:avLst/>
          </a:prstGeom>
          <a:solidFill>
            <a:schemeClr val="bg2"/>
          </a:solidFill>
          <a:ln w="38100">
            <a:solidFill>
              <a:schemeClr val="accent6">
                <a:lumMod val="20000"/>
                <a:lumOff val="80000"/>
              </a:schemeClr>
            </a:solidFill>
          </a:ln>
        </p:spPr>
        <p:txBody>
          <a:bodyPr wrap="none" rtlCol="0">
            <a:spAutoFit/>
          </a:bodyPr>
          <a:lstStyle/>
          <a:p>
            <a:r>
              <a:rPr lang="en-US" sz="1200" u="sng" dirty="0">
                <a:solidFill>
                  <a:schemeClr val="tx2"/>
                </a:solidFill>
              </a:rPr>
              <a:t>Cluster randomized trial to evaluate </a:t>
            </a:r>
          </a:p>
          <a:p>
            <a:r>
              <a:rPr lang="en-US" sz="1200" u="sng" dirty="0">
                <a:solidFill>
                  <a:schemeClr val="tx2"/>
                </a:solidFill>
              </a:rPr>
              <a:t>impact on incidence, compare drugs</a:t>
            </a:r>
          </a:p>
          <a:p>
            <a:r>
              <a:rPr lang="en-US" sz="1200" dirty="0">
                <a:solidFill>
                  <a:schemeClr val="tx2"/>
                </a:solidFill>
              </a:rPr>
              <a:t>15 villages (SPAQ, DP+IVM, control)</a:t>
            </a:r>
          </a:p>
          <a:p>
            <a:r>
              <a:rPr lang="en-US" sz="1200" dirty="0">
                <a:solidFill>
                  <a:schemeClr val="tx2"/>
                </a:solidFill>
              </a:rPr>
              <a:t>4 doses during transmission setting</a:t>
            </a:r>
          </a:p>
        </p:txBody>
      </p:sp>
      <p:sp>
        <p:nvSpPr>
          <p:cNvPr id="15" name="TextBox 14">
            <a:extLst>
              <a:ext uri="{FF2B5EF4-FFF2-40B4-BE49-F238E27FC236}">
                <a16:creationId xmlns:a16="http://schemas.microsoft.com/office/drawing/2014/main" id="{0726AAD1-D903-0EB2-4A3D-75CB7FEFD23C}"/>
              </a:ext>
            </a:extLst>
          </p:cNvPr>
          <p:cNvSpPr txBox="1"/>
          <p:nvPr/>
        </p:nvSpPr>
        <p:spPr>
          <a:xfrm>
            <a:off x="659559" y="3507791"/>
            <a:ext cx="3448188" cy="1015663"/>
          </a:xfrm>
          <a:prstGeom prst="rect">
            <a:avLst/>
          </a:prstGeom>
          <a:solidFill>
            <a:schemeClr val="bg2"/>
          </a:solidFill>
          <a:ln w="38100">
            <a:solidFill>
              <a:schemeClr val="accent6">
                <a:lumMod val="40000"/>
                <a:lumOff val="60000"/>
              </a:schemeClr>
            </a:solidFill>
          </a:ln>
        </p:spPr>
        <p:txBody>
          <a:bodyPr wrap="none" rtlCol="0">
            <a:spAutoFit/>
          </a:bodyPr>
          <a:lstStyle/>
          <a:p>
            <a:r>
              <a:rPr lang="en-US" sz="1200" u="sng" dirty="0">
                <a:solidFill>
                  <a:schemeClr val="tx2"/>
                </a:solidFill>
              </a:rPr>
              <a:t>Randomized research/pilot to assess feasibility, </a:t>
            </a:r>
          </a:p>
          <a:p>
            <a:r>
              <a:rPr lang="en-US" sz="1200" u="sng" dirty="0">
                <a:solidFill>
                  <a:schemeClr val="tx2"/>
                </a:solidFill>
              </a:rPr>
              <a:t>acceptability, and drugs</a:t>
            </a:r>
          </a:p>
          <a:p>
            <a:r>
              <a:rPr lang="en-US" sz="1200" dirty="0">
                <a:solidFill>
                  <a:schemeClr val="tx2"/>
                </a:solidFill>
              </a:rPr>
              <a:t>School-based, teacher delivered</a:t>
            </a:r>
          </a:p>
          <a:p>
            <a:r>
              <a:rPr lang="en-US" sz="1200" dirty="0">
                <a:solidFill>
                  <a:schemeClr val="tx2"/>
                </a:solidFill>
              </a:rPr>
              <a:t>SPAQ monthly, DP every 2 months, control</a:t>
            </a:r>
          </a:p>
          <a:p>
            <a:r>
              <a:rPr lang="en-US" sz="1200" dirty="0">
                <a:solidFill>
                  <a:schemeClr val="tx2"/>
                </a:solidFill>
              </a:rPr>
              <a:t>During peak transmission season</a:t>
            </a:r>
          </a:p>
        </p:txBody>
      </p:sp>
      <p:sp>
        <p:nvSpPr>
          <p:cNvPr id="2" name="TextBox 1">
            <a:extLst>
              <a:ext uri="{FF2B5EF4-FFF2-40B4-BE49-F238E27FC236}">
                <a16:creationId xmlns:a16="http://schemas.microsoft.com/office/drawing/2014/main" id="{D93363C3-9CBB-AC0A-7642-6FBD3EA9FDBF}"/>
              </a:ext>
            </a:extLst>
          </p:cNvPr>
          <p:cNvSpPr txBox="1"/>
          <p:nvPr/>
        </p:nvSpPr>
        <p:spPr>
          <a:xfrm>
            <a:off x="6362998" y="3548394"/>
            <a:ext cx="2490938" cy="1015663"/>
          </a:xfrm>
          <a:prstGeom prst="rect">
            <a:avLst/>
          </a:prstGeom>
          <a:solidFill>
            <a:schemeClr val="bg2"/>
          </a:solidFill>
          <a:ln w="38100">
            <a:solidFill>
              <a:schemeClr val="accent6">
                <a:lumMod val="20000"/>
                <a:lumOff val="80000"/>
              </a:schemeClr>
            </a:solidFill>
          </a:ln>
        </p:spPr>
        <p:txBody>
          <a:bodyPr wrap="none" rtlCol="0">
            <a:spAutoFit/>
          </a:bodyPr>
          <a:lstStyle/>
          <a:p>
            <a:r>
              <a:rPr lang="en-US" sz="1200" u="sng" dirty="0">
                <a:solidFill>
                  <a:schemeClr val="tx2"/>
                </a:solidFill>
              </a:rPr>
              <a:t>Individually randomized trial </a:t>
            </a:r>
          </a:p>
          <a:p>
            <a:r>
              <a:rPr lang="en-US" sz="1200" u="sng" dirty="0">
                <a:solidFill>
                  <a:schemeClr val="tx2"/>
                </a:solidFill>
              </a:rPr>
              <a:t>to compare drugs</a:t>
            </a:r>
          </a:p>
          <a:p>
            <a:r>
              <a:rPr lang="en-US" sz="1200" dirty="0">
                <a:solidFill>
                  <a:schemeClr val="tx2"/>
                </a:solidFill>
              </a:rPr>
              <a:t>School-based, study delivered</a:t>
            </a:r>
          </a:p>
          <a:p>
            <a:r>
              <a:rPr lang="en-US" sz="1200" dirty="0">
                <a:solidFill>
                  <a:schemeClr val="tx2"/>
                </a:solidFill>
              </a:rPr>
              <a:t>SPAQ, DP, or control</a:t>
            </a:r>
          </a:p>
          <a:p>
            <a:r>
              <a:rPr lang="en-US" sz="1200" dirty="0">
                <a:solidFill>
                  <a:schemeClr val="tx2"/>
                </a:solidFill>
              </a:rPr>
              <a:t>Twice per school term (4 times/yr)</a:t>
            </a:r>
          </a:p>
        </p:txBody>
      </p:sp>
    </p:spTree>
    <p:extLst>
      <p:ext uri="{BB962C8B-B14F-4D97-AF65-F5344CB8AC3E}">
        <p14:creationId xmlns:p14="http://schemas.microsoft.com/office/powerpoint/2010/main" val="5002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73AD3B65-2192-B14B-AA26-5EA8563EA9CF}"/>
              </a:ext>
            </a:extLst>
          </p:cNvPr>
          <p:cNvSpPr txBox="1">
            <a:spLocks/>
          </p:cNvSpPr>
          <p:nvPr/>
        </p:nvSpPr>
        <p:spPr>
          <a:xfrm>
            <a:off x="3751118" y="428765"/>
            <a:ext cx="4791861" cy="3897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dirty="0"/>
          </a:p>
        </p:txBody>
      </p:sp>
      <p:sp>
        <p:nvSpPr>
          <p:cNvPr id="6" name="Text Placeholder 5">
            <a:extLst>
              <a:ext uri="{FF2B5EF4-FFF2-40B4-BE49-F238E27FC236}">
                <a16:creationId xmlns:a16="http://schemas.microsoft.com/office/drawing/2014/main" id="{5CA98033-E485-12E8-4E90-5FE4784734AD}"/>
              </a:ext>
            </a:extLst>
          </p:cNvPr>
          <p:cNvSpPr>
            <a:spLocks noGrp="1"/>
          </p:cNvSpPr>
          <p:nvPr>
            <p:ph type="body" sz="quarter" idx="10"/>
          </p:nvPr>
        </p:nvSpPr>
        <p:spPr>
          <a:xfrm>
            <a:off x="659652" y="1210151"/>
            <a:ext cx="8190789" cy="1807913"/>
          </a:xfrm>
        </p:spPr>
        <p:txBody>
          <a:bodyPr/>
          <a:lstStyle/>
          <a:p>
            <a:pPr marL="436958" indent="-342900">
              <a:lnSpc>
                <a:spcPts val="3000"/>
              </a:lnSpc>
              <a:buFont typeface="Arial" panose="020B0604020202020204" pitchFamily="34" charset="0"/>
              <a:buChar char="•"/>
            </a:pPr>
            <a:r>
              <a:rPr lang="en-US" sz="2000" kern="0" dirty="0"/>
              <a:t>Funding</a:t>
            </a:r>
          </a:p>
          <a:p>
            <a:pPr marL="436958" indent="-342900">
              <a:lnSpc>
                <a:spcPts val="3000"/>
              </a:lnSpc>
              <a:buFont typeface="Arial" panose="020B0604020202020204" pitchFamily="34" charset="0"/>
              <a:buChar char="•"/>
            </a:pPr>
            <a:r>
              <a:rPr lang="en-US" sz="2000" kern="0" dirty="0"/>
              <a:t>Knowledge gaps and economic analyses to inform prioritization</a:t>
            </a:r>
          </a:p>
          <a:p>
            <a:pPr marL="951308" lvl="1" indent="-342900">
              <a:lnSpc>
                <a:spcPts val="3000"/>
              </a:lnSpc>
              <a:buFont typeface="Wingdings" pitchFamily="2" charset="2"/>
              <a:buChar char="Ø"/>
            </a:pPr>
            <a:r>
              <a:rPr lang="en-US" sz="2000" kern="0" dirty="0">
                <a:solidFill>
                  <a:schemeClr val="accent2"/>
                </a:solidFill>
              </a:rPr>
              <a:t>Quantification of disease burden</a:t>
            </a:r>
          </a:p>
          <a:p>
            <a:pPr marL="951308" lvl="1" indent="-342900">
              <a:lnSpc>
                <a:spcPts val="3000"/>
              </a:lnSpc>
              <a:buFont typeface="Wingdings" pitchFamily="2" charset="2"/>
              <a:buChar char="Ø"/>
            </a:pPr>
            <a:r>
              <a:rPr lang="en-US" sz="2000" kern="0" dirty="0"/>
              <a:t>Impact on transmission</a:t>
            </a:r>
          </a:p>
          <a:p>
            <a:pPr marL="951308" lvl="1" indent="-342900">
              <a:lnSpc>
                <a:spcPts val="3000"/>
              </a:lnSpc>
              <a:buFont typeface="Wingdings" pitchFamily="2" charset="2"/>
              <a:buChar char="Ø"/>
            </a:pPr>
            <a:r>
              <a:rPr lang="en-US" sz="2000" kern="0" dirty="0"/>
              <a:t>Learning loss</a:t>
            </a:r>
          </a:p>
          <a:p>
            <a:pPr marL="436958" indent="-342900">
              <a:lnSpc>
                <a:spcPts val="3000"/>
              </a:lnSpc>
              <a:buFont typeface="Arial" panose="020B0604020202020204" pitchFamily="34" charset="0"/>
              <a:buChar char="•"/>
            </a:pPr>
            <a:r>
              <a:rPr lang="en-US" sz="2000" kern="0" dirty="0"/>
              <a:t>Limited support for tailoring interventions to setting</a:t>
            </a:r>
          </a:p>
          <a:p>
            <a:pPr marL="436958" indent="-342900">
              <a:lnSpc>
                <a:spcPts val="3000"/>
              </a:lnSpc>
              <a:buFont typeface="Arial" panose="020B0604020202020204" pitchFamily="34" charset="0"/>
              <a:buChar char="•"/>
            </a:pPr>
            <a:r>
              <a:rPr lang="en-US" sz="2000" kern="0" dirty="0"/>
              <a:t>Concerns about drug resistance</a:t>
            </a:r>
            <a:endParaRPr lang="en-US" sz="2000" dirty="0"/>
          </a:p>
          <a:p>
            <a:pPr marL="94058">
              <a:lnSpc>
                <a:spcPts val="3600"/>
              </a:lnSpc>
            </a:pPr>
            <a:endParaRPr lang="en-US" sz="2000" kern="0" dirty="0"/>
          </a:p>
          <a:p>
            <a:pPr>
              <a:lnSpc>
                <a:spcPts val="3600"/>
              </a:lnSpc>
            </a:pPr>
            <a:endParaRPr lang="en-US" sz="2000" dirty="0"/>
          </a:p>
        </p:txBody>
      </p:sp>
      <p:sp>
        <p:nvSpPr>
          <p:cNvPr id="5" name="Title 4">
            <a:extLst>
              <a:ext uri="{FF2B5EF4-FFF2-40B4-BE49-F238E27FC236}">
                <a16:creationId xmlns:a16="http://schemas.microsoft.com/office/drawing/2014/main" id="{D866EEDD-2850-64BA-559E-39F2C11EC597}"/>
              </a:ext>
            </a:extLst>
          </p:cNvPr>
          <p:cNvSpPr>
            <a:spLocks noGrp="1"/>
          </p:cNvSpPr>
          <p:nvPr>
            <p:ph type="title"/>
          </p:nvPr>
        </p:nvSpPr>
        <p:spPr>
          <a:xfrm>
            <a:off x="811697" y="298074"/>
            <a:ext cx="7886700" cy="389742"/>
          </a:xfrm>
        </p:spPr>
        <p:txBody>
          <a:bodyPr/>
          <a:lstStyle/>
          <a:p>
            <a:r>
              <a:rPr lang="en-US" sz="2800" dirty="0"/>
              <a:t>Why is implementation limited?</a:t>
            </a:r>
            <a:endParaRPr lang="en-US" dirty="0"/>
          </a:p>
        </p:txBody>
      </p:sp>
      <p:pic>
        <p:nvPicPr>
          <p:cNvPr id="10" name="Graphic 9" descr="Elephant with solid fill">
            <a:extLst>
              <a:ext uri="{FF2B5EF4-FFF2-40B4-BE49-F238E27FC236}">
                <a16:creationId xmlns:a16="http://schemas.microsoft.com/office/drawing/2014/main" id="{4096AF39-8BC6-11ED-9176-874F569460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020488" y="209834"/>
            <a:ext cx="1600200" cy="1478299"/>
          </a:xfrm>
          <a:prstGeom prst="rect">
            <a:avLst/>
          </a:prstGeom>
        </p:spPr>
      </p:pic>
      <p:sp>
        <p:nvSpPr>
          <p:cNvPr id="11" name="TextBox 10">
            <a:extLst>
              <a:ext uri="{FF2B5EF4-FFF2-40B4-BE49-F238E27FC236}">
                <a16:creationId xmlns:a16="http://schemas.microsoft.com/office/drawing/2014/main" id="{F0050ECF-1392-8315-6284-F695FC3BB329}"/>
              </a:ext>
            </a:extLst>
          </p:cNvPr>
          <p:cNvSpPr txBox="1"/>
          <p:nvPr/>
        </p:nvSpPr>
        <p:spPr>
          <a:xfrm>
            <a:off x="7820588" y="514446"/>
            <a:ext cx="441146" cy="646331"/>
          </a:xfrm>
          <a:prstGeom prst="rect">
            <a:avLst/>
          </a:prstGeom>
          <a:noFill/>
        </p:spPr>
        <p:txBody>
          <a:bodyPr wrap="none" rtlCol="0">
            <a:spAutoFit/>
          </a:bodyPr>
          <a:lstStyle/>
          <a:p>
            <a:r>
              <a:rPr lang="en-US" sz="3600" b="1" dirty="0">
                <a:solidFill>
                  <a:schemeClr val="bg1"/>
                </a:solidFill>
              </a:rPr>
              <a:t>$</a:t>
            </a:r>
          </a:p>
        </p:txBody>
      </p:sp>
      <p:sp>
        <p:nvSpPr>
          <p:cNvPr id="12" name="Right Arrow 11">
            <a:extLst>
              <a:ext uri="{FF2B5EF4-FFF2-40B4-BE49-F238E27FC236}">
                <a16:creationId xmlns:a16="http://schemas.microsoft.com/office/drawing/2014/main" id="{660330DB-BACE-A4A5-9429-953B31DC867D}"/>
              </a:ext>
            </a:extLst>
          </p:cNvPr>
          <p:cNvSpPr/>
          <p:nvPr/>
        </p:nvSpPr>
        <p:spPr>
          <a:xfrm>
            <a:off x="5323115" y="2645617"/>
            <a:ext cx="1306286" cy="446314"/>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CE6E3C2-312B-F786-AD35-AF49EED77162}"/>
              </a:ext>
            </a:extLst>
          </p:cNvPr>
          <p:cNvSpPr txBox="1"/>
          <p:nvPr/>
        </p:nvSpPr>
        <p:spPr>
          <a:xfrm>
            <a:off x="6629401" y="2514831"/>
            <a:ext cx="2465740" cy="707886"/>
          </a:xfrm>
          <a:prstGeom prst="rect">
            <a:avLst/>
          </a:prstGeom>
          <a:noFill/>
        </p:spPr>
        <p:txBody>
          <a:bodyPr wrap="none" rtlCol="0">
            <a:spAutoFit/>
          </a:bodyPr>
          <a:lstStyle/>
          <a:p>
            <a:r>
              <a:rPr lang="en-US" sz="2000" dirty="0"/>
              <a:t>Economic analyses,</a:t>
            </a:r>
          </a:p>
          <a:p>
            <a:r>
              <a:rPr lang="en-US" sz="2000" dirty="0"/>
              <a:t>Prioritization (SNT)</a:t>
            </a:r>
          </a:p>
        </p:txBody>
      </p:sp>
    </p:spTree>
    <p:extLst>
      <p:ext uri="{BB962C8B-B14F-4D97-AF65-F5344CB8AC3E}">
        <p14:creationId xmlns:p14="http://schemas.microsoft.com/office/powerpoint/2010/main" val="335114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83E91-5BD4-9A3C-1991-FF2A8AFDECE5}"/>
              </a:ext>
            </a:extLst>
          </p:cNvPr>
          <p:cNvSpPr>
            <a:spLocks noGrp="1"/>
          </p:cNvSpPr>
          <p:nvPr>
            <p:ph type="body" sz="quarter" idx="10"/>
          </p:nvPr>
        </p:nvSpPr>
        <p:spPr>
          <a:xfrm>
            <a:off x="4763465" y="1293939"/>
            <a:ext cx="4160290" cy="1807913"/>
          </a:xfrm>
        </p:spPr>
        <p:txBody>
          <a:bodyPr/>
          <a:lstStyle/>
          <a:p>
            <a:pPr marL="285750" indent="-285750">
              <a:buFont typeface="Arial" panose="020B0604020202020204" pitchFamily="34" charset="0"/>
              <a:buChar char="•"/>
            </a:pPr>
            <a:r>
              <a:rPr lang="en-US" sz="2000" dirty="0"/>
              <a:t>Age-disaggregated data on disease to inform prioritization and funding</a:t>
            </a:r>
          </a:p>
          <a:p>
            <a:pPr marL="285750" indent="-285750">
              <a:buFont typeface="Arial" panose="020B0604020202020204" pitchFamily="34" charset="0"/>
              <a:buChar char="•"/>
            </a:pPr>
            <a:r>
              <a:rPr lang="en-US" sz="2000" dirty="0"/>
              <a:t>Harmonization across </a:t>
            </a:r>
            <a:r>
              <a:rPr lang="en-US" sz="2000" dirty="0" err="1"/>
              <a:t>ext</a:t>
            </a:r>
            <a:r>
              <a:rPr lang="en-US" sz="2000" dirty="0"/>
              <a:t>-age SMC and </a:t>
            </a:r>
            <a:r>
              <a:rPr lang="en-US" sz="2000" dirty="0" err="1"/>
              <a:t>IPTsc</a:t>
            </a:r>
            <a:r>
              <a:rPr lang="en-US" sz="2000" dirty="0"/>
              <a:t> for evidence generation and advocacy</a:t>
            </a:r>
          </a:p>
          <a:p>
            <a:pPr marL="285750" indent="-285750">
              <a:buFont typeface="Arial" panose="020B0604020202020204" pitchFamily="34" charset="0"/>
              <a:buChar char="•"/>
            </a:pPr>
            <a:r>
              <a:rPr lang="en-US" sz="2000" dirty="0"/>
              <a:t>Trials evaluating transmission and education</a:t>
            </a:r>
          </a:p>
          <a:p>
            <a:pPr marL="285750" indent="-285750">
              <a:buFont typeface="Arial" panose="020B0604020202020204" pitchFamily="34" charset="0"/>
              <a:buChar char="•"/>
            </a:pPr>
            <a:r>
              <a:rPr lang="en-US" sz="2000" dirty="0"/>
              <a:t>Alternative drugs, </a:t>
            </a:r>
            <a:r>
              <a:rPr lang="en-US" sz="2000" dirty="0" err="1"/>
              <a:t>mAbs</a:t>
            </a:r>
            <a:r>
              <a:rPr lang="en-US" sz="2000" dirty="0"/>
              <a:t>, vaccines</a:t>
            </a:r>
          </a:p>
          <a:p>
            <a:pPr marL="285750" indent="-28575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A290502E-6ECA-5CE6-3623-AF1F6F216767}"/>
              </a:ext>
            </a:extLst>
          </p:cNvPr>
          <p:cNvSpPr>
            <a:spLocks noGrp="1"/>
          </p:cNvSpPr>
          <p:nvPr>
            <p:ph type="title"/>
          </p:nvPr>
        </p:nvSpPr>
        <p:spPr>
          <a:xfrm>
            <a:off x="4687265" y="582962"/>
            <a:ext cx="4236490" cy="389742"/>
          </a:xfrm>
        </p:spPr>
        <p:txBody>
          <a:bodyPr/>
          <a:lstStyle/>
          <a:p>
            <a:r>
              <a:rPr lang="en-US" dirty="0"/>
              <a:t>Critical next steps</a:t>
            </a:r>
          </a:p>
        </p:txBody>
      </p:sp>
      <p:pic>
        <p:nvPicPr>
          <p:cNvPr id="2" name="Content Placeholder 9" descr="A picture containing person, indoor, floor&#10;&#10;Description automatically generated">
            <a:extLst>
              <a:ext uri="{FF2B5EF4-FFF2-40B4-BE49-F238E27FC236}">
                <a16:creationId xmlns:a16="http://schemas.microsoft.com/office/drawing/2014/main" id="{3AE17A05-93F4-7EFD-09D8-6984562E9AE9}"/>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9852" b="9852"/>
          <a:stretch/>
        </p:blipFill>
        <p:spPr>
          <a:xfrm>
            <a:off x="494626" y="582962"/>
            <a:ext cx="3526631" cy="2416118"/>
          </a:xfrm>
          <a:prstGeom prst="rect">
            <a:avLst/>
          </a:prstGeom>
          <a:noFill/>
        </p:spPr>
      </p:pic>
      <p:pic>
        <p:nvPicPr>
          <p:cNvPr id="3" name="Picture 2">
            <a:extLst>
              <a:ext uri="{FF2B5EF4-FFF2-40B4-BE49-F238E27FC236}">
                <a16:creationId xmlns:a16="http://schemas.microsoft.com/office/drawing/2014/main" id="{B6858032-1CC7-26E7-2087-5431C71F981D}"/>
              </a:ext>
            </a:extLst>
          </p:cNvPr>
          <p:cNvPicPr>
            <a:picLocks noChangeAspect="1"/>
          </p:cNvPicPr>
          <p:nvPr/>
        </p:nvPicPr>
        <p:blipFill>
          <a:blip r:embed="rId3"/>
          <a:stretch>
            <a:fillRect/>
          </a:stretch>
        </p:blipFill>
        <p:spPr>
          <a:xfrm>
            <a:off x="188134" y="3181350"/>
            <a:ext cx="1621572" cy="1818744"/>
          </a:xfrm>
          <a:prstGeom prst="rect">
            <a:avLst/>
          </a:prstGeom>
        </p:spPr>
      </p:pic>
      <p:sp>
        <p:nvSpPr>
          <p:cNvPr id="6" name="TextBox 5">
            <a:extLst>
              <a:ext uri="{FF2B5EF4-FFF2-40B4-BE49-F238E27FC236}">
                <a16:creationId xmlns:a16="http://schemas.microsoft.com/office/drawing/2014/main" id="{B5F4BA4F-D790-2883-2DA9-C5E76723402A}"/>
              </a:ext>
            </a:extLst>
          </p:cNvPr>
          <p:cNvSpPr txBox="1"/>
          <p:nvPr/>
        </p:nvSpPr>
        <p:spPr>
          <a:xfrm>
            <a:off x="1773130" y="3069246"/>
            <a:ext cx="2707072" cy="1962076"/>
          </a:xfrm>
          <a:prstGeom prst="rect">
            <a:avLst/>
          </a:prstGeom>
          <a:noFill/>
        </p:spPr>
        <p:txBody>
          <a:bodyPr wrap="square" rtlCol="0">
            <a:spAutoFit/>
          </a:bodyPr>
          <a:lstStyle/>
          <a:p>
            <a:r>
              <a:rPr lang="en-US" b="1" dirty="0">
                <a:solidFill>
                  <a:schemeClr val="bg1"/>
                </a:solidFill>
              </a:rPr>
              <a:t>L</a:t>
            </a:r>
            <a:r>
              <a:rPr lang="en-US" dirty="0">
                <a:solidFill>
                  <a:schemeClr val="bg1"/>
                </a:solidFill>
              </a:rPr>
              <a:t>everaging </a:t>
            </a:r>
            <a:r>
              <a:rPr lang="en-US" b="1" dirty="0">
                <a:solidFill>
                  <a:schemeClr val="bg1"/>
                </a:solidFill>
              </a:rPr>
              <a:t>E</a:t>
            </a:r>
            <a:r>
              <a:rPr lang="en-US" dirty="0">
                <a:solidFill>
                  <a:schemeClr val="bg1"/>
                </a:solidFill>
              </a:rPr>
              <a:t>vidence and </a:t>
            </a:r>
            <a:r>
              <a:rPr lang="en-US" b="1" dirty="0">
                <a:solidFill>
                  <a:schemeClr val="bg1"/>
                </a:solidFill>
              </a:rPr>
              <a:t>A</a:t>
            </a:r>
            <a:r>
              <a:rPr lang="en-US" dirty="0">
                <a:solidFill>
                  <a:schemeClr val="bg1"/>
                </a:solidFill>
              </a:rPr>
              <a:t>dvocacy to Reduce the </a:t>
            </a:r>
            <a:r>
              <a:rPr lang="en-US" dirty="0" err="1">
                <a:solidFill>
                  <a:schemeClr val="bg1"/>
                </a:solidFill>
              </a:rPr>
              <a:t>burde</a:t>
            </a:r>
            <a:r>
              <a:rPr lang="en-US" b="1" dirty="0" err="1">
                <a:solidFill>
                  <a:schemeClr val="bg1"/>
                </a:solidFill>
              </a:rPr>
              <a:t>N</a:t>
            </a:r>
            <a:r>
              <a:rPr lang="en-US" dirty="0">
                <a:solidFill>
                  <a:schemeClr val="bg1"/>
                </a:solidFill>
              </a:rPr>
              <a:t> of malaria in school-age children for broader coverage </a:t>
            </a:r>
          </a:p>
          <a:p>
            <a:r>
              <a:rPr lang="en-US" dirty="0">
                <a:solidFill>
                  <a:schemeClr val="bg1"/>
                </a:solidFill>
              </a:rPr>
              <a:t>and brighter futures</a:t>
            </a:r>
          </a:p>
          <a:p>
            <a:endParaRPr lang="en-US" dirty="0">
              <a:solidFill>
                <a:schemeClr val="bg1"/>
              </a:solidFill>
            </a:endParaRPr>
          </a:p>
          <a:p>
            <a:r>
              <a:rPr lang="en-US" b="1" dirty="0">
                <a:solidFill>
                  <a:schemeClr val="bg1"/>
                </a:solidFill>
              </a:rPr>
              <a:t>             Join us:</a:t>
            </a:r>
          </a:p>
          <a:p>
            <a:endParaRPr lang="en-US" b="1" dirty="0">
              <a:solidFill>
                <a:schemeClr val="bg1"/>
              </a:solidFill>
            </a:endParaRPr>
          </a:p>
          <a:p>
            <a:r>
              <a:rPr lang="en-US" sz="1000" b="1" dirty="0" err="1">
                <a:solidFill>
                  <a:schemeClr val="bg1"/>
                </a:solidFill>
              </a:rPr>
              <a:t>Learn.malaria@lstmed.ac.uk</a:t>
            </a:r>
            <a:endParaRPr lang="en-US" sz="1000" b="1" dirty="0">
              <a:solidFill>
                <a:schemeClr val="bg1"/>
              </a:solidFill>
            </a:endParaRPr>
          </a:p>
        </p:txBody>
      </p:sp>
      <p:sp>
        <p:nvSpPr>
          <p:cNvPr id="8" name="Rectangle 7">
            <a:extLst>
              <a:ext uri="{FF2B5EF4-FFF2-40B4-BE49-F238E27FC236}">
                <a16:creationId xmlns:a16="http://schemas.microsoft.com/office/drawing/2014/main" id="{AA2631E3-2B78-0B71-40B3-5309C48EA8ED}"/>
              </a:ext>
            </a:extLst>
          </p:cNvPr>
          <p:cNvSpPr/>
          <p:nvPr/>
        </p:nvSpPr>
        <p:spPr>
          <a:xfrm>
            <a:off x="74849" y="3101852"/>
            <a:ext cx="4441929" cy="194701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7A7F5F3-1678-BE07-962B-E3F8D765B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796" y="3855212"/>
            <a:ext cx="875284" cy="87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53753"/>
      </p:ext>
    </p:extLst>
  </p:cSld>
  <p:clrMapOvr>
    <a:masterClrMapping/>
  </p:clrMapOvr>
</p:sld>
</file>

<file path=ppt/theme/theme1.xml><?xml version="1.0" encoding="utf-8"?>
<a:theme xmlns:a="http://schemas.openxmlformats.org/drawingml/2006/main" name="With Strapline">
  <a:themeElements>
    <a:clrScheme name="LSTM">
      <a:dk1>
        <a:srgbClr val="000000"/>
      </a:dk1>
      <a:lt1>
        <a:srgbClr val="FFFFFF"/>
      </a:lt1>
      <a:dk2>
        <a:srgbClr val="494949"/>
      </a:dk2>
      <a:lt2>
        <a:srgbClr val="E7E6E6"/>
      </a:lt2>
      <a:accent1>
        <a:srgbClr val="F00021"/>
      </a:accent1>
      <a:accent2>
        <a:srgbClr val="790033"/>
      </a:accent2>
      <a:accent3>
        <a:srgbClr val="E36912"/>
      </a:accent3>
      <a:accent4>
        <a:srgbClr val="007181"/>
      </a:accent4>
      <a:accent5>
        <a:srgbClr val="00A1C9"/>
      </a:accent5>
      <a:accent6>
        <a:srgbClr val="83BB17"/>
      </a:accent6>
      <a:hlink>
        <a:srgbClr val="DC002E"/>
      </a:hlink>
      <a:folHlink>
        <a:srgbClr val="7900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TM 125 - Template updated" id="{C12E9A77-638C-8540-95E6-9EC8FCC5A5D0}" vid="{D2B544AF-2232-B14B-956D-3586DAF1AAC2}"/>
    </a:ext>
  </a:extLst>
</a:theme>
</file>

<file path=ppt/theme/theme2.xml><?xml version="1.0" encoding="utf-8"?>
<a:theme xmlns:a="http://schemas.openxmlformats.org/drawingml/2006/main" name="No Strapline">
  <a:themeElements>
    <a:clrScheme name="LSTM">
      <a:dk1>
        <a:srgbClr val="000000"/>
      </a:dk1>
      <a:lt1>
        <a:srgbClr val="FFFFFF"/>
      </a:lt1>
      <a:dk2>
        <a:srgbClr val="494949"/>
      </a:dk2>
      <a:lt2>
        <a:srgbClr val="E7E6E6"/>
      </a:lt2>
      <a:accent1>
        <a:srgbClr val="DC002E"/>
      </a:accent1>
      <a:accent2>
        <a:srgbClr val="790033"/>
      </a:accent2>
      <a:accent3>
        <a:srgbClr val="E36912"/>
      </a:accent3>
      <a:accent4>
        <a:srgbClr val="007181"/>
      </a:accent4>
      <a:accent5>
        <a:srgbClr val="00A1C9"/>
      </a:accent5>
      <a:accent6>
        <a:srgbClr val="83BB17"/>
      </a:accent6>
      <a:hlink>
        <a:srgbClr val="DC002E"/>
      </a:hlink>
      <a:folHlink>
        <a:srgbClr val="7900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TM 125 - Template updated" id="{C12E9A77-638C-8540-95E6-9EC8FCC5A5D0}" vid="{54DB5B73-9480-B44C-9CB3-8F50E49BC7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ADB0C241CFB14FB1FC22EE851CF2E3" ma:contentTypeVersion="12" ma:contentTypeDescription="Create a new document." ma:contentTypeScope="" ma:versionID="8751c45f884a0f487dcde339d40f2b67">
  <xsd:schema xmlns:xsd="http://www.w3.org/2001/XMLSchema" xmlns:xs="http://www.w3.org/2001/XMLSchema" xmlns:p="http://schemas.microsoft.com/office/2006/metadata/properties" xmlns:ns2="8f4ff6ce-da99-41ad-84ca-69aab6a0cb16" xmlns:ns3="15e53929-5053-48d0-a142-e0099cc75fc5" targetNamespace="http://schemas.microsoft.com/office/2006/metadata/properties" ma:root="true" ma:fieldsID="54f0f127a38e5f03e19dd2805d3ea635" ns2:_="" ns3:_="">
    <xsd:import namespace="8f4ff6ce-da99-41ad-84ca-69aab6a0cb16"/>
    <xsd:import namespace="15e53929-5053-48d0-a142-e0099cc75f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4ff6ce-da99-41ad-84ca-69aab6a0cb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e10342f-3527-4dcd-ac28-e59db492a80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e53929-5053-48d0-a142-e0099cc75fc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c7ae33-da29-4be1-93a0-b902e2847ed4}" ma:internalName="TaxCatchAll" ma:showField="CatchAllData" ma:web="15e53929-5053-48d0-a142-e0099cc75f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4ff6ce-da99-41ad-84ca-69aab6a0cb16">
      <Terms xmlns="http://schemas.microsoft.com/office/infopath/2007/PartnerControls"/>
    </lcf76f155ced4ddcb4097134ff3c332f>
    <TaxCatchAll xmlns="15e53929-5053-48d0-a142-e0099cc75fc5" xsi:nil="true"/>
  </documentManagement>
</p:properties>
</file>

<file path=customXml/itemProps1.xml><?xml version="1.0" encoding="utf-8"?>
<ds:datastoreItem xmlns:ds="http://schemas.openxmlformats.org/officeDocument/2006/customXml" ds:itemID="{3B543143-4924-4562-9CE2-AE81DB1DD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4ff6ce-da99-41ad-84ca-69aab6a0cb16"/>
    <ds:schemaRef ds:uri="15e53929-5053-48d0-a142-e0099cc75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9F11D4-F438-420D-B57B-4916E23E2712}">
  <ds:schemaRefs>
    <ds:schemaRef ds:uri="http://schemas.microsoft.com/sharepoint/v3/contenttype/forms"/>
  </ds:schemaRefs>
</ds:datastoreItem>
</file>

<file path=customXml/itemProps3.xml><?xml version="1.0" encoding="utf-8"?>
<ds:datastoreItem xmlns:ds="http://schemas.openxmlformats.org/officeDocument/2006/customXml" ds:itemID="{FD1D0F0F-7E35-4F98-B5A1-A0CFB1310E89}">
  <ds:schemaRefs>
    <ds:schemaRef ds:uri="d89025c4-da28-4557-800f-9bd80f0c8ef8"/>
    <ds:schemaRef ds:uri="e2d671b2-405f-4984-b52e-79777a303d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f4ff6ce-da99-41ad-84ca-69aab6a0cb16"/>
    <ds:schemaRef ds:uri="15e53929-5053-48d0-a142-e0099cc75fc5"/>
  </ds:schemaRefs>
</ds:datastoreItem>
</file>

<file path=docProps/app.xml><?xml version="1.0" encoding="utf-8"?>
<Properties xmlns="http://schemas.openxmlformats.org/officeDocument/2006/extended-properties" xmlns:vt="http://schemas.openxmlformats.org/officeDocument/2006/docPropsVTypes">
  <Template>LSTM 125 - Template updated (1)</Template>
  <TotalTime>15611</TotalTime>
  <Words>447</Words>
  <Application>Microsoft Macintosh PowerPoint</Application>
  <PresentationFormat>On-screen Show (16:9)</PresentationFormat>
  <Paragraphs>116</Paragraphs>
  <Slides>6</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Aptos</vt:lpstr>
      <vt:lpstr>Arial</vt:lpstr>
      <vt:lpstr>Wingdings</vt:lpstr>
      <vt:lpstr>With Strapline</vt:lpstr>
      <vt:lpstr>No Strapline</vt:lpstr>
      <vt:lpstr>Intermittent preventive treatment in school-age children (IPTsc)   Overview 2025</vt:lpstr>
      <vt:lpstr>IPTsc Guidelines </vt:lpstr>
      <vt:lpstr>Current Status of IPTsc in 2024-5</vt:lpstr>
      <vt:lpstr>Summary of IPTsc programs and recent or planned research</vt:lpstr>
      <vt:lpstr>Why is implementation limited?</vt:lpstr>
      <vt:lpstr>Critical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Richards</dc:creator>
  <cp:lastModifiedBy>Lauren Cohee</cp:lastModifiedBy>
  <cp:revision>22</cp:revision>
  <dcterms:created xsi:type="dcterms:W3CDTF">2023-04-06T14:16:04Z</dcterms:created>
  <dcterms:modified xsi:type="dcterms:W3CDTF">2026-02-25T12:46:12Z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0x0101002CADB0C241CFB14FB1FC22EE851CF2E3</vt:lpwstr>
  </property>
  <property fmtid="{D5CDD505-2E9C-101B-9397-08002B2CF9AE}" pid="3" name="MediaServiceImageTags">
    <vt:lpwstr/>
  </property>
</Properties>
</file>