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 id="2147483689" r:id="rId6"/>
    <p:sldMasterId id="2147483716" r:id="rId7"/>
  </p:sldMasterIdLst>
  <p:notesMasterIdLst>
    <p:notesMasterId r:id="rId46"/>
  </p:notesMasterIdLst>
  <p:sldIdLst>
    <p:sldId id="256" r:id="rId8"/>
    <p:sldId id="1338" r:id="rId9"/>
    <p:sldId id="1321" r:id="rId10"/>
    <p:sldId id="1339" r:id="rId11"/>
    <p:sldId id="1337" r:id="rId12"/>
    <p:sldId id="2147483146" r:id="rId13"/>
    <p:sldId id="2147483147" r:id="rId14"/>
    <p:sldId id="2147483148" r:id="rId15"/>
    <p:sldId id="1341" r:id="rId16"/>
    <p:sldId id="2147483156" r:id="rId17"/>
    <p:sldId id="2147483155" r:id="rId18"/>
    <p:sldId id="2147483142" r:id="rId19"/>
    <p:sldId id="2147483136" r:id="rId20"/>
    <p:sldId id="2147483137" r:id="rId21"/>
    <p:sldId id="1344" r:id="rId22"/>
    <p:sldId id="2147483158" r:id="rId23"/>
    <p:sldId id="2147483159" r:id="rId24"/>
    <p:sldId id="2147483160" r:id="rId25"/>
    <p:sldId id="2147483138" r:id="rId26"/>
    <p:sldId id="2147483163" r:id="rId27"/>
    <p:sldId id="2147483139" r:id="rId28"/>
    <p:sldId id="2147483157" r:id="rId29"/>
    <p:sldId id="2147483144" r:id="rId30"/>
    <p:sldId id="281" r:id="rId31"/>
    <p:sldId id="2147483150" r:id="rId32"/>
    <p:sldId id="2147483164" r:id="rId33"/>
    <p:sldId id="2147483145" r:id="rId34"/>
    <p:sldId id="2147483165" r:id="rId35"/>
    <p:sldId id="2147483152" r:id="rId36"/>
    <p:sldId id="2147483161" r:id="rId37"/>
    <p:sldId id="2147483162" r:id="rId38"/>
    <p:sldId id="2147483168" r:id="rId39"/>
    <p:sldId id="1345" r:id="rId40"/>
    <p:sldId id="2147483169" r:id="rId41"/>
    <p:sldId id="2147483166" r:id="rId42"/>
    <p:sldId id="2147483170" r:id="rId43"/>
    <p:sldId id="2147483167" r:id="rId44"/>
    <p:sldId id="2147483171"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6" userDrawn="1">
          <p15:clr>
            <a:srgbClr val="A4A3A4"/>
          </p15:clr>
        </p15:guide>
        <p15:guide id="2" pos="3840" userDrawn="1">
          <p15:clr>
            <a:srgbClr val="A4A3A4"/>
          </p15:clr>
        </p15:guide>
        <p15:guide id="3" orient="horz" pos="1272" userDrawn="1">
          <p15:clr>
            <a:srgbClr val="A4A3A4"/>
          </p15:clr>
        </p15:guide>
        <p15:guide id="4" orient="horz" pos="936" userDrawn="1">
          <p15:clr>
            <a:srgbClr val="A4A3A4"/>
          </p15:clr>
        </p15:guide>
        <p15:guide id="5" pos="60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1E5086-5981-6066-39C6-84AD8B417060}" name="Van Hulle, Suzanne" initials="SV" userId="S::suzanne.vanhulle@crs.org::315b17b8-0330-4996-923a-5e7b896a1b5b" providerId="AD"/>
  <p188:author id="{6EDBFB94-E245-866D-A9D2-7E93C74A3C02}" name="audibertc@mmv.org" initials="au" userId="S::urn:spo:guest#audibertc@mmv.org::" providerId="AD"/>
  <p188:author id="{BB60FDEC-A762-4CF4-1153-8579C28D3ED8}" name="ceddis@psi.org" initials="ce" userId="S::urn:spo:guest#ceddis@psi.org::"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dmin Mostel" initials="JM" lastIdx="41" clrIdx="0">
    <p:extLst>
      <p:ext uri="{19B8F6BF-5375-455C-9EA6-DF929625EA0E}">
        <p15:presenceInfo xmlns:p15="http://schemas.microsoft.com/office/powerpoint/2012/main" userId="S::jmostel@psi.org::1bf6f03d-2b33-4df2-bad3-6e689b728fe6" providerId="AD"/>
      </p:ext>
    </p:extLst>
  </p:cmAuthor>
  <p:cmAuthor id="2" name="Charlotte Eddis" initials="CE" lastIdx="23" clrIdx="1">
    <p:extLst>
      <p:ext uri="{19B8F6BF-5375-455C-9EA6-DF929625EA0E}">
        <p15:presenceInfo xmlns:p15="http://schemas.microsoft.com/office/powerpoint/2012/main" userId="S::ceddis@psi.org::4fccab93-82f3-4b4b-9597-eb75872c70a2" providerId="AD"/>
      </p:ext>
    </p:extLst>
  </p:cmAuthor>
  <p:cmAuthor id="3" name="Thierno Mamadou Ba" initials="TMB" lastIdx="1" clrIdx="2">
    <p:extLst>
      <p:ext uri="{19B8F6BF-5375-455C-9EA6-DF929625EA0E}">
        <p15:presenceInfo xmlns:p15="http://schemas.microsoft.com/office/powerpoint/2012/main" userId="S::tba@psi.org::95e681e7-1141-4287-aba4-3adfbd958831" providerId="AD"/>
      </p:ext>
    </p:extLst>
  </p:cmAuthor>
  <p:cmAuthor id="4" name="Nicole Carbone" initials="NC" lastIdx="16" clrIdx="3">
    <p:extLst>
      <p:ext uri="{19B8F6BF-5375-455C-9EA6-DF929625EA0E}">
        <p15:presenceInfo xmlns:p15="http://schemas.microsoft.com/office/powerpoint/2012/main" userId="S::ncarbone@psi.org::d55cc107-ffa2-4237-9bf9-ade861566e08" providerId="AD"/>
      </p:ext>
    </p:extLst>
  </p:cmAuthor>
  <p:cmAuthor id="5" name="Beh Kamate" initials="BK" lastIdx="6" clrIdx="4">
    <p:extLst>
      <p:ext uri="{19B8F6BF-5375-455C-9EA6-DF929625EA0E}">
        <p15:presenceInfo xmlns:p15="http://schemas.microsoft.com/office/powerpoint/2012/main" userId="S::bkamate@psimali.org::730dd353-5d31-4b61-bb36-9477579f32bc" providerId="AD"/>
      </p:ext>
    </p:extLst>
  </p:cmAuthor>
  <p:cmAuthor id="6" name="Maman Bacharou Badamassi" initials="MB" lastIdx="2" clrIdx="5">
    <p:extLst>
      <p:ext uri="{19B8F6BF-5375-455C-9EA6-DF929625EA0E}">
        <p15:presenceInfo xmlns:p15="http://schemas.microsoft.com/office/powerpoint/2012/main" userId="S::mbadamassi@psi.org::5c7583e7-c920-4eef-99d3-a857179dbf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67B9"/>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B538F-068C-410B-93C7-94D748916CFB}" v="51" dt="2026-02-23T15:11:39.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83" autoAdjust="0"/>
  </p:normalViewPr>
  <p:slideViewPr>
    <p:cSldViewPr snapToGrid="0">
      <p:cViewPr>
        <p:scale>
          <a:sx n="47" d="100"/>
          <a:sy n="47" d="100"/>
        </p:scale>
        <p:origin x="2124" y="1086"/>
      </p:cViewPr>
      <p:guideLst>
        <p:guide orient="horz" pos="696"/>
        <p:guide pos="3840"/>
        <p:guide orient="horz" pos="1272"/>
        <p:guide orient="horz" pos="936"/>
        <p:guide pos="6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gs" Target="tags/tag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cohee@lstmed.ac.uk" userId="S::urn:spo:guest#lauren.cohee@lstmed.ac.uk::" providerId="AD" clId="Web-{86E15FC0-259B-FB21-036A-DF51192AA438}"/>
    <pc:docChg chg="addSld delSld modSld">
      <pc:chgData name="lauren.cohee@lstmed.ac.uk" userId="S::urn:spo:guest#lauren.cohee@lstmed.ac.uk::" providerId="AD" clId="Web-{86E15FC0-259B-FB21-036A-DF51192AA438}" dt="2026-02-10T10:40:49.708" v="2154"/>
      <pc:docMkLst>
        <pc:docMk/>
      </pc:docMkLst>
      <pc:sldChg chg="modSp">
        <pc:chgData name="lauren.cohee@lstmed.ac.uk" userId="S::urn:spo:guest#lauren.cohee@lstmed.ac.uk::" providerId="AD" clId="Web-{86E15FC0-259B-FB21-036A-DF51192AA438}" dt="2026-02-10T09:44:20.361" v="1209" actId="1076"/>
        <pc:sldMkLst>
          <pc:docMk/>
          <pc:sldMk cId="50026806" sldId="281"/>
        </pc:sldMkLst>
        <pc:spChg chg="mod">
          <ac:chgData name="lauren.cohee@lstmed.ac.uk" userId="S::urn:spo:guest#lauren.cohee@lstmed.ac.uk::" providerId="AD" clId="Web-{86E15FC0-259B-FB21-036A-DF51192AA438}" dt="2026-02-10T09:44:20.361" v="1209" actId="1076"/>
          <ac:spMkLst>
            <pc:docMk/>
            <pc:sldMk cId="50026806" sldId="281"/>
            <ac:spMk id="11" creationId="{D74790FE-2E92-39A6-0134-C9D25B00F9C6}"/>
          </ac:spMkLst>
        </pc:spChg>
      </pc:sldChg>
      <pc:sldChg chg="modSp modNotes">
        <pc:chgData name="lauren.cohee@lstmed.ac.uk" userId="S::urn:spo:guest#lauren.cohee@lstmed.ac.uk::" providerId="AD" clId="Web-{86E15FC0-259B-FB21-036A-DF51192AA438}" dt="2026-02-10T10:37:18.427" v="1811"/>
        <pc:sldMkLst>
          <pc:docMk/>
          <pc:sldMk cId="210790845" sldId="2147483145"/>
        </pc:sldMkLst>
        <pc:graphicFrameChg chg="mod modGraphic">
          <ac:chgData name="lauren.cohee@lstmed.ac.uk" userId="S::urn:spo:guest#lauren.cohee@lstmed.ac.uk::" providerId="AD" clId="Web-{86E15FC0-259B-FB21-036A-DF51192AA438}" dt="2026-02-10T09:54:36.497" v="1255" actId="1076"/>
          <ac:graphicFrameMkLst>
            <pc:docMk/>
            <pc:sldMk cId="210790845" sldId="2147483145"/>
            <ac:graphicFrameMk id="4" creationId="{2C3744EF-D2A5-8330-178F-5128516E692F}"/>
          </ac:graphicFrameMkLst>
        </pc:graphicFrameChg>
      </pc:sldChg>
      <pc:sldChg chg="addSp delSp modSp new">
        <pc:chgData name="lauren.cohee@lstmed.ac.uk" userId="S::urn:spo:guest#lauren.cohee@lstmed.ac.uk::" providerId="AD" clId="Web-{86E15FC0-259B-FB21-036A-DF51192AA438}" dt="2026-02-10T10:00:53.869" v="1413"/>
        <pc:sldMkLst>
          <pc:docMk/>
          <pc:sldMk cId="13965746" sldId="2147483150"/>
        </pc:sldMkLst>
        <pc:spChg chg="mod">
          <ac:chgData name="lauren.cohee@lstmed.ac.uk" userId="S::urn:spo:guest#lauren.cohee@lstmed.ac.uk::" providerId="AD" clId="Web-{86E15FC0-259B-FB21-036A-DF51192AA438}" dt="2026-02-10T09:59:38.307" v="1404" actId="1076"/>
          <ac:spMkLst>
            <pc:docMk/>
            <pc:sldMk cId="13965746" sldId="2147483150"/>
            <ac:spMk id="2" creationId="{653ACE6E-E42E-2308-F9F0-A9C7AD13B706}"/>
          </ac:spMkLst>
        </pc:spChg>
        <pc:graphicFrameChg chg="add mod modGraphic">
          <ac:chgData name="lauren.cohee@lstmed.ac.uk" userId="S::urn:spo:guest#lauren.cohee@lstmed.ac.uk::" providerId="AD" clId="Web-{86E15FC0-259B-FB21-036A-DF51192AA438}" dt="2026-02-10T10:00:53.869" v="1413"/>
          <ac:graphicFrameMkLst>
            <pc:docMk/>
            <pc:sldMk cId="13965746" sldId="2147483150"/>
            <ac:graphicFrameMk id="4" creationId="{CDE7AD93-D22F-07B7-D0AD-8637DEF25F8D}"/>
          </ac:graphicFrameMkLst>
        </pc:graphicFrameChg>
      </pc:sldChg>
      <pc:sldChg chg="modSp new">
        <pc:chgData name="lauren.cohee@lstmed.ac.uk" userId="S::urn:spo:guest#lauren.cohee@lstmed.ac.uk::" providerId="AD" clId="Web-{86E15FC0-259B-FB21-036A-DF51192AA438}" dt="2026-02-10T10:33:32.631" v="1511" actId="20577"/>
        <pc:sldMkLst>
          <pc:docMk/>
          <pc:sldMk cId="1271866322" sldId="2147483152"/>
        </pc:sldMkLst>
        <pc:spChg chg="mod">
          <ac:chgData name="lauren.cohee@lstmed.ac.uk" userId="S::urn:spo:guest#lauren.cohee@lstmed.ac.uk::" providerId="AD" clId="Web-{86E15FC0-259B-FB21-036A-DF51192AA438}" dt="2026-02-10T10:33:02.835" v="1457" actId="20577"/>
          <ac:spMkLst>
            <pc:docMk/>
            <pc:sldMk cId="1271866322" sldId="2147483152"/>
            <ac:spMk id="2" creationId="{AFE4F4F7-265B-B358-E34A-838E6A6B5B2D}"/>
          </ac:spMkLst>
        </pc:spChg>
        <pc:spChg chg="mod">
          <ac:chgData name="lauren.cohee@lstmed.ac.uk" userId="S::urn:spo:guest#lauren.cohee@lstmed.ac.uk::" providerId="AD" clId="Web-{86E15FC0-259B-FB21-036A-DF51192AA438}" dt="2026-02-10T10:33:32.631" v="1511" actId="20577"/>
          <ac:spMkLst>
            <pc:docMk/>
            <pc:sldMk cId="1271866322" sldId="2147483152"/>
            <ac:spMk id="3" creationId="{F84E8604-4E86-C607-C3C5-0FC136C4B2A1}"/>
          </ac:spMkLst>
        </pc:spChg>
      </pc:sldChg>
    </pc:docChg>
  </pc:docChgLst>
  <pc:docChgLst>
    <pc:chgData name="ceddis@psi.org" userId="S::urn:spo:guest#ceddis@psi.org::" providerId="AD" clId="Web-{E1BA8DB7-8994-2747-7438-9C16B2ADCE59}"/>
    <pc:docChg chg="addSld delSld modSld sldOrd">
      <pc:chgData name="ceddis@psi.org" userId="S::urn:spo:guest#ceddis@psi.org::" providerId="AD" clId="Web-{E1BA8DB7-8994-2747-7438-9C16B2ADCE59}" dt="2026-02-11T15:15:52.573" v="524" actId="20577"/>
      <pc:docMkLst>
        <pc:docMk/>
      </pc:docMkLst>
      <pc:sldChg chg="addSp delSp modSp ord">
        <pc:chgData name="ceddis@psi.org" userId="S::urn:spo:guest#ceddis@psi.org::" providerId="AD" clId="Web-{E1BA8DB7-8994-2747-7438-9C16B2ADCE59}" dt="2026-02-11T15:15:52.573" v="524" actId="20577"/>
        <pc:sldMkLst>
          <pc:docMk/>
          <pc:sldMk cId="1943556075" sldId="1344"/>
        </pc:sldMkLst>
        <pc:spChg chg="mod">
          <ac:chgData name="ceddis@psi.org" userId="S::urn:spo:guest#ceddis@psi.org::" providerId="AD" clId="Web-{E1BA8DB7-8994-2747-7438-9C16B2ADCE59}" dt="2026-02-11T15:15:52.573" v="524" actId="20577"/>
          <ac:spMkLst>
            <pc:docMk/>
            <pc:sldMk cId="1943556075" sldId="1344"/>
            <ac:spMk id="3" creationId="{A3C1AE27-EC04-DCF6-4E6B-C3E33E442124}"/>
          </ac:spMkLst>
        </pc:spChg>
        <pc:spChg chg="mod">
          <ac:chgData name="ceddis@psi.org" userId="S::urn:spo:guest#ceddis@psi.org::" providerId="AD" clId="Web-{E1BA8DB7-8994-2747-7438-9C16B2ADCE59}" dt="2026-02-11T15:14:58.349" v="519" actId="20577"/>
          <ac:spMkLst>
            <pc:docMk/>
            <pc:sldMk cId="1943556075" sldId="1344"/>
            <ac:spMk id="7" creationId="{C1EC8EB2-E349-3D34-E50F-40D396383C37}"/>
          </ac:spMkLst>
        </pc:spChg>
        <pc:picChg chg="mod">
          <ac:chgData name="ceddis@psi.org" userId="S::urn:spo:guest#ceddis@psi.org::" providerId="AD" clId="Web-{E1BA8DB7-8994-2747-7438-9C16B2ADCE59}" dt="2026-02-11T15:12:34.485" v="514" actId="1076"/>
          <ac:picMkLst>
            <pc:docMk/>
            <pc:sldMk cId="1943556075" sldId="1344"/>
            <ac:picMk id="4" creationId="{DB5ED10A-A72C-6FC7-5FDF-45C5560AE7CF}"/>
          </ac:picMkLst>
        </pc:picChg>
        <pc:picChg chg="add mod">
          <ac:chgData name="ceddis@psi.org" userId="S::urn:spo:guest#ceddis@psi.org::" providerId="AD" clId="Web-{E1BA8DB7-8994-2747-7438-9C16B2ADCE59}" dt="2026-02-11T15:12:34.532" v="515" actId="1076"/>
          <ac:picMkLst>
            <pc:docMk/>
            <pc:sldMk cId="1943556075" sldId="1344"/>
            <ac:picMk id="6" creationId="{CE344C50-FB12-9B38-D141-671A5D083F60}"/>
          </ac:picMkLst>
        </pc:picChg>
      </pc:sldChg>
      <pc:sldChg chg="addSp delSp modSp">
        <pc:chgData name="ceddis@psi.org" userId="S::urn:spo:guest#ceddis@psi.org::" providerId="AD" clId="Web-{E1BA8DB7-8994-2747-7438-9C16B2ADCE59}" dt="2026-02-11T15:09:54.095" v="470" actId="20577"/>
        <pc:sldMkLst>
          <pc:docMk/>
          <pc:sldMk cId="3614195948" sldId="2147483156"/>
        </pc:sldMkLst>
        <pc:spChg chg="add mod">
          <ac:chgData name="ceddis@psi.org" userId="S::urn:spo:guest#ceddis@psi.org::" providerId="AD" clId="Web-{E1BA8DB7-8994-2747-7438-9C16B2ADCE59}" dt="2026-02-11T15:09:54.095" v="470" actId="20577"/>
          <ac:spMkLst>
            <pc:docMk/>
            <pc:sldMk cId="3614195948" sldId="2147483156"/>
            <ac:spMk id="5" creationId="{0BC06171-C591-C581-AFFB-E9AD47A5AAF5}"/>
          </ac:spMkLst>
        </pc:spChg>
        <pc:spChg chg="add">
          <ac:chgData name="ceddis@psi.org" userId="S::urn:spo:guest#ceddis@psi.org::" providerId="AD" clId="Web-{E1BA8DB7-8994-2747-7438-9C16B2ADCE59}" dt="2026-02-11T14:49:24.660" v="37"/>
          <ac:spMkLst>
            <pc:docMk/>
            <pc:sldMk cId="3614195948" sldId="2147483156"/>
            <ac:spMk id="12" creationId="{A72B7BAB-BB49-52B0-7714-8C770C6150C5}"/>
          </ac:spMkLst>
        </pc:spChg>
        <pc:picChg chg="add">
          <ac:chgData name="ceddis@psi.org" userId="S::urn:spo:guest#ceddis@psi.org::" providerId="AD" clId="Web-{E1BA8DB7-8994-2747-7438-9C16B2ADCE59}" dt="2026-02-11T14:48:48.144" v="1"/>
          <ac:picMkLst>
            <pc:docMk/>
            <pc:sldMk cId="3614195948" sldId="2147483156"/>
            <ac:picMk id="8" creationId="{C3F018F6-68D6-6BCA-F658-BB02F41359B0}"/>
          </ac:picMkLst>
        </pc:picChg>
      </pc:sldChg>
      <pc:sldChg chg="modSp add">
        <pc:chgData name="ceddis@psi.org" userId="S::urn:spo:guest#ceddis@psi.org::" providerId="AD" clId="Web-{E1BA8DB7-8994-2747-7438-9C16B2ADCE59}" dt="2026-02-11T15:07:20.125" v="430" actId="20577"/>
        <pc:sldMkLst>
          <pc:docMk/>
          <pc:sldMk cId="2575445235" sldId="2147483157"/>
        </pc:sldMkLst>
        <pc:spChg chg="mod">
          <ac:chgData name="ceddis@psi.org" userId="S::urn:spo:guest#ceddis@psi.org::" providerId="AD" clId="Web-{E1BA8DB7-8994-2747-7438-9C16B2ADCE59}" dt="2026-02-11T15:07:20.125" v="430" actId="20577"/>
          <ac:spMkLst>
            <pc:docMk/>
            <pc:sldMk cId="2575445235" sldId="2147483157"/>
            <ac:spMk id="5" creationId="{8BF1D6EC-D946-77F9-ECDA-CFC880BF6A51}"/>
          </ac:spMkLst>
        </pc:spChg>
      </pc:sldChg>
    </pc:docChg>
  </pc:docChgLst>
  <pc:docChgLst>
    <pc:chgData name="ceddis@psi.org" userId="S::urn:spo:guest#ceddis@psi.org::" providerId="AD" clId="Web-{5F39AF1A-A4F4-1D07-AA23-6D94F7DCCA93}"/>
    <pc:docChg chg="addSld sldOrd">
      <pc:chgData name="ceddis@psi.org" userId="S::urn:spo:guest#ceddis@psi.org::" providerId="AD" clId="Web-{5F39AF1A-A4F4-1D07-AA23-6D94F7DCCA93}" dt="2026-02-12T10:59:59.285" v="1"/>
      <pc:docMkLst>
        <pc:docMk/>
      </pc:docMkLst>
      <pc:sldChg chg="add ord">
        <pc:chgData name="ceddis@psi.org" userId="S::urn:spo:guest#ceddis@psi.org::" providerId="AD" clId="Web-{5F39AF1A-A4F4-1D07-AA23-6D94F7DCCA93}" dt="2026-02-12T10:59:59.285" v="1"/>
        <pc:sldMkLst>
          <pc:docMk/>
          <pc:sldMk cId="3078217891" sldId="2147483163"/>
        </pc:sldMkLst>
      </pc:sldChg>
      <pc:sldMasterChg chg="addSldLayout">
        <pc:chgData name="ceddis@psi.org" userId="S::urn:spo:guest#ceddis@psi.org::" providerId="AD" clId="Web-{5F39AF1A-A4F4-1D07-AA23-6D94F7DCCA93}" dt="2026-02-12T10:58:06.751" v="0"/>
        <pc:sldMasterMkLst>
          <pc:docMk/>
          <pc:sldMasterMk cId="1251140208" sldId="2147483648"/>
        </pc:sldMasterMkLst>
        <pc:sldLayoutChg chg="add replId">
          <pc:chgData name="ceddis@psi.org" userId="S::urn:spo:guest#ceddis@psi.org::" providerId="AD" clId="Web-{5F39AF1A-A4F4-1D07-AA23-6D94F7DCCA93}" dt="2026-02-12T10:58:06.751" v="0"/>
          <pc:sldLayoutMkLst>
            <pc:docMk/>
            <pc:sldMasterMk cId="1251140208" sldId="2147483648"/>
            <pc:sldLayoutMk cId="517519740" sldId="2147483731"/>
          </pc:sldLayoutMkLst>
        </pc:sldLayoutChg>
      </pc:sldMasterChg>
    </pc:docChg>
  </pc:docChgLst>
  <pc:docChgLst>
    <pc:chgData name="Van Hulle, Suzanne" userId="315b17b8-0330-4996-923a-5e7b896a1b5b" providerId="ADAL" clId="{B09485F0-4736-486B-8F47-0B429F128EF9}"/>
    <pc:docChg chg="undo custSel addSld delSld modSld sldOrd delMainMaster">
      <pc:chgData name="Van Hulle, Suzanne" userId="315b17b8-0330-4996-923a-5e7b896a1b5b" providerId="ADAL" clId="{B09485F0-4736-486B-8F47-0B429F128EF9}" dt="2026-02-23T15:12:29.454" v="6992" actId="27636"/>
      <pc:docMkLst>
        <pc:docMk/>
      </pc:docMkLst>
      <pc:sldChg chg="modSp mod">
        <pc:chgData name="Van Hulle, Suzanne" userId="315b17b8-0330-4996-923a-5e7b896a1b5b" providerId="ADAL" clId="{B09485F0-4736-486B-8F47-0B429F128EF9}" dt="2026-02-16T15:12:47.329" v="5698" actId="20577"/>
        <pc:sldMkLst>
          <pc:docMk/>
          <pc:sldMk cId="1203754958" sldId="256"/>
        </pc:sldMkLst>
        <pc:spChg chg="mod">
          <ac:chgData name="Van Hulle, Suzanne" userId="315b17b8-0330-4996-923a-5e7b896a1b5b" providerId="ADAL" clId="{B09485F0-4736-486B-8F47-0B429F128EF9}" dt="2026-02-16T15:12:47.329" v="5698" actId="20577"/>
          <ac:spMkLst>
            <pc:docMk/>
            <pc:sldMk cId="1203754958" sldId="256"/>
            <ac:spMk id="2" creationId="{1EFD3652-165E-4A8D-925B-4E505CDB9970}"/>
          </ac:spMkLst>
        </pc:spChg>
        <pc:spChg chg="mod">
          <ac:chgData name="Van Hulle, Suzanne" userId="315b17b8-0330-4996-923a-5e7b896a1b5b" providerId="ADAL" clId="{B09485F0-4736-486B-8F47-0B429F128EF9}" dt="2026-02-09T14:31:56.954" v="681" actId="20577"/>
          <ac:spMkLst>
            <pc:docMk/>
            <pc:sldMk cId="1203754958" sldId="256"/>
            <ac:spMk id="4" creationId="{C199C9DD-71E3-4D26-823C-F34FDF292363}"/>
          </ac:spMkLst>
        </pc:spChg>
      </pc:sldChg>
      <pc:sldChg chg="add del">
        <pc:chgData name="Van Hulle, Suzanne" userId="315b17b8-0330-4996-923a-5e7b896a1b5b" providerId="ADAL" clId="{B09485F0-4736-486B-8F47-0B429F128EF9}" dt="2026-02-08T06:28:49.986" v="533"/>
        <pc:sldMkLst>
          <pc:docMk/>
          <pc:sldMk cId="50026806" sldId="281"/>
        </pc:sldMkLst>
      </pc:sldChg>
      <pc:sldChg chg="modSp mod modCm">
        <pc:chgData name="Van Hulle, Suzanne" userId="315b17b8-0330-4996-923a-5e7b896a1b5b" providerId="ADAL" clId="{B09485F0-4736-486B-8F47-0B429F128EF9}" dt="2026-02-22T10:09:19.365" v="6710" actId="255"/>
        <pc:sldMkLst>
          <pc:docMk/>
          <pc:sldMk cId="2444630365" sldId="1321"/>
        </pc:sldMkLst>
        <pc:spChg chg="mod">
          <ac:chgData name="Van Hulle, Suzanne" userId="315b17b8-0330-4996-923a-5e7b896a1b5b" providerId="ADAL" clId="{B09485F0-4736-486B-8F47-0B429F128EF9}" dt="2026-02-22T10:09:19.365" v="6710" actId="255"/>
          <ac:spMkLst>
            <pc:docMk/>
            <pc:sldMk cId="2444630365" sldId="1321"/>
            <ac:spMk id="3" creationId="{A57726A1-4DEA-CD18-7E8B-9E8EC80AE9E7}"/>
          </ac:spMkLst>
        </pc:spChg>
        <pc:extLst>
          <p:ext xmlns:p="http://schemas.openxmlformats.org/presentationml/2006/main" uri="{D6D511B9-2390-475A-947B-AFAB55BFBCF1}">
            <pc226:cmChg xmlns:pc226="http://schemas.microsoft.com/office/powerpoint/2022/06/main/command" chg="mod">
              <pc226:chgData name="Van Hulle, Suzanne" userId="315b17b8-0330-4996-923a-5e7b896a1b5b" providerId="ADAL" clId="{B09485F0-4736-486B-8F47-0B429F128EF9}" dt="2026-02-16T15:14:23.405" v="5732" actId="20577"/>
              <pc2:cmMkLst xmlns:pc2="http://schemas.microsoft.com/office/powerpoint/2019/9/main/command">
                <pc:docMk/>
                <pc:sldMk cId="2444630365" sldId="1321"/>
                <pc2:cmMk id="{DB282EBD-801D-440C-9B2D-88393857AB6F}"/>
              </pc2:cmMkLst>
            </pc226:cmChg>
          </p:ext>
        </pc:extLst>
      </pc:sldChg>
      <pc:sldChg chg="addSp delSp modSp add mod">
        <pc:chgData name="Van Hulle, Suzanne" userId="315b17b8-0330-4996-923a-5e7b896a1b5b" providerId="ADAL" clId="{B09485F0-4736-486B-8F47-0B429F128EF9}" dt="2026-02-09T15:25:55.300" v="1075" actId="1035"/>
        <pc:sldMkLst>
          <pc:docMk/>
          <pc:sldMk cId="2184938572" sldId="1337"/>
        </pc:sldMkLst>
        <pc:spChg chg="add del mod">
          <ac:chgData name="Van Hulle, Suzanne" userId="315b17b8-0330-4996-923a-5e7b896a1b5b" providerId="ADAL" clId="{B09485F0-4736-486B-8F47-0B429F128EF9}" dt="2026-02-09T15:12:47.348" v="864" actId="478"/>
          <ac:spMkLst>
            <pc:docMk/>
            <pc:sldMk cId="2184938572" sldId="1337"/>
            <ac:spMk id="3" creationId="{B34FE474-586A-FAD3-D0E4-C1AE0232450E}"/>
          </ac:spMkLst>
        </pc:spChg>
        <pc:spChg chg="mod">
          <ac:chgData name="Van Hulle, Suzanne" userId="315b17b8-0330-4996-923a-5e7b896a1b5b" providerId="ADAL" clId="{B09485F0-4736-486B-8F47-0B429F128EF9}" dt="2026-02-09T15:21:17.942" v="1000" actId="20577"/>
          <ac:spMkLst>
            <pc:docMk/>
            <pc:sldMk cId="2184938572" sldId="1337"/>
            <ac:spMk id="7" creationId="{16E71C79-B376-B006-E4E8-2D1D596C7CB6}"/>
          </ac:spMkLst>
        </pc:spChg>
        <pc:spChg chg="add mod">
          <ac:chgData name="Van Hulle, Suzanne" userId="315b17b8-0330-4996-923a-5e7b896a1b5b" providerId="ADAL" clId="{B09485F0-4736-486B-8F47-0B429F128EF9}" dt="2026-02-09T15:25:55.300" v="1075" actId="1035"/>
          <ac:spMkLst>
            <pc:docMk/>
            <pc:sldMk cId="2184938572" sldId="1337"/>
            <ac:spMk id="10" creationId="{15D4F543-5366-8718-C2D3-B1CF34ED3295}"/>
          </ac:spMkLst>
        </pc:spChg>
        <pc:picChg chg="add del mod">
          <ac:chgData name="Van Hulle, Suzanne" userId="315b17b8-0330-4996-923a-5e7b896a1b5b" providerId="ADAL" clId="{B09485F0-4736-486B-8F47-0B429F128EF9}" dt="2026-02-09T15:23:03.885" v="1011" actId="1076"/>
          <ac:picMkLst>
            <pc:docMk/>
            <pc:sldMk cId="2184938572" sldId="1337"/>
            <ac:picMk id="5" creationId="{145AC5A0-5980-60A1-01AD-A5C6FA9FD952}"/>
          </ac:picMkLst>
        </pc:picChg>
      </pc:sldChg>
      <pc:sldChg chg="modSp mod modCm">
        <pc:chgData name="Van Hulle, Suzanne" userId="315b17b8-0330-4996-923a-5e7b896a1b5b" providerId="ADAL" clId="{B09485F0-4736-486B-8F47-0B429F128EF9}" dt="2026-02-23T13:42:34.340" v="6762" actId="20577"/>
        <pc:sldMkLst>
          <pc:docMk/>
          <pc:sldMk cId="1302767032" sldId="1338"/>
        </pc:sldMkLst>
        <pc:spChg chg="mod">
          <ac:chgData name="Van Hulle, Suzanne" userId="315b17b8-0330-4996-923a-5e7b896a1b5b" providerId="ADAL" clId="{B09485F0-4736-486B-8F47-0B429F128EF9}" dt="2026-02-23T13:42:34.340" v="6762" actId="20577"/>
          <ac:spMkLst>
            <pc:docMk/>
            <pc:sldMk cId="1302767032" sldId="1338"/>
            <ac:spMk id="3" creationId="{F491494F-ED7B-40B8-26DC-1E4D858BCED2}"/>
          </ac:spMkLst>
        </pc:spChg>
        <pc:extLst>
          <p:ext xmlns:p="http://schemas.openxmlformats.org/presentationml/2006/main" uri="{D6D511B9-2390-475A-947B-AFAB55BFBCF1}">
            <pc226:cmChg xmlns:pc226="http://schemas.microsoft.com/office/powerpoint/2022/06/main/command" chg="mod">
              <pc226:chgData name="Van Hulle, Suzanne" userId="315b17b8-0330-4996-923a-5e7b896a1b5b" providerId="ADAL" clId="{B09485F0-4736-486B-8F47-0B429F128EF9}" dt="2026-02-12T09:48:33.578" v="2491" actId="6549"/>
              <pc2:cmMkLst xmlns:pc2="http://schemas.microsoft.com/office/powerpoint/2019/9/main/command">
                <pc:docMk/>
                <pc:sldMk cId="1302767032" sldId="1338"/>
                <pc2:cmMk id="{37947A76-9BA7-425B-AACD-E434293EE255}"/>
              </pc2:cmMkLst>
            </pc226:cmChg>
          </p:ext>
        </pc:extLst>
      </pc:sldChg>
      <pc:sldChg chg="modSp add mod ord">
        <pc:chgData name="Van Hulle, Suzanne" userId="315b17b8-0330-4996-923a-5e7b896a1b5b" providerId="ADAL" clId="{B09485F0-4736-486B-8F47-0B429F128EF9}" dt="2026-02-16T15:14:38.367" v="5744" actId="20577"/>
        <pc:sldMkLst>
          <pc:docMk/>
          <pc:sldMk cId="23375419" sldId="1339"/>
        </pc:sldMkLst>
        <pc:spChg chg="mod">
          <ac:chgData name="Van Hulle, Suzanne" userId="315b17b8-0330-4996-923a-5e7b896a1b5b" providerId="ADAL" clId="{B09485F0-4736-486B-8F47-0B429F128EF9}" dt="2026-02-16T15:14:38.367" v="5744" actId="20577"/>
          <ac:spMkLst>
            <pc:docMk/>
            <pc:sldMk cId="23375419" sldId="1339"/>
            <ac:spMk id="3" creationId="{676F8A1C-9288-017B-ED90-1883A741EE53}"/>
          </ac:spMkLst>
        </pc:spChg>
        <pc:spChg chg="mod">
          <ac:chgData name="Van Hulle, Suzanne" userId="315b17b8-0330-4996-923a-5e7b896a1b5b" providerId="ADAL" clId="{B09485F0-4736-486B-8F47-0B429F128EF9}" dt="2026-02-09T15:20:20.273" v="941" actId="14100"/>
          <ac:spMkLst>
            <pc:docMk/>
            <pc:sldMk cId="23375419" sldId="1339"/>
            <ac:spMk id="7" creationId="{504BE204-4A15-C887-9D95-DFDA250FE6A2}"/>
          </ac:spMkLst>
        </pc:spChg>
      </pc:sldChg>
      <pc:sldChg chg="addSp delSp modSp add mod">
        <pc:chgData name="Van Hulle, Suzanne" userId="315b17b8-0330-4996-923a-5e7b896a1b5b" providerId="ADAL" clId="{B09485F0-4736-486B-8F47-0B429F128EF9}" dt="2026-02-19T16:23:51.306" v="6588" actId="27636"/>
        <pc:sldMkLst>
          <pc:docMk/>
          <pc:sldMk cId="2814454208" sldId="1341"/>
        </pc:sldMkLst>
        <pc:spChg chg="mod">
          <ac:chgData name="Van Hulle, Suzanne" userId="315b17b8-0330-4996-923a-5e7b896a1b5b" providerId="ADAL" clId="{B09485F0-4736-486B-8F47-0B429F128EF9}" dt="2026-02-12T10:12:31.134" v="3534" actId="20577"/>
          <ac:spMkLst>
            <pc:docMk/>
            <pc:sldMk cId="2814454208" sldId="1341"/>
            <ac:spMk id="3" creationId="{918BE0C5-2A30-D864-3DAF-7CD91F43C2B6}"/>
          </ac:spMkLst>
        </pc:spChg>
        <pc:spChg chg="add mod">
          <ac:chgData name="Van Hulle, Suzanne" userId="315b17b8-0330-4996-923a-5e7b896a1b5b" providerId="ADAL" clId="{B09485F0-4736-486B-8F47-0B429F128EF9}" dt="2026-02-19T16:23:48.598" v="6586" actId="1076"/>
          <ac:spMkLst>
            <pc:docMk/>
            <pc:sldMk cId="2814454208" sldId="1341"/>
            <ac:spMk id="6" creationId="{421FEE88-78EA-E4C9-51DE-D7EA6CC16C90}"/>
          </ac:spMkLst>
        </pc:spChg>
        <pc:spChg chg="mod">
          <ac:chgData name="Van Hulle, Suzanne" userId="315b17b8-0330-4996-923a-5e7b896a1b5b" providerId="ADAL" clId="{B09485F0-4736-486B-8F47-0B429F128EF9}" dt="2026-02-19T16:23:51.306" v="6588" actId="27636"/>
          <ac:spMkLst>
            <pc:docMk/>
            <pc:sldMk cId="2814454208" sldId="1341"/>
            <ac:spMk id="7" creationId="{BC3BA7C1-3F9C-1BED-05EE-248FF4544AE7}"/>
          </ac:spMkLst>
        </pc:spChg>
      </pc:sldChg>
      <pc:sldChg chg="modSp add mod replId">
        <pc:chgData name="Van Hulle, Suzanne" userId="315b17b8-0330-4996-923a-5e7b896a1b5b" providerId="ADAL" clId="{B09485F0-4736-486B-8F47-0B429F128EF9}" dt="2026-02-11T14:16:19.543" v="2056" actId="13926"/>
        <pc:sldMkLst>
          <pc:docMk/>
          <pc:sldMk cId="1943556075" sldId="1344"/>
        </pc:sldMkLst>
        <pc:spChg chg="mod">
          <ac:chgData name="Van Hulle, Suzanne" userId="315b17b8-0330-4996-923a-5e7b896a1b5b" providerId="ADAL" clId="{B09485F0-4736-486B-8F47-0B429F128EF9}" dt="2026-02-09T15:59:59.534" v="1296" actId="20577"/>
          <ac:spMkLst>
            <pc:docMk/>
            <pc:sldMk cId="1943556075" sldId="1344"/>
            <ac:spMk id="3" creationId="{A3C1AE27-EC04-DCF6-4E6B-C3E33E442124}"/>
          </ac:spMkLst>
        </pc:spChg>
        <pc:spChg chg="mod">
          <ac:chgData name="Van Hulle, Suzanne" userId="315b17b8-0330-4996-923a-5e7b896a1b5b" providerId="ADAL" clId="{B09485F0-4736-486B-8F47-0B429F128EF9}" dt="2026-02-11T14:16:19.543" v="2056" actId="13926"/>
          <ac:spMkLst>
            <pc:docMk/>
            <pc:sldMk cId="1943556075" sldId="1344"/>
            <ac:spMk id="7" creationId="{C1EC8EB2-E349-3D34-E50F-40D396383C37}"/>
          </ac:spMkLst>
        </pc:spChg>
      </pc:sldChg>
      <pc:sldChg chg="addSp delSp modSp add mod replId">
        <pc:chgData name="Van Hulle, Suzanne" userId="315b17b8-0330-4996-923a-5e7b896a1b5b" providerId="ADAL" clId="{B09485F0-4736-486B-8F47-0B429F128EF9}" dt="2026-02-12T10:11:56.279" v="3529" actId="1076"/>
        <pc:sldMkLst>
          <pc:docMk/>
          <pc:sldMk cId="2907750687" sldId="1345"/>
        </pc:sldMkLst>
        <pc:spChg chg="mod">
          <ac:chgData name="Van Hulle, Suzanne" userId="315b17b8-0330-4996-923a-5e7b896a1b5b" providerId="ADAL" clId="{B09485F0-4736-486B-8F47-0B429F128EF9}" dt="2026-02-12T10:11:56.279" v="3529" actId="1076"/>
          <ac:spMkLst>
            <pc:docMk/>
            <pc:sldMk cId="2907750687" sldId="1345"/>
            <ac:spMk id="7" creationId="{EC21E7F9-D9A3-DCBD-E80E-4C02F6019F8B}"/>
          </ac:spMkLst>
        </pc:spChg>
      </pc:sldChg>
      <pc:sldChg chg="add del mod modShow">
        <pc:chgData name="Van Hulle, Suzanne" userId="315b17b8-0330-4996-923a-5e7b896a1b5b" providerId="ADAL" clId="{B09485F0-4736-486B-8F47-0B429F128EF9}" dt="2026-02-11T14:11:01.598" v="1969"/>
        <pc:sldMkLst>
          <pc:docMk/>
          <pc:sldMk cId="1767452984" sldId="2147483136"/>
        </pc:sldMkLst>
      </pc:sldChg>
      <pc:sldChg chg="add del mod modShow">
        <pc:chgData name="Van Hulle, Suzanne" userId="315b17b8-0330-4996-923a-5e7b896a1b5b" providerId="ADAL" clId="{B09485F0-4736-486B-8F47-0B429F128EF9}" dt="2026-02-11T14:11:01.598" v="1969"/>
        <pc:sldMkLst>
          <pc:docMk/>
          <pc:sldMk cId="2925446267" sldId="2147483137"/>
        </pc:sldMkLst>
      </pc:sldChg>
      <pc:sldChg chg="add del mod modShow">
        <pc:chgData name="Van Hulle, Suzanne" userId="315b17b8-0330-4996-923a-5e7b896a1b5b" providerId="ADAL" clId="{B09485F0-4736-486B-8F47-0B429F128EF9}" dt="2026-02-11T14:11:01.598" v="1969"/>
        <pc:sldMkLst>
          <pc:docMk/>
          <pc:sldMk cId="351597232" sldId="2147483138"/>
        </pc:sldMkLst>
      </pc:sldChg>
      <pc:sldChg chg="modSp add del mod modShow">
        <pc:chgData name="Van Hulle, Suzanne" userId="315b17b8-0330-4996-923a-5e7b896a1b5b" providerId="ADAL" clId="{B09485F0-4736-486B-8F47-0B429F128EF9}" dt="2026-02-11T14:11:02.356" v="1970" actId="27636"/>
        <pc:sldMkLst>
          <pc:docMk/>
          <pc:sldMk cId="114091536" sldId="2147483139"/>
        </pc:sldMkLst>
        <pc:spChg chg="mod">
          <ac:chgData name="Van Hulle, Suzanne" userId="315b17b8-0330-4996-923a-5e7b896a1b5b" providerId="ADAL" clId="{B09485F0-4736-486B-8F47-0B429F128EF9}" dt="2026-02-11T14:11:02.356" v="1970" actId="27636"/>
          <ac:spMkLst>
            <pc:docMk/>
            <pc:sldMk cId="114091536" sldId="2147483139"/>
            <ac:spMk id="5" creationId="{70F22231-1177-7426-36B5-E246FE638D21}"/>
          </ac:spMkLst>
        </pc:spChg>
      </pc:sldChg>
      <pc:sldChg chg="add del mod modShow">
        <pc:chgData name="Van Hulle, Suzanne" userId="315b17b8-0330-4996-923a-5e7b896a1b5b" providerId="ADAL" clId="{B09485F0-4736-486B-8F47-0B429F128EF9}" dt="2026-02-11T14:11:01.598" v="1969"/>
        <pc:sldMkLst>
          <pc:docMk/>
          <pc:sldMk cId="3802865794" sldId="2147483142"/>
        </pc:sldMkLst>
      </pc:sldChg>
      <pc:sldChg chg="modSp add del mod">
        <pc:chgData name="Van Hulle, Suzanne" userId="315b17b8-0330-4996-923a-5e7b896a1b5b" providerId="ADAL" clId="{B09485F0-4736-486B-8F47-0B429F128EF9}" dt="2026-02-23T13:42:00.553" v="6756" actId="1076"/>
        <pc:sldMkLst>
          <pc:docMk/>
          <pc:sldMk cId="2749827464" sldId="2147483144"/>
        </pc:sldMkLst>
        <pc:spChg chg="mod">
          <ac:chgData name="Van Hulle, Suzanne" userId="315b17b8-0330-4996-923a-5e7b896a1b5b" providerId="ADAL" clId="{B09485F0-4736-486B-8F47-0B429F128EF9}" dt="2026-02-23T13:42:00.553" v="6756" actId="1076"/>
          <ac:spMkLst>
            <pc:docMk/>
            <pc:sldMk cId="2749827464" sldId="2147483144"/>
            <ac:spMk id="2" creationId="{71B5C5F8-E53A-3809-7C68-14A07522E32F}"/>
          </ac:spMkLst>
        </pc:spChg>
        <pc:spChg chg="mod">
          <ac:chgData name="Van Hulle, Suzanne" userId="315b17b8-0330-4996-923a-5e7b896a1b5b" providerId="ADAL" clId="{B09485F0-4736-486B-8F47-0B429F128EF9}" dt="2026-02-23T13:41:56.199" v="6755" actId="27636"/>
          <ac:spMkLst>
            <pc:docMk/>
            <pc:sldMk cId="2749827464" sldId="2147483144"/>
            <ac:spMk id="3" creationId="{D45ED9B1-F22A-7B88-A850-CA488B786052}"/>
          </ac:spMkLst>
        </pc:spChg>
      </pc:sldChg>
      <pc:sldChg chg="delSp add del setBg delDesignElem">
        <pc:chgData name="Van Hulle, Suzanne" userId="315b17b8-0330-4996-923a-5e7b896a1b5b" providerId="ADAL" clId="{B09485F0-4736-486B-8F47-0B429F128EF9}" dt="2026-02-08T06:28:49.986" v="533"/>
        <pc:sldMkLst>
          <pc:docMk/>
          <pc:sldMk cId="210790845" sldId="2147483145"/>
        </pc:sldMkLst>
        <pc:spChg chg="del">
          <ac:chgData name="Van Hulle, Suzanne" userId="315b17b8-0330-4996-923a-5e7b896a1b5b" providerId="ADAL" clId="{B09485F0-4736-486B-8F47-0B429F128EF9}" dt="2026-02-08T06:27:33.610" v="502"/>
          <ac:spMkLst>
            <pc:docMk/>
            <pc:sldMk cId="210790845" sldId="2147483145"/>
            <ac:spMk id="9" creationId="{BACC6370-2D7E-4714-9D71-7542949D7D5D}"/>
          </ac:spMkLst>
        </pc:spChg>
        <pc:spChg chg="del">
          <ac:chgData name="Van Hulle, Suzanne" userId="315b17b8-0330-4996-923a-5e7b896a1b5b" providerId="ADAL" clId="{B09485F0-4736-486B-8F47-0B429F128EF9}" dt="2026-02-08T06:27:33.610" v="502"/>
          <ac:spMkLst>
            <pc:docMk/>
            <pc:sldMk cId="210790845" sldId="2147483145"/>
            <ac:spMk id="11" creationId="{F68B3F68-107C-434F-AA38-110D5EA91B85}"/>
          </ac:spMkLst>
        </pc:spChg>
        <pc:spChg chg="del">
          <ac:chgData name="Van Hulle, Suzanne" userId="315b17b8-0330-4996-923a-5e7b896a1b5b" providerId="ADAL" clId="{B09485F0-4736-486B-8F47-0B429F128EF9}" dt="2026-02-08T06:27:33.610" v="502"/>
          <ac:spMkLst>
            <pc:docMk/>
            <pc:sldMk cId="210790845" sldId="2147483145"/>
            <ac:spMk id="13" creationId="{AAD0DBB9-1A4B-4391-81D4-CB19F9AB918A}"/>
          </ac:spMkLst>
        </pc:spChg>
        <pc:spChg chg="del">
          <ac:chgData name="Van Hulle, Suzanne" userId="315b17b8-0330-4996-923a-5e7b896a1b5b" providerId="ADAL" clId="{B09485F0-4736-486B-8F47-0B429F128EF9}" dt="2026-02-08T06:27:33.610" v="502"/>
          <ac:spMkLst>
            <pc:docMk/>
            <pc:sldMk cId="210790845" sldId="2147483145"/>
            <ac:spMk id="15" creationId="{063BBA22-50EA-4C4D-BE05-F1CE4E63AA56}"/>
          </ac:spMkLst>
        </pc:spChg>
      </pc:sldChg>
      <pc:sldChg chg="addSp delSp modSp add mod">
        <pc:chgData name="Van Hulle, Suzanne" userId="315b17b8-0330-4996-923a-5e7b896a1b5b" providerId="ADAL" clId="{B09485F0-4736-486B-8F47-0B429F128EF9}" dt="2026-02-09T15:38:57.737" v="1095" actId="1076"/>
        <pc:sldMkLst>
          <pc:docMk/>
          <pc:sldMk cId="937160057" sldId="2147483146"/>
        </pc:sldMkLst>
        <pc:picChg chg="add mod">
          <ac:chgData name="Van Hulle, Suzanne" userId="315b17b8-0330-4996-923a-5e7b896a1b5b" providerId="ADAL" clId="{B09485F0-4736-486B-8F47-0B429F128EF9}" dt="2026-02-09T15:38:37.481" v="1090" actId="1076"/>
          <ac:picMkLst>
            <pc:docMk/>
            <pc:sldMk cId="937160057" sldId="2147483146"/>
            <ac:picMk id="9" creationId="{188BCAD8-D176-748E-45B4-8FA56F42D227}"/>
          </ac:picMkLst>
        </pc:picChg>
        <pc:picChg chg="add mod">
          <ac:chgData name="Van Hulle, Suzanne" userId="315b17b8-0330-4996-923a-5e7b896a1b5b" providerId="ADAL" clId="{B09485F0-4736-486B-8F47-0B429F128EF9}" dt="2026-02-09T15:38:57.737" v="1095" actId="1076"/>
          <ac:picMkLst>
            <pc:docMk/>
            <pc:sldMk cId="937160057" sldId="2147483146"/>
            <ac:picMk id="12" creationId="{BFF4B3E9-4911-0BB7-D196-2AAEC9C278F7}"/>
          </ac:picMkLst>
        </pc:picChg>
      </pc:sldChg>
      <pc:sldChg chg="addSp delSp modSp add mod">
        <pc:chgData name="Van Hulle, Suzanne" userId="315b17b8-0330-4996-923a-5e7b896a1b5b" providerId="ADAL" clId="{B09485F0-4736-486B-8F47-0B429F128EF9}" dt="2026-02-22T10:48:40.977" v="6711" actId="20577"/>
        <pc:sldMkLst>
          <pc:docMk/>
          <pc:sldMk cId="2423717578" sldId="2147483147"/>
        </pc:sldMkLst>
        <pc:spChg chg="add mod ord">
          <ac:chgData name="Van Hulle, Suzanne" userId="315b17b8-0330-4996-923a-5e7b896a1b5b" providerId="ADAL" clId="{B09485F0-4736-486B-8F47-0B429F128EF9}" dt="2026-02-22T10:48:40.977" v="6711" actId="20577"/>
          <ac:spMkLst>
            <pc:docMk/>
            <pc:sldMk cId="2423717578" sldId="2147483147"/>
            <ac:spMk id="5" creationId="{9059E795-8823-DE11-9D36-7BFF8F2FD68B}"/>
          </ac:spMkLst>
        </pc:spChg>
        <pc:spChg chg="mod">
          <ac:chgData name="Van Hulle, Suzanne" userId="315b17b8-0330-4996-923a-5e7b896a1b5b" providerId="ADAL" clId="{B09485F0-4736-486B-8F47-0B429F128EF9}" dt="2026-02-12T09:54:37.181" v="2753" actId="20577"/>
          <ac:spMkLst>
            <pc:docMk/>
            <pc:sldMk cId="2423717578" sldId="2147483147"/>
            <ac:spMk id="7" creationId="{99694D95-AC2C-AEE8-4963-BE802F714927}"/>
          </ac:spMkLst>
        </pc:spChg>
        <pc:picChg chg="add mod">
          <ac:chgData name="Van Hulle, Suzanne" userId="315b17b8-0330-4996-923a-5e7b896a1b5b" providerId="ADAL" clId="{B09485F0-4736-486B-8F47-0B429F128EF9}" dt="2026-02-09T16:20:54.719" v="1474" actId="208"/>
          <ac:picMkLst>
            <pc:docMk/>
            <pc:sldMk cId="2423717578" sldId="2147483147"/>
            <ac:picMk id="11" creationId="{338FA144-03AF-187D-3A8C-0670237E265C}"/>
          </ac:picMkLst>
        </pc:picChg>
      </pc:sldChg>
      <pc:sldChg chg="addSp delSp modSp add mod">
        <pc:chgData name="Van Hulle, Suzanne" userId="315b17b8-0330-4996-923a-5e7b896a1b5b" providerId="ADAL" clId="{B09485F0-4736-486B-8F47-0B429F128EF9}" dt="2026-02-19T16:23:04.486" v="6584" actId="27636"/>
        <pc:sldMkLst>
          <pc:docMk/>
          <pc:sldMk cId="213798733" sldId="2147483148"/>
        </pc:sldMkLst>
        <pc:spChg chg="add mod">
          <ac:chgData name="Van Hulle, Suzanne" userId="315b17b8-0330-4996-923a-5e7b896a1b5b" providerId="ADAL" clId="{B09485F0-4736-486B-8F47-0B429F128EF9}" dt="2026-02-19T16:20:46.102" v="6576" actId="1076"/>
          <ac:spMkLst>
            <pc:docMk/>
            <pc:sldMk cId="213798733" sldId="2147483148"/>
            <ac:spMk id="2" creationId="{45037A33-D547-CF29-AF47-87530ACE5BA2}"/>
          </ac:spMkLst>
        </pc:spChg>
        <pc:spChg chg="mod">
          <ac:chgData name="Van Hulle, Suzanne" userId="315b17b8-0330-4996-923a-5e7b896a1b5b" providerId="ADAL" clId="{B09485F0-4736-486B-8F47-0B429F128EF9}" dt="2026-02-09T16:30:58.227" v="1670" actId="20577"/>
          <ac:spMkLst>
            <pc:docMk/>
            <pc:sldMk cId="213798733" sldId="2147483148"/>
            <ac:spMk id="5" creationId="{B88359D2-E788-E5BC-FFD2-4FF2A278D8B7}"/>
          </ac:spMkLst>
        </pc:spChg>
        <pc:spChg chg="mod">
          <ac:chgData name="Van Hulle, Suzanne" userId="315b17b8-0330-4996-923a-5e7b896a1b5b" providerId="ADAL" clId="{B09485F0-4736-486B-8F47-0B429F128EF9}" dt="2026-02-19T16:23:04.486" v="6584" actId="27636"/>
          <ac:spMkLst>
            <pc:docMk/>
            <pc:sldMk cId="213798733" sldId="2147483148"/>
            <ac:spMk id="7" creationId="{FBFE73C7-2A65-82A7-434B-89D6536829DA}"/>
          </ac:spMkLst>
        </pc:spChg>
        <pc:picChg chg="add mod">
          <ac:chgData name="Van Hulle, Suzanne" userId="315b17b8-0330-4996-923a-5e7b896a1b5b" providerId="ADAL" clId="{B09485F0-4736-486B-8F47-0B429F128EF9}" dt="2026-02-19T16:22:50.751" v="6580" actId="208"/>
          <ac:picMkLst>
            <pc:docMk/>
            <pc:sldMk cId="213798733" sldId="2147483148"/>
            <ac:picMk id="6" creationId="{BE40EB2F-A78E-817B-8028-65A32552AB20}"/>
          </ac:picMkLst>
        </pc:picChg>
      </pc:sldChg>
      <pc:sldChg chg="add">
        <pc:chgData name="Van Hulle, Suzanne" userId="315b17b8-0330-4996-923a-5e7b896a1b5b" providerId="ADAL" clId="{B09485F0-4736-486B-8F47-0B429F128EF9}" dt="2026-02-11T14:11:01.598" v="1969"/>
        <pc:sldMkLst>
          <pc:docMk/>
          <pc:sldMk cId="998889073" sldId="2147483155"/>
        </pc:sldMkLst>
      </pc:sldChg>
      <pc:sldChg chg="add">
        <pc:chgData name="Van Hulle, Suzanne" userId="315b17b8-0330-4996-923a-5e7b896a1b5b" providerId="ADAL" clId="{B09485F0-4736-486B-8F47-0B429F128EF9}" dt="2026-02-11T14:15:04.365" v="2003" actId="2890"/>
        <pc:sldMkLst>
          <pc:docMk/>
          <pc:sldMk cId="3614195948" sldId="2147483156"/>
        </pc:sldMkLst>
      </pc:sldChg>
      <pc:sldChg chg="modSp add mod">
        <pc:chgData name="Van Hulle, Suzanne" userId="315b17b8-0330-4996-923a-5e7b896a1b5b" providerId="ADAL" clId="{B09485F0-4736-486B-8F47-0B429F128EF9}" dt="2026-02-16T15:12:14.585" v="5690" actId="20577"/>
        <pc:sldMkLst>
          <pc:docMk/>
          <pc:sldMk cId="1968138360" sldId="2147483161"/>
        </pc:sldMkLst>
        <pc:spChg chg="mod">
          <ac:chgData name="Van Hulle, Suzanne" userId="315b17b8-0330-4996-923a-5e7b896a1b5b" providerId="ADAL" clId="{B09485F0-4736-486B-8F47-0B429F128EF9}" dt="2026-02-16T15:12:14.585" v="5690" actId="20577"/>
          <ac:spMkLst>
            <pc:docMk/>
            <pc:sldMk cId="1968138360" sldId="2147483161"/>
            <ac:spMk id="3" creationId="{3565F977-FEEC-436F-52E3-94215BB7E9C4}"/>
          </ac:spMkLst>
        </pc:spChg>
        <pc:spChg chg="mod">
          <ac:chgData name="Van Hulle, Suzanne" userId="315b17b8-0330-4996-923a-5e7b896a1b5b" providerId="ADAL" clId="{B09485F0-4736-486B-8F47-0B429F128EF9}" dt="2026-02-12T09:58:57.243" v="2834" actId="14100"/>
          <ac:spMkLst>
            <pc:docMk/>
            <pc:sldMk cId="1968138360" sldId="2147483161"/>
            <ac:spMk id="7" creationId="{814247AD-6C4C-4E69-B627-E1385E11A163}"/>
          </ac:spMkLst>
        </pc:spChg>
      </pc:sldChg>
      <pc:sldChg chg="addSp delSp modSp add mod modAnim modCm">
        <pc:chgData name="Van Hulle, Suzanne" userId="315b17b8-0330-4996-923a-5e7b896a1b5b" providerId="ADAL" clId="{B09485F0-4736-486B-8F47-0B429F128EF9}" dt="2026-02-19T16:25:20.133" v="6615" actId="20577"/>
        <pc:sldMkLst>
          <pc:docMk/>
          <pc:sldMk cId="2260993570" sldId="2147483162"/>
        </pc:sldMkLst>
        <pc:spChg chg="add mod">
          <ac:chgData name="Van Hulle, Suzanne" userId="315b17b8-0330-4996-923a-5e7b896a1b5b" providerId="ADAL" clId="{B09485F0-4736-486B-8F47-0B429F128EF9}" dt="2026-02-19T16:25:20.133" v="6615" actId="20577"/>
          <ac:spMkLst>
            <pc:docMk/>
            <pc:sldMk cId="2260993570" sldId="2147483162"/>
            <ac:spMk id="2" creationId="{24EC3E21-98EE-9C5A-4000-CC0CDF91114C}"/>
          </ac:spMkLst>
        </pc:spChg>
        <pc:spChg chg="mod">
          <ac:chgData name="Van Hulle, Suzanne" userId="315b17b8-0330-4996-923a-5e7b896a1b5b" providerId="ADAL" clId="{B09485F0-4736-486B-8F47-0B429F128EF9}" dt="2026-02-13T15:29:35.145" v="4335" actId="20577"/>
          <ac:spMkLst>
            <pc:docMk/>
            <pc:sldMk cId="2260993570" sldId="2147483162"/>
            <ac:spMk id="7" creationId="{66BBD43D-AF8C-F45C-40CC-A4EB93710DEE}"/>
          </ac:spMkLst>
        </pc:spChg>
        <pc:extLst>
          <p:ext xmlns:p="http://schemas.openxmlformats.org/presentationml/2006/main" uri="{D6D511B9-2390-475A-947B-AFAB55BFBCF1}">
            <pc226:cmChg xmlns:pc226="http://schemas.microsoft.com/office/powerpoint/2022/06/main/command" chg="mod">
              <pc226:chgData name="Van Hulle, Suzanne" userId="315b17b8-0330-4996-923a-5e7b896a1b5b" providerId="ADAL" clId="{B09485F0-4736-486B-8F47-0B429F128EF9}" dt="2026-02-13T15:29:35.145" v="4335" actId="20577"/>
              <pc2:cmMkLst xmlns:pc2="http://schemas.microsoft.com/office/powerpoint/2019/9/main/command">
                <pc:docMk/>
                <pc:sldMk cId="2260993570" sldId="2147483162"/>
                <pc2:cmMk id="{68D8F051-3148-407E-BE0D-3CDAB408320E}"/>
              </pc2:cmMkLst>
            </pc226:cmChg>
          </p:ext>
        </pc:extLst>
      </pc:sldChg>
      <pc:sldChg chg="modSp new mod ord modCm">
        <pc:chgData name="Van Hulle, Suzanne" userId="315b17b8-0330-4996-923a-5e7b896a1b5b" providerId="ADAL" clId="{B09485F0-4736-486B-8F47-0B429F128EF9}" dt="2026-02-23T15:08:40.787" v="6879" actId="255"/>
        <pc:sldMkLst>
          <pc:docMk/>
          <pc:sldMk cId="1333325714" sldId="2147483166"/>
        </pc:sldMkLst>
        <pc:spChg chg="mod">
          <ac:chgData name="Van Hulle, Suzanne" userId="315b17b8-0330-4996-923a-5e7b896a1b5b" providerId="ADAL" clId="{B09485F0-4736-486B-8F47-0B429F128EF9}" dt="2026-02-17T14:06:18.947" v="6029" actId="1076"/>
          <ac:spMkLst>
            <pc:docMk/>
            <pc:sldMk cId="1333325714" sldId="2147483166"/>
            <ac:spMk id="2" creationId="{7F8C0B6B-B5C4-26DF-56F8-096B2042ECAD}"/>
          </ac:spMkLst>
        </pc:spChg>
        <pc:spChg chg="mod">
          <ac:chgData name="Van Hulle, Suzanne" userId="315b17b8-0330-4996-923a-5e7b896a1b5b" providerId="ADAL" clId="{B09485F0-4736-486B-8F47-0B429F128EF9}" dt="2026-02-23T15:08:40.787" v="6879" actId="255"/>
          <ac:spMkLst>
            <pc:docMk/>
            <pc:sldMk cId="1333325714" sldId="2147483166"/>
            <ac:spMk id="3" creationId="{5C4FBB2F-532B-89E4-147A-EC7DF5E9D56D}"/>
          </ac:spMkLst>
        </pc:spChg>
        <pc:extLst>
          <p:ext xmlns:p="http://schemas.openxmlformats.org/presentationml/2006/main" uri="{D6D511B9-2390-475A-947B-AFAB55BFBCF1}">
            <pc226:cmChg xmlns:pc226="http://schemas.microsoft.com/office/powerpoint/2022/06/main/command" chg="mod">
              <pc226:chgData name="Van Hulle, Suzanne" userId="315b17b8-0330-4996-923a-5e7b896a1b5b" providerId="ADAL" clId="{B09485F0-4736-486B-8F47-0B429F128EF9}" dt="2026-02-16T14:53:09.501" v="4761" actId="20577"/>
              <pc2:cmMkLst xmlns:pc2="http://schemas.microsoft.com/office/powerpoint/2019/9/main/command">
                <pc:docMk/>
                <pc:sldMk cId="1333325714" sldId="2147483166"/>
                <pc2:cmMk id="{78C9E4FA-5207-42C7-9F73-56C530463504}"/>
              </pc2:cmMkLst>
            </pc226:cmChg>
          </p:ext>
        </pc:extLst>
      </pc:sldChg>
      <pc:sldChg chg="modSp add mod ord">
        <pc:chgData name="Van Hulle, Suzanne" userId="315b17b8-0330-4996-923a-5e7b896a1b5b" providerId="ADAL" clId="{B09485F0-4736-486B-8F47-0B429F128EF9}" dt="2026-02-23T15:10:34.727" v="6889" actId="255"/>
        <pc:sldMkLst>
          <pc:docMk/>
          <pc:sldMk cId="941185662" sldId="2147483167"/>
        </pc:sldMkLst>
        <pc:spChg chg="mod">
          <ac:chgData name="Van Hulle, Suzanne" userId="315b17b8-0330-4996-923a-5e7b896a1b5b" providerId="ADAL" clId="{B09485F0-4736-486B-8F47-0B429F128EF9}" dt="2026-02-23T15:10:34.727" v="6889" actId="255"/>
          <ac:spMkLst>
            <pc:docMk/>
            <pc:sldMk cId="941185662" sldId="2147483167"/>
            <ac:spMk id="3" creationId="{06212CFE-4030-782C-B198-43F82C784A4A}"/>
          </ac:spMkLst>
        </pc:spChg>
      </pc:sldChg>
      <pc:sldChg chg="addSp delSp modSp add mod modAnim">
        <pc:chgData name="Van Hulle, Suzanne" userId="315b17b8-0330-4996-923a-5e7b896a1b5b" providerId="ADAL" clId="{B09485F0-4736-486B-8F47-0B429F128EF9}" dt="2026-02-23T15:07:08.787" v="6812" actId="20577"/>
        <pc:sldMkLst>
          <pc:docMk/>
          <pc:sldMk cId="1339110062" sldId="2147483168"/>
        </pc:sldMkLst>
        <pc:spChg chg="mod">
          <ac:chgData name="Van Hulle, Suzanne" userId="315b17b8-0330-4996-923a-5e7b896a1b5b" providerId="ADAL" clId="{B09485F0-4736-486B-8F47-0B429F128EF9}" dt="2026-02-19T16:26:24.009" v="6617" actId="6549"/>
          <ac:spMkLst>
            <pc:docMk/>
            <pc:sldMk cId="1339110062" sldId="2147483168"/>
            <ac:spMk id="2" creationId="{090B364B-2E9B-5669-F4BD-480CA46909CD}"/>
          </ac:spMkLst>
        </pc:spChg>
        <pc:spChg chg="mod">
          <ac:chgData name="Van Hulle, Suzanne" userId="315b17b8-0330-4996-923a-5e7b896a1b5b" providerId="ADAL" clId="{B09485F0-4736-486B-8F47-0B429F128EF9}" dt="2026-02-19T16:26:48.745" v="6668" actId="122"/>
          <ac:spMkLst>
            <pc:docMk/>
            <pc:sldMk cId="1339110062" sldId="2147483168"/>
            <ac:spMk id="7" creationId="{5C260183-6AE9-FF76-5626-9463F6F0E312}"/>
          </ac:spMkLst>
        </pc:spChg>
        <pc:spChg chg="add mod">
          <ac:chgData name="Van Hulle, Suzanne" userId="315b17b8-0330-4996-923a-5e7b896a1b5b" providerId="ADAL" clId="{B09485F0-4736-486B-8F47-0B429F128EF9}" dt="2026-02-23T15:07:08.787" v="6812" actId="20577"/>
          <ac:spMkLst>
            <pc:docMk/>
            <pc:sldMk cId="1339110062" sldId="2147483168"/>
            <ac:spMk id="9" creationId="{EE0C4651-F73E-3BAC-A5BA-F03B84C59FC7}"/>
          </ac:spMkLst>
        </pc:spChg>
        <pc:graphicFrameChg chg="add del">
          <ac:chgData name="Van Hulle, Suzanne" userId="315b17b8-0330-4996-923a-5e7b896a1b5b" providerId="ADAL" clId="{B09485F0-4736-486B-8F47-0B429F128EF9}" dt="2026-02-22T09:55:28.913" v="6703" actId="478"/>
          <ac:graphicFrameMkLst>
            <pc:docMk/>
            <pc:sldMk cId="1339110062" sldId="2147483168"/>
            <ac:graphicFrameMk id="3" creationId="{4AAFB928-9BB0-2210-2E2E-3150283389A6}"/>
          </ac:graphicFrameMkLst>
        </pc:graphicFrameChg>
        <pc:graphicFrameChg chg="add del">
          <ac:chgData name="Van Hulle, Suzanne" userId="315b17b8-0330-4996-923a-5e7b896a1b5b" providerId="ADAL" clId="{B09485F0-4736-486B-8F47-0B429F128EF9}" dt="2026-02-22T16:45:35.180" v="6713" actId="478"/>
          <ac:graphicFrameMkLst>
            <pc:docMk/>
            <pc:sldMk cId="1339110062" sldId="2147483168"/>
            <ac:graphicFrameMk id="5" creationId="{C28FF934-F831-80FE-7ED6-48B075A76CD2}"/>
          </ac:graphicFrameMkLst>
        </pc:graphicFrameChg>
        <pc:graphicFrameChg chg="add del">
          <ac:chgData name="Van Hulle, Suzanne" userId="315b17b8-0330-4996-923a-5e7b896a1b5b" providerId="ADAL" clId="{B09485F0-4736-486B-8F47-0B429F128EF9}" dt="2026-02-22T16:45:29.504" v="6712" actId="478"/>
          <ac:graphicFrameMkLst>
            <pc:docMk/>
            <pc:sldMk cId="1339110062" sldId="2147483168"/>
            <ac:graphicFrameMk id="6" creationId="{86BED013-A5E4-FC35-92A0-CE750B68804B}"/>
          </ac:graphicFrameMkLst>
        </pc:graphicFrameChg>
        <pc:graphicFrameChg chg="add del">
          <ac:chgData name="Van Hulle, Suzanne" userId="315b17b8-0330-4996-923a-5e7b896a1b5b" providerId="ADAL" clId="{B09485F0-4736-486B-8F47-0B429F128EF9}" dt="2026-02-23T15:06:20.648" v="6763" actId="478"/>
          <ac:graphicFrameMkLst>
            <pc:docMk/>
            <pc:sldMk cId="1339110062" sldId="2147483168"/>
            <ac:graphicFrameMk id="8" creationId="{2BE48A5B-B409-1926-D238-F3335AB80F34}"/>
          </ac:graphicFrameMkLst>
        </pc:graphicFrameChg>
      </pc:sldChg>
      <pc:sldChg chg="modSp add mod">
        <pc:chgData name="Van Hulle, Suzanne" userId="315b17b8-0330-4996-923a-5e7b896a1b5b" providerId="ADAL" clId="{B09485F0-4736-486B-8F47-0B429F128EF9}" dt="2026-02-23T15:12:29.454" v="6992" actId="27636"/>
        <pc:sldMkLst>
          <pc:docMk/>
          <pc:sldMk cId="2971817540" sldId="2147483169"/>
        </pc:sldMkLst>
        <pc:spChg chg="mod">
          <ac:chgData name="Van Hulle, Suzanne" userId="315b17b8-0330-4996-923a-5e7b896a1b5b" providerId="ADAL" clId="{B09485F0-4736-486B-8F47-0B429F128EF9}" dt="2026-02-23T15:12:29.454" v="6992" actId="27636"/>
          <ac:spMkLst>
            <pc:docMk/>
            <pc:sldMk cId="2971817540" sldId="2147483169"/>
            <ac:spMk id="7" creationId="{6718E9FF-345C-F458-35C9-190CE53F8D42}"/>
          </ac:spMkLst>
        </pc:spChg>
      </pc:sldChg>
      <pc:sldChg chg="modSp add mod">
        <pc:chgData name="Van Hulle, Suzanne" userId="315b17b8-0330-4996-923a-5e7b896a1b5b" providerId="ADAL" clId="{B09485F0-4736-486B-8F47-0B429F128EF9}" dt="2026-02-23T15:09:39.644" v="6881" actId="14100"/>
        <pc:sldMkLst>
          <pc:docMk/>
          <pc:sldMk cId="312385412" sldId="2147483170"/>
        </pc:sldMkLst>
        <pc:spChg chg="mod">
          <ac:chgData name="Van Hulle, Suzanne" userId="315b17b8-0330-4996-923a-5e7b896a1b5b" providerId="ADAL" clId="{B09485F0-4736-486B-8F47-0B429F128EF9}" dt="2026-02-23T15:09:39.644" v="6881" actId="14100"/>
          <ac:spMkLst>
            <pc:docMk/>
            <pc:sldMk cId="312385412" sldId="2147483170"/>
            <ac:spMk id="3" creationId="{8C970DA2-7585-AB8E-2FD1-76C05E38EF61}"/>
          </ac:spMkLst>
        </pc:spChg>
      </pc:sldChg>
      <pc:sldChg chg="modSp add mod">
        <pc:chgData name="Van Hulle, Suzanne" userId="315b17b8-0330-4996-923a-5e7b896a1b5b" providerId="ADAL" clId="{B09485F0-4736-486B-8F47-0B429F128EF9}" dt="2026-02-23T15:11:54.286" v="6949" actId="20577"/>
        <pc:sldMkLst>
          <pc:docMk/>
          <pc:sldMk cId="2591111801" sldId="2147483171"/>
        </pc:sldMkLst>
        <pc:spChg chg="mod">
          <ac:chgData name="Van Hulle, Suzanne" userId="315b17b8-0330-4996-923a-5e7b896a1b5b" providerId="ADAL" clId="{B09485F0-4736-486B-8F47-0B429F128EF9}" dt="2026-02-23T15:11:54.286" v="6949" actId="20577"/>
          <ac:spMkLst>
            <pc:docMk/>
            <pc:sldMk cId="2591111801" sldId="2147483171"/>
            <ac:spMk id="3" creationId="{5A868E91-025A-7B47-3EBA-760F655C7B4A}"/>
          </ac:spMkLst>
        </pc:spChg>
      </pc:sldChg>
      <pc:sldMasterChg chg="delSldLayout">
        <pc:chgData name="Van Hulle, Suzanne" userId="315b17b8-0330-4996-923a-5e7b896a1b5b" providerId="ADAL" clId="{B09485F0-4736-486B-8F47-0B429F128EF9}" dt="2026-02-11T14:08:12.904" v="1968" actId="47"/>
        <pc:sldMasterMkLst>
          <pc:docMk/>
          <pc:sldMasterMk cId="1251140208" sldId="2147483648"/>
        </pc:sldMasterMkLst>
      </pc:sldMasterChg>
      <pc:sldMasterChg chg="delSldLayout">
        <pc:chgData name="Van Hulle, Suzanne" userId="315b17b8-0330-4996-923a-5e7b896a1b5b" providerId="ADAL" clId="{B09485F0-4736-486B-8F47-0B429F128EF9}" dt="2026-02-11T14:12:49.561" v="2002" actId="47"/>
        <pc:sldMasterMkLst>
          <pc:docMk/>
          <pc:sldMasterMk cId="384654109" sldId="2147483689"/>
        </pc:sldMasterMkLst>
      </pc:sldMasterChg>
    </pc:docChg>
  </pc:docChgLst>
  <pc:docChgLst>
    <pc:chgData name="ceddis@psi.org" userId="S::urn:spo:guest#ceddis@psi.org::" providerId="AD" clId="Web-{4CC6BE91-1812-4AC7-8D00-8919AF4CA697}"/>
    <pc:docChg chg="addSld modSld">
      <pc:chgData name="ceddis@psi.org" userId="S::urn:spo:guest#ceddis@psi.org::" providerId="AD" clId="Web-{4CC6BE91-1812-4AC7-8D00-8919AF4CA697}" dt="2026-02-12T10:05:50.187" v="303" actId="20577"/>
      <pc:docMkLst>
        <pc:docMk/>
      </pc:docMkLst>
      <pc:sldChg chg="modSp">
        <pc:chgData name="ceddis@psi.org" userId="S::urn:spo:guest#ceddis@psi.org::" providerId="AD" clId="Web-{4CC6BE91-1812-4AC7-8D00-8919AF4CA697}" dt="2026-02-12T10:00:30.476" v="222" actId="20577"/>
        <pc:sldMkLst>
          <pc:docMk/>
          <pc:sldMk cId="114091536" sldId="2147483139"/>
        </pc:sldMkLst>
        <pc:spChg chg="mod">
          <ac:chgData name="ceddis@psi.org" userId="S::urn:spo:guest#ceddis@psi.org::" providerId="AD" clId="Web-{4CC6BE91-1812-4AC7-8D00-8919AF4CA697}" dt="2026-02-12T10:00:30.476" v="222" actId="20577"/>
          <ac:spMkLst>
            <pc:docMk/>
            <pc:sldMk cId="114091536" sldId="2147483139"/>
            <ac:spMk id="5" creationId="{70F22231-1177-7426-36B5-E246FE638D21}"/>
          </ac:spMkLst>
        </pc:spChg>
      </pc:sldChg>
      <pc:sldChg chg="modSp add">
        <pc:chgData name="ceddis@psi.org" userId="S::urn:spo:guest#ceddis@psi.org::" providerId="AD" clId="Web-{4CC6BE91-1812-4AC7-8D00-8919AF4CA697}" dt="2026-02-12T09:51:41.934" v="13"/>
        <pc:sldMkLst>
          <pc:docMk/>
          <pc:sldMk cId="1785477795" sldId="2147483158"/>
        </pc:sldMkLst>
        <pc:spChg chg="mod">
          <ac:chgData name="ceddis@psi.org" userId="S::urn:spo:guest#ceddis@psi.org::" providerId="AD" clId="Web-{4CC6BE91-1812-4AC7-8D00-8919AF4CA697}" dt="2026-02-12T09:51:41.934" v="13"/>
          <ac:spMkLst>
            <pc:docMk/>
            <pc:sldMk cId="1785477795" sldId="2147483158"/>
            <ac:spMk id="14" creationId="{3E040282-2FD8-4BC6-E237-DEB2545E1C27}"/>
          </ac:spMkLst>
        </pc:spChg>
      </pc:sldChg>
      <pc:sldChg chg="modSp add">
        <pc:chgData name="ceddis@psi.org" userId="S::urn:spo:guest#ceddis@psi.org::" providerId="AD" clId="Web-{4CC6BE91-1812-4AC7-8D00-8919AF4CA697}" dt="2026-02-12T09:53:19.065" v="89" actId="20577"/>
        <pc:sldMkLst>
          <pc:docMk/>
          <pc:sldMk cId="3968465120" sldId="2147483159"/>
        </pc:sldMkLst>
        <pc:spChg chg="mod">
          <ac:chgData name="ceddis@psi.org" userId="S::urn:spo:guest#ceddis@psi.org::" providerId="AD" clId="Web-{4CC6BE91-1812-4AC7-8D00-8919AF4CA697}" dt="2026-02-12T09:53:19.065" v="89" actId="20577"/>
          <ac:spMkLst>
            <pc:docMk/>
            <pc:sldMk cId="3968465120" sldId="2147483159"/>
            <ac:spMk id="2" creationId="{1914B1D7-BE2B-95AA-377B-870C12357E1D}"/>
          </ac:spMkLst>
        </pc:spChg>
      </pc:sldChg>
      <pc:sldChg chg="addSp delSp modSp add">
        <pc:chgData name="ceddis@psi.org" userId="S::urn:spo:guest#ceddis@psi.org::" providerId="AD" clId="Web-{4CC6BE91-1812-4AC7-8D00-8919AF4CA697}" dt="2026-02-12T10:05:50.187" v="303" actId="20577"/>
        <pc:sldMkLst>
          <pc:docMk/>
          <pc:sldMk cId="169378229" sldId="2147483160"/>
        </pc:sldMkLst>
        <pc:spChg chg="mod">
          <ac:chgData name="ceddis@psi.org" userId="S::urn:spo:guest#ceddis@psi.org::" providerId="AD" clId="Web-{4CC6BE91-1812-4AC7-8D00-8919AF4CA697}" dt="2026-02-12T10:01:14.119" v="236" actId="20577"/>
          <ac:spMkLst>
            <pc:docMk/>
            <pc:sldMk cId="169378229" sldId="2147483160"/>
            <ac:spMk id="2" creationId="{87196D4E-401B-2C4D-A5F6-654A0D59A82C}"/>
          </ac:spMkLst>
        </pc:spChg>
        <pc:spChg chg="add mod">
          <ac:chgData name="ceddis@psi.org" userId="S::urn:spo:guest#ceddis@psi.org::" providerId="AD" clId="Web-{4CC6BE91-1812-4AC7-8D00-8919AF4CA697}" dt="2026-02-12T10:01:02.384" v="225" actId="1076"/>
          <ac:spMkLst>
            <pc:docMk/>
            <pc:sldMk cId="169378229" sldId="2147483160"/>
            <ac:spMk id="3" creationId="{A64A142B-90E2-C929-B25C-0FF9EA9F2DCC}"/>
          </ac:spMkLst>
        </pc:spChg>
        <pc:spChg chg="add mod">
          <ac:chgData name="ceddis@psi.org" userId="S::urn:spo:guest#ceddis@psi.org::" providerId="AD" clId="Web-{4CC6BE91-1812-4AC7-8D00-8919AF4CA697}" dt="2026-02-12T10:05:50.187" v="303" actId="20577"/>
          <ac:spMkLst>
            <pc:docMk/>
            <pc:sldMk cId="169378229" sldId="2147483160"/>
            <ac:spMk id="6" creationId="{8DDD1154-FE8A-9AAE-7665-626C89235B0C}"/>
          </ac:spMkLst>
        </pc:spChg>
        <pc:spChg chg="mod">
          <ac:chgData name="ceddis@psi.org" userId="S::urn:spo:guest#ceddis@psi.org::" providerId="AD" clId="Web-{4CC6BE91-1812-4AC7-8D00-8919AF4CA697}" dt="2026-02-12T10:01:02.384" v="224" actId="1076"/>
          <ac:spMkLst>
            <pc:docMk/>
            <pc:sldMk cId="169378229" sldId="2147483160"/>
            <ac:spMk id="10" creationId="{FC7D79F7-EFDC-4F14-43B6-F1418B0E7B9D}"/>
          </ac:spMkLst>
        </pc:spChg>
        <pc:picChg chg="mod">
          <ac:chgData name="ceddis@psi.org" userId="S::urn:spo:guest#ceddis@psi.org::" providerId="AD" clId="Web-{4CC6BE91-1812-4AC7-8D00-8919AF4CA697}" dt="2026-02-12T10:01:02.368" v="223" actId="1076"/>
          <ac:picMkLst>
            <pc:docMk/>
            <pc:sldMk cId="169378229" sldId="2147483160"/>
            <ac:picMk id="7" creationId="{7774CBB5-96E2-F354-C697-C6631BB3B20D}"/>
          </ac:picMkLst>
        </pc:picChg>
      </pc:sldChg>
    </pc:docChg>
  </pc:docChgLst>
  <pc:docChgLst>
    <pc:chgData name="lauren.cohee@lstmed.ac.uk" userId="S::urn:spo:guest#lauren.cohee@lstmed.ac.uk::" providerId="AD" clId="Web-{3A61D153-D6DA-89A9-F7AC-B390142A17C5}"/>
    <pc:docChg chg="addSld delSld modSld sldOrd">
      <pc:chgData name="lauren.cohee@lstmed.ac.uk" userId="S::urn:spo:guest#lauren.cohee@lstmed.ac.uk::" providerId="AD" clId="Web-{3A61D153-D6DA-89A9-F7AC-B390142A17C5}" dt="2026-02-12T20:33:09.716" v="1521" actId="20577"/>
      <pc:docMkLst>
        <pc:docMk/>
      </pc:docMkLst>
      <pc:sldChg chg="addSp delSp modSp mod modClrScheme delAnim chgLayout modNotes">
        <pc:chgData name="lauren.cohee@lstmed.ac.uk" userId="S::urn:spo:guest#lauren.cohee@lstmed.ac.uk::" providerId="AD" clId="Web-{3A61D153-D6DA-89A9-F7AC-B390142A17C5}" dt="2026-02-12T19:46:35.448" v="607" actId="20577"/>
        <pc:sldMkLst>
          <pc:docMk/>
          <pc:sldMk cId="50026806" sldId="281"/>
        </pc:sldMkLst>
        <pc:spChg chg="add mod ord">
          <ac:chgData name="lauren.cohee@lstmed.ac.uk" userId="S::urn:spo:guest#lauren.cohee@lstmed.ac.uk::" providerId="AD" clId="Web-{3A61D153-D6DA-89A9-F7AC-B390142A17C5}" dt="2026-02-12T19:46:35.448" v="607" actId="20577"/>
          <ac:spMkLst>
            <pc:docMk/>
            <pc:sldMk cId="50026806" sldId="281"/>
            <ac:spMk id="2" creationId="{7733E691-98E9-3601-2DBD-2EE201427A3F}"/>
          </ac:spMkLst>
        </pc:spChg>
        <pc:spChg chg="mod ord">
          <ac:chgData name="lauren.cohee@lstmed.ac.uk" userId="S::urn:spo:guest#lauren.cohee@lstmed.ac.uk::" providerId="AD" clId="Web-{3A61D153-D6DA-89A9-F7AC-B390142A17C5}" dt="2026-02-12T19:43:15.292" v="485" actId="1076"/>
          <ac:spMkLst>
            <pc:docMk/>
            <pc:sldMk cId="50026806" sldId="281"/>
            <ac:spMk id="3" creationId="{5CB5B245-55DB-C5CD-F6C1-139A8F44FF46}"/>
          </ac:spMkLst>
        </pc:spChg>
        <pc:spChg chg="mod">
          <ac:chgData name="lauren.cohee@lstmed.ac.uk" userId="S::urn:spo:guest#lauren.cohee@lstmed.ac.uk::" providerId="AD" clId="Web-{3A61D153-D6DA-89A9-F7AC-B390142A17C5}" dt="2026-02-12T19:43:42.214" v="487" actId="1076"/>
          <ac:spMkLst>
            <pc:docMk/>
            <pc:sldMk cId="50026806" sldId="281"/>
            <ac:spMk id="4" creationId="{DC87EC60-01D1-358C-C30E-A7FA692866C1}"/>
          </ac:spMkLst>
        </pc:spChg>
        <pc:spChg chg="mod">
          <ac:chgData name="lauren.cohee@lstmed.ac.uk" userId="S::urn:spo:guest#lauren.cohee@lstmed.ac.uk::" providerId="AD" clId="Web-{3A61D153-D6DA-89A9-F7AC-B390142A17C5}" dt="2026-02-12T19:43:57.917" v="489" actId="1076"/>
          <ac:spMkLst>
            <pc:docMk/>
            <pc:sldMk cId="50026806" sldId="281"/>
            <ac:spMk id="11" creationId="{D74790FE-2E92-39A6-0134-C9D25B00F9C6}"/>
          </ac:spMkLst>
        </pc:spChg>
        <pc:picChg chg="mod">
          <ac:chgData name="lauren.cohee@lstmed.ac.uk" userId="S::urn:spo:guest#lauren.cohee@lstmed.ac.uk::" providerId="AD" clId="Web-{3A61D153-D6DA-89A9-F7AC-B390142A17C5}" dt="2026-02-12T19:44:44.433" v="496" actId="14100"/>
          <ac:picMkLst>
            <pc:docMk/>
            <pc:sldMk cId="50026806" sldId="281"/>
            <ac:picMk id="9" creationId="{B7319B19-4770-213E-0ECD-1FA63E84E990}"/>
          </ac:picMkLst>
        </pc:picChg>
        <pc:picChg chg="mod">
          <ac:chgData name="lauren.cohee@lstmed.ac.uk" userId="S::urn:spo:guest#lauren.cohee@lstmed.ac.uk::" providerId="AD" clId="Web-{3A61D153-D6DA-89A9-F7AC-B390142A17C5}" dt="2026-02-12T19:43:33.245" v="486" actId="1076"/>
          <ac:picMkLst>
            <pc:docMk/>
            <pc:sldMk cId="50026806" sldId="281"/>
            <ac:picMk id="13" creationId="{8FF720B2-2110-2CD2-FFCB-12B6D1FE6161}"/>
          </ac:picMkLst>
        </pc:picChg>
      </pc:sldChg>
      <pc:sldChg chg="modSp">
        <pc:chgData name="lauren.cohee@lstmed.ac.uk" userId="S::urn:spo:guest#lauren.cohee@lstmed.ac.uk::" providerId="AD" clId="Web-{3A61D153-D6DA-89A9-F7AC-B390142A17C5}" dt="2026-02-12T19:13:22.479" v="31" actId="20577"/>
        <pc:sldMkLst>
          <pc:docMk/>
          <pc:sldMk cId="1302767032" sldId="1338"/>
        </pc:sldMkLst>
        <pc:spChg chg="mod">
          <ac:chgData name="lauren.cohee@lstmed.ac.uk" userId="S::urn:spo:guest#lauren.cohee@lstmed.ac.uk::" providerId="AD" clId="Web-{3A61D153-D6DA-89A9-F7AC-B390142A17C5}" dt="2026-02-12T19:13:22.479" v="31" actId="20577"/>
          <ac:spMkLst>
            <pc:docMk/>
            <pc:sldMk cId="1302767032" sldId="1338"/>
            <ac:spMk id="3" creationId="{F491494F-ED7B-40B8-26DC-1E4D858BCED2}"/>
          </ac:spMkLst>
        </pc:spChg>
      </pc:sldChg>
      <pc:sldChg chg="addSp delSp modSp mod setBg modClrScheme chgLayout">
        <pc:chgData name="lauren.cohee@lstmed.ac.uk" userId="S::urn:spo:guest#lauren.cohee@lstmed.ac.uk::" providerId="AD" clId="Web-{3A61D153-D6DA-89A9-F7AC-B390142A17C5}" dt="2026-02-12T19:28:41.495" v="98" actId="20577"/>
        <pc:sldMkLst>
          <pc:docMk/>
          <pc:sldMk cId="2749827464" sldId="2147483144"/>
        </pc:sldMkLst>
        <pc:spChg chg="mod ord">
          <ac:chgData name="lauren.cohee@lstmed.ac.uk" userId="S::urn:spo:guest#lauren.cohee@lstmed.ac.uk::" providerId="AD" clId="Web-{3A61D153-D6DA-89A9-F7AC-B390142A17C5}" dt="2026-02-12T19:28:41.495" v="98" actId="20577"/>
          <ac:spMkLst>
            <pc:docMk/>
            <pc:sldMk cId="2749827464" sldId="2147483144"/>
            <ac:spMk id="2" creationId="{71B5C5F8-E53A-3809-7C68-14A07522E32F}"/>
          </ac:spMkLst>
        </pc:spChg>
        <pc:spChg chg="mod ord">
          <ac:chgData name="lauren.cohee@lstmed.ac.uk" userId="S::urn:spo:guest#lauren.cohee@lstmed.ac.uk::" providerId="AD" clId="Web-{3A61D153-D6DA-89A9-F7AC-B390142A17C5}" dt="2026-02-12T19:28:25.151" v="96"/>
          <ac:spMkLst>
            <pc:docMk/>
            <pc:sldMk cId="2749827464" sldId="2147483144"/>
            <ac:spMk id="3" creationId="{D45ED9B1-F22A-7B88-A850-CA488B786052}"/>
          </ac:spMkLst>
        </pc:spChg>
      </pc:sldChg>
      <pc:sldChg chg="modSp modNotes">
        <pc:chgData name="lauren.cohee@lstmed.ac.uk" userId="S::urn:spo:guest#lauren.cohee@lstmed.ac.uk::" providerId="AD" clId="Web-{3A61D153-D6DA-89A9-F7AC-B390142A17C5}" dt="2026-02-12T20:16:25.575" v="1161"/>
        <pc:sldMkLst>
          <pc:docMk/>
          <pc:sldMk cId="210790845" sldId="2147483145"/>
        </pc:sldMkLst>
        <pc:graphicFrameChg chg="mod modGraphic">
          <ac:chgData name="lauren.cohee@lstmed.ac.uk" userId="S::urn:spo:guest#lauren.cohee@lstmed.ac.uk::" providerId="AD" clId="Web-{3A61D153-D6DA-89A9-F7AC-B390142A17C5}" dt="2026-02-12T20:09:06.372" v="1033"/>
          <ac:graphicFrameMkLst>
            <pc:docMk/>
            <pc:sldMk cId="210790845" sldId="2147483145"/>
            <ac:graphicFrameMk id="4" creationId="{2C3744EF-D2A5-8330-178F-5128516E692F}"/>
          </ac:graphicFrameMkLst>
        </pc:graphicFrameChg>
      </pc:sldChg>
      <pc:sldChg chg="modSp ord">
        <pc:chgData name="lauren.cohee@lstmed.ac.uk" userId="S::urn:spo:guest#lauren.cohee@lstmed.ac.uk::" providerId="AD" clId="Web-{3A61D153-D6DA-89A9-F7AC-B390142A17C5}" dt="2026-02-12T19:48:03.745" v="630" actId="20577"/>
        <pc:sldMkLst>
          <pc:docMk/>
          <pc:sldMk cId="13965746" sldId="2147483150"/>
        </pc:sldMkLst>
        <pc:spChg chg="mod">
          <ac:chgData name="lauren.cohee@lstmed.ac.uk" userId="S::urn:spo:guest#lauren.cohee@lstmed.ac.uk::" providerId="AD" clId="Web-{3A61D153-D6DA-89A9-F7AC-B390142A17C5}" dt="2026-02-12T19:48:03.745" v="630" actId="20577"/>
          <ac:spMkLst>
            <pc:docMk/>
            <pc:sldMk cId="13965746" sldId="2147483150"/>
            <ac:spMk id="2" creationId="{653ACE6E-E42E-2308-F9F0-A9C7AD13B706}"/>
          </ac:spMkLst>
        </pc:spChg>
      </pc:sldChg>
      <pc:sldChg chg="addSp modSp ord">
        <pc:chgData name="lauren.cohee@lstmed.ac.uk" userId="S::urn:spo:guest#lauren.cohee@lstmed.ac.uk::" providerId="AD" clId="Web-{3A61D153-D6DA-89A9-F7AC-B390142A17C5}" dt="2026-02-12T20:31:38.763" v="1479" actId="20577"/>
        <pc:sldMkLst>
          <pc:docMk/>
          <pc:sldMk cId="1271866322" sldId="2147483152"/>
        </pc:sldMkLst>
        <pc:spChg chg="mod">
          <ac:chgData name="lauren.cohee@lstmed.ac.uk" userId="S::urn:spo:guest#lauren.cohee@lstmed.ac.uk::" providerId="AD" clId="Web-{3A61D153-D6DA-89A9-F7AC-B390142A17C5}" dt="2026-02-12T20:25:26.825" v="1269" actId="20577"/>
          <ac:spMkLst>
            <pc:docMk/>
            <pc:sldMk cId="1271866322" sldId="2147483152"/>
            <ac:spMk id="2" creationId="{AFE4F4F7-265B-B358-E34A-838E6A6B5B2D}"/>
          </ac:spMkLst>
        </pc:spChg>
        <pc:spChg chg="mod">
          <ac:chgData name="lauren.cohee@lstmed.ac.uk" userId="S::urn:spo:guest#lauren.cohee@lstmed.ac.uk::" providerId="AD" clId="Web-{3A61D153-D6DA-89A9-F7AC-B390142A17C5}" dt="2026-02-12T20:31:38.763" v="1479" actId="20577"/>
          <ac:spMkLst>
            <pc:docMk/>
            <pc:sldMk cId="1271866322" sldId="2147483152"/>
            <ac:spMk id="3" creationId="{F84E8604-4E86-C607-C3C5-0FC136C4B2A1}"/>
          </ac:spMkLst>
        </pc:spChg>
        <pc:picChg chg="add mod">
          <ac:chgData name="lauren.cohee@lstmed.ac.uk" userId="S::urn:spo:guest#lauren.cohee@lstmed.ac.uk::" providerId="AD" clId="Web-{3A61D153-D6DA-89A9-F7AC-B390142A17C5}" dt="2026-02-12T20:25:34.310" v="1270" actId="1076"/>
          <ac:picMkLst>
            <pc:docMk/>
            <pc:sldMk cId="1271866322" sldId="2147483152"/>
            <ac:picMk id="4" creationId="{8DA4E66C-DC42-FBE8-3028-0BC5C25AC4D1}"/>
          </ac:picMkLst>
        </pc:picChg>
      </pc:sldChg>
      <pc:sldChg chg="addSp delSp modSp new mod modClrScheme chgLayout">
        <pc:chgData name="lauren.cohee@lstmed.ac.uk" userId="S::urn:spo:guest#lauren.cohee@lstmed.ac.uk::" providerId="AD" clId="Web-{3A61D153-D6DA-89A9-F7AC-B390142A17C5}" dt="2026-02-12T20:02:36.012" v="1019" actId="20577"/>
        <pc:sldMkLst>
          <pc:docMk/>
          <pc:sldMk cId="2171390986" sldId="2147483164"/>
        </pc:sldMkLst>
        <pc:spChg chg="mod ord">
          <ac:chgData name="lauren.cohee@lstmed.ac.uk" userId="S::urn:spo:guest#lauren.cohee@lstmed.ac.uk::" providerId="AD" clId="Web-{3A61D153-D6DA-89A9-F7AC-B390142A17C5}" dt="2026-02-12T19:56:12.136" v="659"/>
          <ac:spMkLst>
            <pc:docMk/>
            <pc:sldMk cId="2171390986" sldId="2147483164"/>
            <ac:spMk id="2" creationId="{F0E39DB6-443B-8E49-90A1-E7D785074882}"/>
          </ac:spMkLst>
        </pc:spChg>
        <pc:spChg chg="add del mod">
          <ac:chgData name="lauren.cohee@lstmed.ac.uk" userId="S::urn:spo:guest#lauren.cohee@lstmed.ac.uk::" providerId="AD" clId="Web-{3A61D153-D6DA-89A9-F7AC-B390142A17C5}" dt="2026-02-12T20:02:36.012" v="1019" actId="20577"/>
          <ac:spMkLst>
            <pc:docMk/>
            <pc:sldMk cId="2171390986" sldId="2147483164"/>
            <ac:spMk id="3" creationId="{1A6F556D-11A9-705B-F58C-A1FCBC8F56F5}"/>
          </ac:spMkLst>
        </pc:spChg>
        <pc:picChg chg="add mod ord">
          <ac:chgData name="lauren.cohee@lstmed.ac.uk" userId="S::urn:spo:guest#lauren.cohee@lstmed.ac.uk::" providerId="AD" clId="Web-{3A61D153-D6DA-89A9-F7AC-B390142A17C5}" dt="2026-02-12T19:56:56.058" v="681" actId="1076"/>
          <ac:picMkLst>
            <pc:docMk/>
            <pc:sldMk cId="2171390986" sldId="2147483164"/>
            <ac:picMk id="5" creationId="{CD20D7C4-F2BA-A478-0803-ECC4C2FCBFB1}"/>
          </ac:picMkLst>
        </pc:picChg>
        <pc:picChg chg="add mod">
          <ac:chgData name="lauren.cohee@lstmed.ac.uk" userId="S::urn:spo:guest#lauren.cohee@lstmed.ac.uk::" providerId="AD" clId="Web-{3A61D153-D6DA-89A9-F7AC-B390142A17C5}" dt="2026-02-12T19:57:04.308" v="683" actId="1076"/>
          <ac:picMkLst>
            <pc:docMk/>
            <pc:sldMk cId="2171390986" sldId="2147483164"/>
            <ac:picMk id="8" creationId="{14A2B78B-9707-D3EC-2633-4055092EE58C}"/>
          </ac:picMkLst>
        </pc:picChg>
      </pc:sldChg>
      <pc:sldChg chg="addSp delSp modSp new mod modClrScheme chgLayout">
        <pc:chgData name="lauren.cohee@lstmed.ac.uk" userId="S::urn:spo:guest#lauren.cohee@lstmed.ac.uk::" providerId="AD" clId="Web-{3A61D153-D6DA-89A9-F7AC-B390142A17C5}" dt="2026-02-12T20:33:09.716" v="1521" actId="20577"/>
        <pc:sldMkLst>
          <pc:docMk/>
          <pc:sldMk cId="980302007" sldId="2147483165"/>
        </pc:sldMkLst>
        <pc:spChg chg="mod ord">
          <ac:chgData name="lauren.cohee@lstmed.ac.uk" userId="S::urn:spo:guest#lauren.cohee@lstmed.ac.uk::" providerId="AD" clId="Web-{3A61D153-D6DA-89A9-F7AC-B390142A17C5}" dt="2026-02-12T20:13:43.512" v="1086"/>
          <ac:spMkLst>
            <pc:docMk/>
            <pc:sldMk cId="980302007" sldId="2147483165"/>
            <ac:spMk id="2" creationId="{F194AB83-976B-0D1C-5042-C6A9E55C94FC}"/>
          </ac:spMkLst>
        </pc:spChg>
        <pc:spChg chg="add mod ord">
          <ac:chgData name="lauren.cohee@lstmed.ac.uk" userId="S::urn:spo:guest#lauren.cohee@lstmed.ac.uk::" providerId="AD" clId="Web-{3A61D153-D6DA-89A9-F7AC-B390142A17C5}" dt="2026-02-12T20:33:09.716" v="1521" actId="20577"/>
          <ac:spMkLst>
            <pc:docMk/>
            <pc:sldMk cId="980302007" sldId="2147483165"/>
            <ac:spMk id="7" creationId="{515D92E7-00AD-AF3D-680B-BE64816CB614}"/>
          </ac:spMkLst>
        </pc:spChg>
        <pc:picChg chg="add mod ord modCrop">
          <ac:chgData name="lauren.cohee@lstmed.ac.uk" userId="S::urn:spo:guest#lauren.cohee@lstmed.ac.uk::" providerId="AD" clId="Web-{3A61D153-D6DA-89A9-F7AC-B390142A17C5}" dt="2026-02-12T20:14:49.216" v="1094"/>
          <ac:picMkLst>
            <pc:docMk/>
            <pc:sldMk cId="980302007" sldId="2147483165"/>
            <ac:picMk id="4" creationId="{A67400B2-3DBF-0839-7098-79E2C59F2C7A}"/>
          </ac:picMkLst>
        </pc:picChg>
        <pc:picChg chg="add mod ord modCrop">
          <ac:chgData name="lauren.cohee@lstmed.ac.uk" userId="S::urn:spo:guest#lauren.cohee@lstmed.ac.uk::" providerId="AD" clId="Web-{3A61D153-D6DA-89A9-F7AC-B390142A17C5}" dt="2026-02-12T20:13:25.466" v="1085"/>
          <ac:picMkLst>
            <pc:docMk/>
            <pc:sldMk cId="980302007" sldId="2147483165"/>
            <ac:picMk id="6" creationId="{948B5F54-0F52-3360-A503-642B43653FE4}"/>
          </ac:picMkLst>
        </pc:picChg>
      </pc:sldChg>
    </pc:docChg>
  </pc:docChgLst>
  <pc:docChgLst>
    <pc:chgData name="lauren.cohee@lstmed.ac.uk" userId="S::urn:spo:guest#lauren.cohee@lstmed.ac.uk::" providerId="AD" clId="Web-{855D0EAD-17FC-DDD2-C6F4-1E50EABB78CD}"/>
    <pc:docChg chg="modSld">
      <pc:chgData name="lauren.cohee@lstmed.ac.uk" userId="S::urn:spo:guest#lauren.cohee@lstmed.ac.uk::" providerId="AD" clId="Web-{855D0EAD-17FC-DDD2-C6F4-1E50EABB78CD}" dt="2026-02-20T16:31:27.912" v="102" actId="20577"/>
      <pc:docMkLst>
        <pc:docMk/>
      </pc:docMkLst>
      <pc:sldChg chg="delAnim">
        <pc:chgData name="lauren.cohee@lstmed.ac.uk" userId="S::urn:spo:guest#lauren.cohee@lstmed.ac.uk::" providerId="AD" clId="Web-{855D0EAD-17FC-DDD2-C6F4-1E50EABB78CD}" dt="2026-02-20T16:25:14.442" v="1"/>
        <pc:sldMkLst>
          <pc:docMk/>
          <pc:sldMk cId="50026806" sldId="281"/>
        </pc:sldMkLst>
      </pc:sldChg>
      <pc:sldChg chg="modSp">
        <pc:chgData name="lauren.cohee@lstmed.ac.uk" userId="S::urn:spo:guest#lauren.cohee@lstmed.ac.uk::" providerId="AD" clId="Web-{855D0EAD-17FC-DDD2-C6F4-1E50EABB78CD}" dt="2026-02-20T16:25:44.724" v="3" actId="1076"/>
        <pc:sldMkLst>
          <pc:docMk/>
          <pc:sldMk cId="13965746" sldId="2147483150"/>
        </pc:sldMkLst>
        <pc:spChg chg="mod">
          <ac:chgData name="lauren.cohee@lstmed.ac.uk" userId="S::urn:spo:guest#lauren.cohee@lstmed.ac.uk::" providerId="AD" clId="Web-{855D0EAD-17FC-DDD2-C6F4-1E50EABB78CD}" dt="2026-02-20T16:25:39.224" v="2" actId="1076"/>
          <ac:spMkLst>
            <pc:docMk/>
            <pc:sldMk cId="13965746" sldId="2147483150"/>
            <ac:spMk id="2" creationId="{653ACE6E-E42E-2308-F9F0-A9C7AD13B706}"/>
          </ac:spMkLst>
        </pc:spChg>
        <pc:graphicFrameChg chg="mod">
          <ac:chgData name="lauren.cohee@lstmed.ac.uk" userId="S::urn:spo:guest#lauren.cohee@lstmed.ac.uk::" providerId="AD" clId="Web-{855D0EAD-17FC-DDD2-C6F4-1E50EABB78CD}" dt="2026-02-20T16:25:44.724" v="3" actId="1076"/>
          <ac:graphicFrameMkLst>
            <pc:docMk/>
            <pc:sldMk cId="13965746" sldId="2147483150"/>
            <ac:graphicFrameMk id="4" creationId="{CDE7AD93-D22F-07B7-D0AD-8637DEF25F8D}"/>
          </ac:graphicFrameMkLst>
        </pc:graphicFrameChg>
      </pc:sldChg>
      <pc:sldChg chg="addSp modSp">
        <pc:chgData name="lauren.cohee@lstmed.ac.uk" userId="S::urn:spo:guest#lauren.cohee@lstmed.ac.uk::" providerId="AD" clId="Web-{855D0EAD-17FC-DDD2-C6F4-1E50EABB78CD}" dt="2026-02-20T16:31:27.912" v="102" actId="20577"/>
        <pc:sldMkLst>
          <pc:docMk/>
          <pc:sldMk cId="2171390986" sldId="2147483164"/>
        </pc:sldMkLst>
        <pc:spChg chg="mod">
          <ac:chgData name="lauren.cohee@lstmed.ac.uk" userId="S::urn:spo:guest#lauren.cohee@lstmed.ac.uk::" providerId="AD" clId="Web-{855D0EAD-17FC-DDD2-C6F4-1E50EABB78CD}" dt="2026-02-20T16:30:58.100" v="99" actId="1076"/>
          <ac:spMkLst>
            <pc:docMk/>
            <pc:sldMk cId="2171390986" sldId="2147483164"/>
            <ac:spMk id="2" creationId="{F0E39DB6-443B-8E49-90A1-E7D785074882}"/>
          </ac:spMkLst>
        </pc:spChg>
        <pc:spChg chg="mod">
          <ac:chgData name="lauren.cohee@lstmed.ac.uk" userId="S::urn:spo:guest#lauren.cohee@lstmed.ac.uk::" providerId="AD" clId="Web-{855D0EAD-17FC-DDD2-C6F4-1E50EABB78CD}" dt="2026-02-20T16:31:01.912" v="100" actId="1076"/>
          <ac:spMkLst>
            <pc:docMk/>
            <pc:sldMk cId="2171390986" sldId="2147483164"/>
            <ac:spMk id="3" creationId="{1A6F556D-11A9-705B-F58C-A1FCBC8F56F5}"/>
          </ac:spMkLst>
        </pc:spChg>
        <pc:spChg chg="add mod">
          <ac:chgData name="lauren.cohee@lstmed.ac.uk" userId="S::urn:spo:guest#lauren.cohee@lstmed.ac.uk::" providerId="AD" clId="Web-{855D0EAD-17FC-DDD2-C6F4-1E50EABB78CD}" dt="2026-02-20T16:31:27.912" v="102" actId="20577"/>
          <ac:spMkLst>
            <pc:docMk/>
            <pc:sldMk cId="2171390986" sldId="2147483164"/>
            <ac:spMk id="4" creationId="{7B320299-E942-9ACE-1BF8-FBB5B5D72F34}"/>
          </ac:spMkLst>
        </pc:spChg>
      </pc:sldChg>
      <pc:sldChg chg="modSp">
        <pc:chgData name="lauren.cohee@lstmed.ac.uk" userId="S::urn:spo:guest#lauren.cohee@lstmed.ac.uk::" providerId="AD" clId="Web-{855D0EAD-17FC-DDD2-C6F4-1E50EABB78CD}" dt="2026-02-20T16:28:35.068" v="50" actId="20577"/>
        <pc:sldMkLst>
          <pc:docMk/>
          <pc:sldMk cId="980302007" sldId="2147483165"/>
        </pc:sldMkLst>
        <pc:spChg chg="mod">
          <ac:chgData name="lauren.cohee@lstmed.ac.uk" userId="S::urn:spo:guest#lauren.cohee@lstmed.ac.uk::" providerId="AD" clId="Web-{855D0EAD-17FC-DDD2-C6F4-1E50EABB78CD}" dt="2026-02-20T16:28:35.068" v="50" actId="20577"/>
          <ac:spMkLst>
            <pc:docMk/>
            <pc:sldMk cId="980302007" sldId="2147483165"/>
            <ac:spMk id="7" creationId="{515D92E7-00AD-AF3D-680B-BE64816CB614}"/>
          </ac:spMkLst>
        </pc:spChg>
      </pc:sldChg>
    </pc:docChg>
  </pc:docChgLst>
  <pc:docChgLst>
    <pc:chgData name="ceddis@psi.org" userId="S::urn:spo:guest#ceddis@psi.org::" providerId="AD" clId="Web-{56A07C81-518F-CFBB-147C-9873256DC0F8}"/>
    <pc:docChg chg="delSld modSld sldOrd">
      <pc:chgData name="ceddis@psi.org" userId="S::urn:spo:guest#ceddis@psi.org::" providerId="AD" clId="Web-{56A07C81-518F-CFBB-147C-9873256DC0F8}" dt="2026-02-11T15:22:56.705" v="93" actId="20577"/>
      <pc:docMkLst>
        <pc:docMk/>
      </pc:docMkLst>
      <pc:sldChg chg="modSp modCm">
        <pc:chgData name="ceddis@psi.org" userId="S::urn:spo:guest#ceddis@psi.org::" providerId="AD" clId="Web-{56A07C81-518F-CFBB-147C-9873256DC0F8}" dt="2026-02-11T15:22:56.705" v="93" actId="20577"/>
        <pc:sldMkLst>
          <pc:docMk/>
          <pc:sldMk cId="1302767032" sldId="1338"/>
        </pc:sldMkLst>
        <pc:spChg chg="mod">
          <ac:chgData name="ceddis@psi.org" userId="S::urn:spo:guest#ceddis@psi.org::" providerId="AD" clId="Web-{56A07C81-518F-CFBB-147C-9873256DC0F8}" dt="2026-02-11T15:22:56.705" v="93" actId="20577"/>
          <ac:spMkLst>
            <pc:docMk/>
            <pc:sldMk cId="1302767032" sldId="1338"/>
            <ac:spMk id="3" creationId="{F491494F-ED7B-40B8-26DC-1E4D858BCED2}"/>
          </ac:spMkLst>
        </pc:spChg>
        <pc:extLst>
          <p:ext xmlns:p="http://schemas.openxmlformats.org/presentationml/2006/main" uri="{D6D511B9-2390-475A-947B-AFAB55BFBCF1}">
            <pc226:cmChg xmlns:pc226="http://schemas.microsoft.com/office/powerpoint/2022/06/main/command" chg="mod">
              <pc226:chgData name="ceddis@psi.org" userId="S::urn:spo:guest#ceddis@psi.org::" providerId="AD" clId="Web-{56A07C81-518F-CFBB-147C-9873256DC0F8}" dt="2026-02-11T15:22:36.846" v="92" actId="20577"/>
              <pc2:cmMkLst xmlns:pc2="http://schemas.microsoft.com/office/powerpoint/2019/9/main/command">
                <pc:docMk/>
                <pc:sldMk cId="1302767032" sldId="1338"/>
                <pc2:cmMk id="{37947A76-9BA7-425B-AACD-E434293EE255}"/>
              </pc2:cmMkLst>
            </pc226:cmChg>
          </p:ext>
        </pc:extLst>
      </pc:sldChg>
      <pc:sldChg chg="modSp">
        <pc:chgData name="ceddis@psi.org" userId="S::urn:spo:guest#ceddis@psi.org::" providerId="AD" clId="Web-{56A07C81-518F-CFBB-147C-9873256DC0F8}" dt="2026-02-11T15:20:03.828" v="76" actId="20577"/>
        <pc:sldMkLst>
          <pc:docMk/>
          <pc:sldMk cId="1943556075" sldId="1344"/>
        </pc:sldMkLst>
        <pc:spChg chg="mod">
          <ac:chgData name="ceddis@psi.org" userId="S::urn:spo:guest#ceddis@psi.org::" providerId="AD" clId="Web-{56A07C81-518F-CFBB-147C-9873256DC0F8}" dt="2026-02-11T15:20:03.828" v="76" actId="20577"/>
          <ac:spMkLst>
            <pc:docMk/>
            <pc:sldMk cId="1943556075" sldId="1344"/>
            <ac:spMk id="3" creationId="{A3C1AE27-EC04-DCF6-4E6B-C3E33E442124}"/>
          </ac:spMkLst>
        </pc:spChg>
      </pc:sldChg>
      <pc:sldChg chg="ord">
        <pc:chgData name="ceddis@psi.org" userId="S::urn:spo:guest#ceddis@psi.org::" providerId="AD" clId="Web-{56A07C81-518F-CFBB-147C-9873256DC0F8}" dt="2026-02-11T15:21:06.563" v="80"/>
        <pc:sldMkLst>
          <pc:docMk/>
          <pc:sldMk cId="2749827464" sldId="2147483144"/>
        </pc:sldMkLst>
      </pc:sldChg>
      <pc:sldChg chg="modSp ord">
        <pc:chgData name="ceddis@psi.org" userId="S::urn:spo:guest#ceddis@psi.org::" providerId="AD" clId="Web-{56A07C81-518F-CFBB-147C-9873256DC0F8}" dt="2026-02-11T15:21:38.486" v="86" actId="20577"/>
        <pc:sldMkLst>
          <pc:docMk/>
          <pc:sldMk cId="2575445235" sldId="2147483157"/>
        </pc:sldMkLst>
        <pc:spChg chg="mod">
          <ac:chgData name="ceddis@psi.org" userId="S::urn:spo:guest#ceddis@psi.org::" providerId="AD" clId="Web-{56A07C81-518F-CFBB-147C-9873256DC0F8}" dt="2026-02-11T15:21:38.486" v="86" actId="20577"/>
          <ac:spMkLst>
            <pc:docMk/>
            <pc:sldMk cId="2575445235" sldId="2147483157"/>
            <ac:spMk id="5" creationId="{8BF1D6EC-D946-77F9-ECDA-CFC880BF6A51}"/>
          </ac:spMkLst>
        </pc:spChg>
      </pc:sldChg>
    </pc:docChg>
  </pc:docChgLst>
  <pc:docChgLst>
    <pc:chgData name="audibertc@mmv.org" userId="S::urn:spo:guest#audibertc@mmv.org::" providerId="AD" clId="Web-{FCF72F82-9C51-9025-7FE2-D8E2140D395F}"/>
    <pc:docChg chg="mod">
      <pc:chgData name="audibertc@mmv.org" userId="S::urn:spo:guest#audibertc@mmv.org::" providerId="AD" clId="Web-{FCF72F82-9C51-9025-7FE2-D8E2140D395F}" dt="2026-02-13T15:50:57.385"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D629F-6672-4D26-A108-CCEC873DA129}" type="datetimeFigureOut">
              <a:rPr lang="en-US" smtClean="0"/>
              <a:t>20-Feb-26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CC06F-C66A-4720-82AD-DAC6FA3569CF}" type="slidenum">
              <a:rPr lang="en-US" smtClean="0"/>
              <a:t>‹#›</a:t>
            </a:fld>
            <a:endParaRPr lang="en-US"/>
          </a:p>
        </p:txBody>
      </p:sp>
    </p:spTree>
    <p:extLst>
      <p:ext uri="{BB962C8B-B14F-4D97-AF65-F5344CB8AC3E}">
        <p14:creationId xmlns:p14="http://schemas.microsoft.com/office/powerpoint/2010/main" val="148268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1CC06F-C66A-4720-82AD-DAC6FA3569CF}" type="slidenum">
              <a:rPr lang="en-US" smtClean="0"/>
              <a:t>1</a:t>
            </a:fld>
            <a:endParaRPr lang="en-US"/>
          </a:p>
        </p:txBody>
      </p:sp>
    </p:spTree>
    <p:extLst>
      <p:ext uri="{BB962C8B-B14F-4D97-AF65-F5344CB8AC3E}">
        <p14:creationId xmlns:p14="http://schemas.microsoft.com/office/powerpoint/2010/main" val="174382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9DA31-B5F5-B86E-22E6-07FA1B975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EC0C67-5379-68D9-84E5-7305B57B7A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F5660-29AC-91F0-342A-13365F65E3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0D2AE08-8B11-1FDB-B102-602354EF537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172D5D-3715-4A0A-960A-5D3C70AACC16}" type="slidenum">
              <a:rPr kumimoji="0" lang="en-GB" sz="1200" b="0" i="0" u="none" strike="noStrike" kern="1200" cap="none" spc="0" normalizeH="0" baseline="0" noProof="0" smtClean="0">
                <a:ln>
                  <a:noFill/>
                </a:ln>
                <a:solidFill>
                  <a:prstClr val="black"/>
                </a:solidFill>
                <a:effectLst/>
                <a:uLnTx/>
                <a:uFillTx/>
                <a:latin typeface="Roboto Light"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Roboto Light" panose="02000000000000000000" pitchFamily="2" charset="0"/>
              <a:ea typeface="+mn-ea"/>
              <a:cs typeface="+mn-cs"/>
            </a:endParaRPr>
          </a:p>
        </p:txBody>
      </p:sp>
    </p:spTree>
    <p:extLst>
      <p:ext uri="{BB962C8B-B14F-4D97-AF65-F5344CB8AC3E}">
        <p14:creationId xmlns:p14="http://schemas.microsoft.com/office/powerpoint/2010/main" val="139172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BAB75-2C12-0041-89F1-37A8042FC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2DC9E-578B-ED0C-F505-AA747C5CC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32EB4-6B46-AEFB-D005-1C926F1A5163}"/>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Difference between coverage of individual dose and cumulative doses is due mostly by vit A being delivered by “nutrition and child week” (and not recorded in vaccination cards). 27% (82%-55%) of children receiving the first dose of vitamin A hadn’t received DPT2 &amp; DPT3 </a:t>
            </a:r>
            <a:r>
              <a:rPr lang="en-US" b="1" u="sng"/>
              <a:t>(this is a potential way that could be used to find zero dose or dropped out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From our baseline it seems that the proportion of vaccines received by outreach delivery method is very low. Need to see if it is the same is happening in </a:t>
            </a:r>
            <a:r>
              <a:rPr lang="en-US" err="1"/>
              <a:t>CdI</a:t>
            </a:r>
            <a:r>
              <a:rPr lang="en-US"/>
              <a:t>/ Benin and at end of the study evaluations ( we expect differences, seeing the support of PSI to outreach interventions)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a:extLst>
              <a:ext uri="{FF2B5EF4-FFF2-40B4-BE49-F238E27FC236}">
                <a16:creationId xmlns:a16="http://schemas.microsoft.com/office/drawing/2014/main" id="{89A075B1-6413-2430-BE5A-0FA6AD62ACE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172D5D-3715-4A0A-960A-5D3C70AACC16}" type="slidenum">
              <a:rPr kumimoji="0" lang="en-GB" sz="1200" b="0" i="0" u="none" strike="noStrike" kern="1200" cap="none" spc="0" normalizeH="0" baseline="0" noProof="0" smtClean="0">
                <a:ln>
                  <a:noFill/>
                </a:ln>
                <a:solidFill>
                  <a:prstClr val="black"/>
                </a:solidFill>
                <a:effectLst/>
                <a:uLnTx/>
                <a:uFillTx/>
                <a:latin typeface="Roboto Light"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Roboto Light" panose="02000000000000000000" pitchFamily="2" charset="0"/>
              <a:ea typeface="+mn-ea"/>
              <a:cs typeface="+mn-cs"/>
            </a:endParaRPr>
          </a:p>
        </p:txBody>
      </p:sp>
    </p:spTree>
    <p:extLst>
      <p:ext uri="{BB962C8B-B14F-4D97-AF65-F5344CB8AC3E}">
        <p14:creationId xmlns:p14="http://schemas.microsoft.com/office/powerpoint/2010/main" val="205314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B0478-158F-78D5-837A-9A32B344F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DE44F-F56C-A1CC-E915-43B28CE378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881B68-1B49-F990-991D-70AEAAC0286B}"/>
              </a:ext>
            </a:extLst>
          </p:cNvPr>
          <p:cNvSpPr>
            <a:spLocks noGrp="1"/>
          </p:cNvSpPr>
          <p:nvPr>
            <p:ph type="body" idx="1"/>
          </p:nvPr>
        </p:nvSpPr>
        <p:spPr/>
        <p:txBody>
          <a:bodyPr/>
          <a:lstStyle/>
          <a:p>
            <a:r>
              <a:rPr lang="en-US" b="0" i="0">
                <a:solidFill>
                  <a:srgbClr val="212121"/>
                </a:solidFill>
                <a:effectLst/>
                <a:highlight>
                  <a:srgbClr val="FFFFFF"/>
                </a:highlight>
                <a:latin typeface="Cambria" panose="02040503050406030204" pitchFamily="18" charset="0"/>
              </a:rPr>
              <a:t>Vaccination dropout was estimated as the proportion of children who did not get the subsequent vaccine among those who received the first vaccine. A generalized estimating equation was used to assess determinants of the dropout rate and findings were presented using an adjusted odds ratio with 95% confidence interval</a:t>
            </a:r>
          </a:p>
        </p:txBody>
      </p:sp>
      <p:sp>
        <p:nvSpPr>
          <p:cNvPr id="4" name="Slide Number Placeholder 3">
            <a:extLst>
              <a:ext uri="{FF2B5EF4-FFF2-40B4-BE49-F238E27FC236}">
                <a16:creationId xmlns:a16="http://schemas.microsoft.com/office/drawing/2014/main" id="{F159773A-736D-5BA6-DC25-1126F34AA1B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172D5D-3715-4A0A-960A-5D3C70AACC16}" type="slidenum">
              <a:rPr kumimoji="0" lang="en-GB" sz="1200" b="0" i="0" u="none" strike="noStrike" kern="1200" cap="none" spc="0" normalizeH="0" baseline="0" noProof="0" smtClean="0">
                <a:ln>
                  <a:noFill/>
                </a:ln>
                <a:solidFill>
                  <a:prstClr val="black"/>
                </a:solidFill>
                <a:effectLst/>
                <a:uLnTx/>
                <a:uFillTx/>
                <a:latin typeface="Roboto Light"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Roboto Light" panose="02000000000000000000" pitchFamily="2" charset="0"/>
              <a:ea typeface="+mn-ea"/>
              <a:cs typeface="+mn-cs"/>
            </a:endParaRPr>
          </a:p>
        </p:txBody>
      </p:sp>
    </p:spTree>
    <p:extLst>
      <p:ext uri="{BB962C8B-B14F-4D97-AF65-F5344CB8AC3E}">
        <p14:creationId xmlns:p14="http://schemas.microsoft.com/office/powerpoint/2010/main" val="341116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will update this map based additional information gathered during the first two days of the meeting</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93895-1203-6847-9BA2-4CA72929C2D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887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861CC06F-C66A-4720-82AD-DAC6FA3569CF}" type="slidenum">
              <a:rPr lang="en-US" smtClean="0"/>
              <a:t>27</a:t>
            </a:fld>
            <a:endParaRPr lang="en-US"/>
          </a:p>
        </p:txBody>
      </p:sp>
    </p:spTree>
    <p:extLst>
      <p:ext uri="{BB962C8B-B14F-4D97-AF65-F5344CB8AC3E}">
        <p14:creationId xmlns:p14="http://schemas.microsoft.com/office/powerpoint/2010/main" val="361948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150C-618B-4C4A-A144-1F9FB681AE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9EC3BF-EE6E-46A2-B86C-719D12425C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CDA203-5BA3-4C99-975B-6DA723D82B34}"/>
              </a:ext>
            </a:extLst>
          </p:cNvPr>
          <p:cNvSpPr>
            <a:spLocks noGrp="1"/>
          </p:cNvSpPr>
          <p:nvPr>
            <p:ph type="dt" sz="half" idx="10"/>
          </p:nvPr>
        </p:nvSpPr>
        <p:spPr/>
        <p:txBody>
          <a:bodyPr/>
          <a:lstStyle/>
          <a:p>
            <a:fld id="{0F8BE621-B0F9-4B83-9CB6-BEBA21321A3D}" type="datetime1">
              <a:rPr lang="en-US" smtClean="0"/>
              <a:t>20-Feb-26</a:t>
            </a:fld>
            <a:endParaRPr lang="en-US"/>
          </a:p>
        </p:txBody>
      </p:sp>
      <p:sp>
        <p:nvSpPr>
          <p:cNvPr id="5" name="Footer Placeholder 4">
            <a:extLst>
              <a:ext uri="{FF2B5EF4-FFF2-40B4-BE49-F238E27FC236}">
                <a16:creationId xmlns:a16="http://schemas.microsoft.com/office/drawing/2014/main" id="{41101E87-C108-4B3B-9542-1CDC7333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6ED2D-3DEE-4B98-A01E-0A5655C79AAD}"/>
              </a:ext>
            </a:extLst>
          </p:cNvPr>
          <p:cNvSpPr>
            <a:spLocks noGrp="1"/>
          </p:cNvSpPr>
          <p:nvPr>
            <p:ph type="sldNum" sz="quarter" idx="12"/>
          </p:nvPr>
        </p:nvSpPr>
        <p:spPr/>
        <p:txBody>
          <a:bodyPr/>
          <a:lstStyle/>
          <a:p>
            <a:fld id="{C9694A5B-3CFC-4180-A885-423B0562C46D}" type="slidenum">
              <a:rPr lang="en-US" smtClean="0"/>
              <a:t>‹#›</a:t>
            </a:fld>
            <a:endParaRPr lang="en-US"/>
          </a:p>
        </p:txBody>
      </p:sp>
    </p:spTree>
    <p:extLst>
      <p:ext uri="{BB962C8B-B14F-4D97-AF65-F5344CB8AC3E}">
        <p14:creationId xmlns:p14="http://schemas.microsoft.com/office/powerpoint/2010/main" val="2657831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AFC6-37A9-4108-9AE0-596E187F77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EDF80-DA86-430F-BD6B-5D484D22E3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22E13-6D4A-4F9C-A39D-3B35102A2E1C}"/>
              </a:ext>
            </a:extLst>
          </p:cNvPr>
          <p:cNvSpPr>
            <a:spLocks noGrp="1"/>
          </p:cNvSpPr>
          <p:nvPr>
            <p:ph type="dt" sz="half" idx="10"/>
          </p:nvPr>
        </p:nvSpPr>
        <p:spPr/>
        <p:txBody>
          <a:bodyPr/>
          <a:lstStyle/>
          <a:p>
            <a:fld id="{32F6A49D-8E78-42A6-8FBB-B5DA61AF982D}" type="datetime1">
              <a:rPr lang="en-US" smtClean="0"/>
              <a:t>20-Feb-26</a:t>
            </a:fld>
            <a:endParaRPr lang="en-US"/>
          </a:p>
        </p:txBody>
      </p:sp>
      <p:sp>
        <p:nvSpPr>
          <p:cNvPr id="5" name="Footer Placeholder 4">
            <a:extLst>
              <a:ext uri="{FF2B5EF4-FFF2-40B4-BE49-F238E27FC236}">
                <a16:creationId xmlns:a16="http://schemas.microsoft.com/office/drawing/2014/main" id="{CFE9D0E8-0675-4590-A126-8EC17FC5C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A0825-0473-4522-BED2-E4A9D31C16FC}"/>
              </a:ext>
            </a:extLst>
          </p:cNvPr>
          <p:cNvSpPr>
            <a:spLocks noGrp="1"/>
          </p:cNvSpPr>
          <p:nvPr>
            <p:ph type="sldNum" sz="quarter" idx="12"/>
          </p:nvPr>
        </p:nvSpPr>
        <p:spPr/>
        <p:txBody>
          <a:bodyPr/>
          <a:lstStyle/>
          <a:p>
            <a:fld id="{C9694A5B-3CFC-4180-A885-423B0562C46D}" type="slidenum">
              <a:rPr lang="en-US" smtClean="0"/>
              <a:t>‹#›</a:t>
            </a:fld>
            <a:endParaRPr lang="en-US"/>
          </a:p>
        </p:txBody>
      </p:sp>
    </p:spTree>
    <p:extLst>
      <p:ext uri="{BB962C8B-B14F-4D97-AF65-F5344CB8AC3E}">
        <p14:creationId xmlns:p14="http://schemas.microsoft.com/office/powerpoint/2010/main" val="209332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159E2-FD6F-48E6-B6E0-E07771F0DD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BF7190-FBF9-4A2D-A440-D5BC9F9B88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69C14-FD38-4CB8-A64B-9E4635AD4C6F}"/>
              </a:ext>
            </a:extLst>
          </p:cNvPr>
          <p:cNvSpPr>
            <a:spLocks noGrp="1"/>
          </p:cNvSpPr>
          <p:nvPr>
            <p:ph type="dt" sz="half" idx="10"/>
          </p:nvPr>
        </p:nvSpPr>
        <p:spPr/>
        <p:txBody>
          <a:bodyPr/>
          <a:lstStyle/>
          <a:p>
            <a:fld id="{F3FB7BE1-E7B0-49FA-8863-E2B6B7004125}" type="datetime1">
              <a:rPr lang="en-US" smtClean="0"/>
              <a:t>20-Feb-26</a:t>
            </a:fld>
            <a:endParaRPr lang="en-US"/>
          </a:p>
        </p:txBody>
      </p:sp>
      <p:sp>
        <p:nvSpPr>
          <p:cNvPr id="5" name="Footer Placeholder 4">
            <a:extLst>
              <a:ext uri="{FF2B5EF4-FFF2-40B4-BE49-F238E27FC236}">
                <a16:creationId xmlns:a16="http://schemas.microsoft.com/office/drawing/2014/main" id="{61867F4E-5653-4B10-BFD6-67335D235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CD441-B6A5-48F2-9D93-60E33BAC3573}"/>
              </a:ext>
            </a:extLst>
          </p:cNvPr>
          <p:cNvSpPr>
            <a:spLocks noGrp="1"/>
          </p:cNvSpPr>
          <p:nvPr>
            <p:ph type="sldNum" sz="quarter" idx="12"/>
          </p:nvPr>
        </p:nvSpPr>
        <p:spPr/>
        <p:txBody>
          <a:bodyPr/>
          <a:lstStyle/>
          <a:p>
            <a:fld id="{C9694A5B-3CFC-4180-A885-423B0562C46D}" type="slidenum">
              <a:rPr lang="en-US" smtClean="0"/>
              <a:t>‹#›</a:t>
            </a:fld>
            <a:endParaRPr lang="en-US"/>
          </a:p>
        </p:txBody>
      </p:sp>
    </p:spTree>
    <p:extLst>
      <p:ext uri="{BB962C8B-B14F-4D97-AF65-F5344CB8AC3E}">
        <p14:creationId xmlns:p14="http://schemas.microsoft.com/office/powerpoint/2010/main" val="1346790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36C373-DE87-A646-B2D9-679F2F73008D}"/>
              </a:ext>
            </a:extLst>
          </p:cNvPr>
          <p:cNvSpPr>
            <a:spLocks noGrp="1"/>
          </p:cNvSpPr>
          <p:nvPr>
            <p:ph type="title" hasCustomPrompt="1"/>
          </p:nvPr>
        </p:nvSpPr>
        <p:spPr>
          <a:xfrm>
            <a:off x="838200" y="1228224"/>
            <a:ext cx="10262356" cy="597401"/>
          </a:xfrm>
          <a:prstGeom prst="rect">
            <a:avLst/>
          </a:prstGeom>
        </p:spPr>
        <p:txBody>
          <a:bodyPr/>
          <a:lstStyle/>
          <a:p>
            <a:r>
              <a:rPr lang="en-US"/>
              <a:t>TITLE GOES HERE</a:t>
            </a:r>
          </a:p>
        </p:txBody>
      </p:sp>
      <p:sp>
        <p:nvSpPr>
          <p:cNvPr id="4" name="Text Placeholder 6">
            <a:extLst>
              <a:ext uri="{FF2B5EF4-FFF2-40B4-BE49-F238E27FC236}">
                <a16:creationId xmlns:a16="http://schemas.microsoft.com/office/drawing/2014/main" id="{1BBFDADE-A025-B648-A763-1BA4C9F3ACBD}"/>
              </a:ext>
            </a:extLst>
          </p:cNvPr>
          <p:cNvSpPr>
            <a:spLocks noGrp="1"/>
          </p:cNvSpPr>
          <p:nvPr>
            <p:ph type="body" sz="quarter" idx="11"/>
          </p:nvPr>
        </p:nvSpPr>
        <p:spPr>
          <a:xfrm>
            <a:off x="838200" y="2060575"/>
            <a:ext cx="10262356" cy="3569201"/>
          </a:xfrm>
        </p:spPr>
        <p:txBody>
          <a:bodyPr/>
          <a:lstStyle>
            <a:lvl1pPr>
              <a:defRPr sz="1800" b="0" i="0">
                <a:latin typeface="Gill Sans MT" panose="020B0502020104020203" pitchFamily="34" charset="77"/>
                <a:ea typeface="+mn-ea"/>
                <a:cs typeface="Gill Sans Light" panose="020B0302020104020203" pitchFamily="34" charset="-79"/>
              </a:defRPr>
            </a:lvl1pPr>
          </a:lstStyle>
          <a:p>
            <a:pPr lvl="0"/>
            <a:r>
              <a:rPr lang="en-US"/>
              <a:t>Click to edit Master text styles</a:t>
            </a:r>
          </a:p>
        </p:txBody>
      </p:sp>
    </p:spTree>
    <p:extLst>
      <p:ext uri="{BB962C8B-B14F-4D97-AF65-F5344CB8AC3E}">
        <p14:creationId xmlns:p14="http://schemas.microsoft.com/office/powerpoint/2010/main" val="1783775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074BDAD-D4A8-20EB-3E70-77DF62ECE0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672000" cy="757864"/>
          </a:xfrm>
          <a:prstGeom prst="rect">
            <a:avLst/>
          </a:prstGeom>
          <a:solidFill>
            <a:schemeClr val="bg1"/>
          </a:solidFill>
        </p:spPr>
      </p:pic>
      <p:sp>
        <p:nvSpPr>
          <p:cNvPr id="3" name="Espace réservé du contenu 2"/>
          <p:cNvSpPr>
            <a:spLocks noGrp="1"/>
          </p:cNvSpPr>
          <p:nvPr>
            <p:ph idx="1" hasCustomPrompt="1"/>
          </p:nvPr>
        </p:nvSpPr>
        <p:spPr bwMode="gray">
          <a:xfrm>
            <a:off x="672000" y="3466755"/>
            <a:ext cx="10848000" cy="2496671"/>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p:txBody>
      </p:sp>
      <p:sp>
        <p:nvSpPr>
          <p:cNvPr id="10" name="Espace réservé du texte 9"/>
          <p:cNvSpPr>
            <a:spLocks noGrp="1"/>
          </p:cNvSpPr>
          <p:nvPr>
            <p:ph type="body" sz="quarter" idx="13" hasCustomPrompt="1"/>
          </p:nvPr>
        </p:nvSpPr>
        <p:spPr bwMode="gray">
          <a:xfrm>
            <a:off x="672000" y="1177399"/>
            <a:ext cx="10848000" cy="2059693"/>
          </a:xfrm>
        </p:spPr>
        <p:txBody>
          <a:bodyPr lIns="0">
            <a:noAutofit/>
          </a:bodyPr>
          <a:lstStyle>
            <a:lvl1pPr marL="342900" indent="-342900">
              <a:buFont typeface="Arial" panose="020B0604020202020204" pitchFamily="34" charset="0"/>
              <a:buChar char="•"/>
              <a:defRPr/>
            </a:lvl1pPr>
          </a:lstStyle>
          <a:p>
            <a:pPr lvl="0"/>
            <a:r>
              <a:rPr lang="en-GB" noProof="0"/>
              <a:t>Text level 1</a:t>
            </a:r>
          </a:p>
          <a:p>
            <a:pPr lvl="1"/>
            <a:r>
              <a:rPr lang="en-GB" noProof="0"/>
              <a:t>Text level 2</a:t>
            </a:r>
          </a:p>
          <a:p>
            <a:pPr lvl="2"/>
            <a:r>
              <a:rPr lang="en-GB" noProof="0"/>
              <a:t>Text level 3</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5" name="Titre 4"/>
          <p:cNvSpPr>
            <a:spLocks noGrp="1"/>
          </p:cNvSpPr>
          <p:nvPr>
            <p:ph type="title"/>
          </p:nvPr>
        </p:nvSpPr>
        <p:spPr>
          <a:xfrm>
            <a:off x="672000" y="338167"/>
            <a:ext cx="10864300" cy="609569"/>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51751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1281-C127-4AC7-9C4E-484832D04A2E}"/>
              </a:ext>
            </a:extLst>
          </p:cNvPr>
          <p:cNvSpPr>
            <a:spLocks noGrp="1"/>
          </p:cNvSpPr>
          <p:nvPr>
            <p:ph type="ctrTitle"/>
          </p:nvPr>
        </p:nvSpPr>
        <p:spPr>
          <a:xfrm>
            <a:off x="3865418" y="1122363"/>
            <a:ext cx="6802582"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C8673C-0F8C-417D-B2C4-252FD2447C32}"/>
              </a:ext>
            </a:extLst>
          </p:cNvPr>
          <p:cNvSpPr>
            <a:spLocks noGrp="1"/>
          </p:cNvSpPr>
          <p:nvPr>
            <p:ph type="subTitle" idx="1"/>
          </p:nvPr>
        </p:nvSpPr>
        <p:spPr>
          <a:xfrm>
            <a:off x="2942704" y="3602038"/>
            <a:ext cx="772529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5746F4-F65C-4A2F-B122-11E415BB91DF}"/>
              </a:ext>
            </a:extLst>
          </p:cNvPr>
          <p:cNvSpPr>
            <a:spLocks noGrp="1"/>
          </p:cNvSpPr>
          <p:nvPr>
            <p:ph type="dt" sz="half" idx="10"/>
          </p:nvPr>
        </p:nvSpPr>
        <p:spPr/>
        <p:txBody>
          <a:bodyPr/>
          <a:lstStyle/>
          <a:p>
            <a:fld id="{49EF0FB1-4F82-4F31-ADEB-B26E105E9351}" type="datetimeFigureOut">
              <a:rPr lang="en-US" smtClean="0"/>
              <a:t>20-Feb-26</a:t>
            </a:fld>
            <a:endParaRPr lang="en-US"/>
          </a:p>
        </p:txBody>
      </p:sp>
      <p:sp>
        <p:nvSpPr>
          <p:cNvPr id="5" name="Footer Placeholder 4">
            <a:extLst>
              <a:ext uri="{FF2B5EF4-FFF2-40B4-BE49-F238E27FC236}">
                <a16:creationId xmlns:a16="http://schemas.microsoft.com/office/drawing/2014/main" id="{D14963A6-A80A-4C5A-8278-A4E7D325F3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C5BFC9-F39F-403D-9797-61874EF76006}"/>
              </a:ext>
            </a:extLst>
          </p:cNvPr>
          <p:cNvSpPr>
            <a:spLocks noGrp="1"/>
          </p:cNvSpPr>
          <p:nvPr>
            <p:ph type="sldNum" sz="quarter" idx="12"/>
          </p:nvPr>
        </p:nvSpPr>
        <p:spPr/>
        <p:txBody>
          <a:bodyPr/>
          <a:lstStyle/>
          <a:p>
            <a:fld id="{231D4CA5-08BA-4427-8EF6-A04BB4881EAA}" type="slidenum">
              <a:rPr lang="en-US" smtClean="0"/>
              <a:t>‹#›</a:t>
            </a:fld>
            <a:endParaRPr lang="en-US"/>
          </a:p>
        </p:txBody>
      </p:sp>
      <p:sp>
        <p:nvSpPr>
          <p:cNvPr id="7" name="Rectangle 6">
            <a:extLst>
              <a:ext uri="{FF2B5EF4-FFF2-40B4-BE49-F238E27FC236}">
                <a16:creationId xmlns:a16="http://schemas.microsoft.com/office/drawing/2014/main" id="{6F4B4097-9004-4163-AD2E-A7D100E16DC1}"/>
              </a:ext>
            </a:extLst>
          </p:cNvPr>
          <p:cNvSpPr/>
          <p:nvPr userDrawn="1"/>
        </p:nvSpPr>
        <p:spPr>
          <a:xfrm>
            <a:off x="2396836" y="0"/>
            <a:ext cx="9829800" cy="586589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 company name&#10;&#10;Description automatically generated">
            <a:extLst>
              <a:ext uri="{FF2B5EF4-FFF2-40B4-BE49-F238E27FC236}">
                <a16:creationId xmlns:a16="http://schemas.microsoft.com/office/drawing/2014/main" id="{7DA18321-33F4-4862-BCBD-6947E29825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86" t="17284" r="25498" b="21549"/>
          <a:stretch/>
        </p:blipFill>
        <p:spPr>
          <a:xfrm>
            <a:off x="55418" y="0"/>
            <a:ext cx="2286000" cy="1817261"/>
          </a:xfrm>
          <a:prstGeom prst="rect">
            <a:avLst/>
          </a:prstGeom>
        </p:spPr>
      </p:pic>
      <p:pic>
        <p:nvPicPr>
          <p:cNvPr id="10" name="Picture 9">
            <a:extLst>
              <a:ext uri="{FF2B5EF4-FFF2-40B4-BE49-F238E27FC236}">
                <a16:creationId xmlns:a16="http://schemas.microsoft.com/office/drawing/2014/main" id="{CD7BFA3F-D2CF-439C-814D-24490FD0FC88}"/>
              </a:ext>
            </a:extLst>
          </p:cNvPr>
          <p:cNvPicPr>
            <a:picLocks noChangeAspect="1"/>
          </p:cNvPicPr>
          <p:nvPr userDrawn="1"/>
        </p:nvPicPr>
        <p:blipFill rotWithShape="1">
          <a:blip r:embed="rId3"/>
          <a:srcRect l="17880" t="-513" r="8014" b="513"/>
          <a:stretch/>
        </p:blipFill>
        <p:spPr>
          <a:xfrm>
            <a:off x="55418" y="3758650"/>
            <a:ext cx="2341418" cy="2178000"/>
          </a:xfrm>
          <a:prstGeom prst="rect">
            <a:avLst/>
          </a:prstGeom>
        </p:spPr>
      </p:pic>
    </p:spTree>
    <p:extLst>
      <p:ext uri="{BB962C8B-B14F-4D97-AF65-F5344CB8AC3E}">
        <p14:creationId xmlns:p14="http://schemas.microsoft.com/office/powerpoint/2010/main" val="3485068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C297-81ED-4000-A2F4-CDFD914F8702}"/>
              </a:ext>
            </a:extLst>
          </p:cNvPr>
          <p:cNvSpPr>
            <a:spLocks noGrp="1"/>
          </p:cNvSpPr>
          <p:nvPr>
            <p:ph type="title"/>
          </p:nvPr>
        </p:nvSpPr>
        <p:spPr>
          <a:solidFill>
            <a:schemeClr val="accent1">
              <a:lumMod val="75000"/>
            </a:schemeClr>
          </a:solidFill>
        </p:spPr>
        <p:txBody>
          <a:bodyPr/>
          <a:lstStyle/>
          <a:p>
            <a:r>
              <a:rPr lang="en-US"/>
              <a:t>Click to edit Master title style</a:t>
            </a:r>
          </a:p>
        </p:txBody>
      </p:sp>
      <p:sp>
        <p:nvSpPr>
          <p:cNvPr id="3" name="Content Placeholder 2">
            <a:extLst>
              <a:ext uri="{FF2B5EF4-FFF2-40B4-BE49-F238E27FC236}">
                <a16:creationId xmlns:a16="http://schemas.microsoft.com/office/drawing/2014/main" id="{8899165D-678C-4FCE-9996-2CA4AA661C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C1E22C83-5402-4E93-9E2E-9738834A617F}"/>
              </a:ext>
            </a:extLst>
          </p:cNvPr>
          <p:cNvGrpSpPr/>
          <p:nvPr userDrawn="1"/>
        </p:nvGrpSpPr>
        <p:grpSpPr>
          <a:xfrm>
            <a:off x="709126" y="6050545"/>
            <a:ext cx="10644674" cy="753061"/>
            <a:chOff x="709126" y="6050545"/>
            <a:chExt cx="10644674" cy="753061"/>
          </a:xfrm>
        </p:grpSpPr>
        <p:pic>
          <p:nvPicPr>
            <p:cNvPr id="8" name="Picture 7" descr="Logo, company name&#10;&#10;Description automatically generated">
              <a:extLst>
                <a:ext uri="{FF2B5EF4-FFF2-40B4-BE49-F238E27FC236}">
                  <a16:creationId xmlns:a16="http://schemas.microsoft.com/office/drawing/2014/main" id="{22BC9630-44D2-48E1-AC6D-2C107DB1CB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86" t="17284" r="25498" b="21549"/>
            <a:stretch/>
          </p:blipFill>
          <p:spPr>
            <a:xfrm>
              <a:off x="709126" y="6194536"/>
              <a:ext cx="766171" cy="609070"/>
            </a:xfrm>
            <a:prstGeom prst="rect">
              <a:avLst/>
            </a:prstGeom>
          </p:spPr>
        </p:pic>
        <p:pic>
          <p:nvPicPr>
            <p:cNvPr id="9" name="Picture 8">
              <a:extLst>
                <a:ext uri="{FF2B5EF4-FFF2-40B4-BE49-F238E27FC236}">
                  <a16:creationId xmlns:a16="http://schemas.microsoft.com/office/drawing/2014/main" id="{3484E535-8C47-49B6-A06B-8AF1D405859A}"/>
                </a:ext>
              </a:extLst>
            </p:cNvPr>
            <p:cNvPicPr>
              <a:picLocks noChangeAspect="1"/>
            </p:cNvPicPr>
            <p:nvPr userDrawn="1"/>
          </p:nvPicPr>
          <p:blipFill rotWithShape="1">
            <a:blip r:embed="rId3"/>
            <a:srcRect l="17880" t="-513" r="8014" b="513"/>
            <a:stretch/>
          </p:blipFill>
          <p:spPr>
            <a:xfrm>
              <a:off x="10544235" y="6050545"/>
              <a:ext cx="809565" cy="753061"/>
            </a:xfrm>
            <a:prstGeom prst="rect">
              <a:avLst/>
            </a:prstGeom>
          </p:spPr>
        </p:pic>
      </p:grpSp>
    </p:spTree>
    <p:extLst>
      <p:ext uri="{BB962C8B-B14F-4D97-AF65-F5344CB8AC3E}">
        <p14:creationId xmlns:p14="http://schemas.microsoft.com/office/powerpoint/2010/main" val="1117816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7C21-97B3-4D4B-884C-B44C6EAD293F}"/>
              </a:ext>
            </a:extLst>
          </p:cNvPr>
          <p:cNvSpPr>
            <a:spLocks noGrp="1"/>
          </p:cNvSpPr>
          <p:nvPr>
            <p:ph type="title"/>
          </p:nvPr>
        </p:nvSpPr>
        <p:spPr>
          <a:solidFill>
            <a:schemeClr val="accent1">
              <a:lumMod val="75000"/>
            </a:schemeClr>
          </a:solidFill>
        </p:spPr>
        <p:txBody>
          <a:bodyPr/>
          <a:lstStyle/>
          <a:p>
            <a:r>
              <a:rPr lang="en-US"/>
              <a:t>Click to edit Master title style</a:t>
            </a:r>
          </a:p>
        </p:txBody>
      </p:sp>
      <p:sp>
        <p:nvSpPr>
          <p:cNvPr id="3" name="Content Placeholder 2">
            <a:extLst>
              <a:ext uri="{FF2B5EF4-FFF2-40B4-BE49-F238E27FC236}">
                <a16:creationId xmlns:a16="http://schemas.microsoft.com/office/drawing/2014/main" id="{12BAE5D9-B8ED-4B91-B957-F9FA11C55B79}"/>
              </a:ext>
            </a:extLst>
          </p:cNvPr>
          <p:cNvSpPr>
            <a:spLocks noGrp="1"/>
          </p:cNvSpPr>
          <p:nvPr>
            <p:ph sz="half" idx="1"/>
          </p:nvPr>
        </p:nvSpPr>
        <p:spPr>
          <a:xfrm>
            <a:off x="838200" y="1825625"/>
            <a:ext cx="5181600" cy="3978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4FE85E-5DA8-4B68-A5E2-990598B771B6}"/>
              </a:ext>
            </a:extLst>
          </p:cNvPr>
          <p:cNvSpPr>
            <a:spLocks noGrp="1"/>
          </p:cNvSpPr>
          <p:nvPr>
            <p:ph sz="half" idx="2"/>
          </p:nvPr>
        </p:nvSpPr>
        <p:spPr>
          <a:xfrm>
            <a:off x="6172200" y="1825625"/>
            <a:ext cx="5181600" cy="4089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49B572F6-FB90-4F25-B722-B76EEE682D69}"/>
              </a:ext>
            </a:extLst>
          </p:cNvPr>
          <p:cNvGrpSpPr/>
          <p:nvPr userDrawn="1"/>
        </p:nvGrpSpPr>
        <p:grpSpPr>
          <a:xfrm>
            <a:off x="709126" y="6050545"/>
            <a:ext cx="10644674" cy="753061"/>
            <a:chOff x="709126" y="6050545"/>
            <a:chExt cx="10644674" cy="753061"/>
          </a:xfrm>
        </p:grpSpPr>
        <p:pic>
          <p:nvPicPr>
            <p:cNvPr id="9" name="Picture 8" descr="Logo, company name&#10;&#10;Description automatically generated">
              <a:extLst>
                <a:ext uri="{FF2B5EF4-FFF2-40B4-BE49-F238E27FC236}">
                  <a16:creationId xmlns:a16="http://schemas.microsoft.com/office/drawing/2014/main" id="{D8B013B9-98A2-4510-AF5D-79E4AB4F66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86" t="17284" r="25498" b="21549"/>
            <a:stretch/>
          </p:blipFill>
          <p:spPr>
            <a:xfrm>
              <a:off x="709126" y="6194536"/>
              <a:ext cx="766171" cy="609070"/>
            </a:xfrm>
            <a:prstGeom prst="rect">
              <a:avLst/>
            </a:prstGeom>
          </p:spPr>
        </p:pic>
        <p:pic>
          <p:nvPicPr>
            <p:cNvPr id="10" name="Picture 9">
              <a:extLst>
                <a:ext uri="{FF2B5EF4-FFF2-40B4-BE49-F238E27FC236}">
                  <a16:creationId xmlns:a16="http://schemas.microsoft.com/office/drawing/2014/main" id="{5A9CCE87-7DBF-4C9D-AB4D-E3D5DB94083E}"/>
                </a:ext>
              </a:extLst>
            </p:cNvPr>
            <p:cNvPicPr>
              <a:picLocks noChangeAspect="1"/>
            </p:cNvPicPr>
            <p:nvPr userDrawn="1"/>
          </p:nvPicPr>
          <p:blipFill rotWithShape="1">
            <a:blip r:embed="rId3"/>
            <a:srcRect l="17880" t="-513" r="8014" b="513"/>
            <a:stretch/>
          </p:blipFill>
          <p:spPr>
            <a:xfrm>
              <a:off x="10544235" y="6050545"/>
              <a:ext cx="809565" cy="753061"/>
            </a:xfrm>
            <a:prstGeom prst="rect">
              <a:avLst/>
            </a:prstGeom>
          </p:spPr>
        </p:pic>
      </p:grpSp>
    </p:spTree>
    <p:extLst>
      <p:ext uri="{BB962C8B-B14F-4D97-AF65-F5344CB8AC3E}">
        <p14:creationId xmlns:p14="http://schemas.microsoft.com/office/powerpoint/2010/main" val="1649007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CC9A-263C-4EBF-9AD9-9D3BE195ACFB}"/>
              </a:ext>
            </a:extLst>
          </p:cNvPr>
          <p:cNvSpPr>
            <a:spLocks noGrp="1"/>
          </p:cNvSpPr>
          <p:nvPr>
            <p:ph type="title"/>
          </p:nvPr>
        </p:nvSpPr>
        <p:spPr>
          <a:solidFill>
            <a:schemeClr val="accent1">
              <a:lumMod val="75000"/>
            </a:schemeClr>
          </a:solidFill>
        </p:spPr>
        <p:txBody>
          <a:bodyPr/>
          <a:lstStyle/>
          <a:p>
            <a:r>
              <a:rPr lang="en-US"/>
              <a:t>Click to edit Master title style</a:t>
            </a:r>
          </a:p>
        </p:txBody>
      </p:sp>
    </p:spTree>
    <p:extLst>
      <p:ext uri="{BB962C8B-B14F-4D97-AF65-F5344CB8AC3E}">
        <p14:creationId xmlns:p14="http://schemas.microsoft.com/office/powerpoint/2010/main" val="1865751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1-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261" y="356619"/>
            <a:ext cx="10488000" cy="997195"/>
          </a:xfrm>
        </p:spPr>
        <p:txBody>
          <a:bodyPr/>
          <a:lstStyle>
            <a:lvl1pPr>
              <a:defRPr/>
            </a:lvl1pPr>
          </a:lstStyle>
          <a:p>
            <a:r>
              <a:rPr lang="en-US"/>
              <a:t>Text slide 1-column</a:t>
            </a:r>
            <a:endParaRPr lang="en-GB"/>
          </a:p>
        </p:txBody>
      </p:sp>
      <p:sp>
        <p:nvSpPr>
          <p:cNvPr id="8" name="Text Placeholder 7"/>
          <p:cNvSpPr>
            <a:spLocks noGrp="1"/>
          </p:cNvSpPr>
          <p:nvPr>
            <p:ph type="body" sz="quarter" idx="11"/>
          </p:nvPr>
        </p:nvSpPr>
        <p:spPr>
          <a:xfrm>
            <a:off x="501276" y="1613648"/>
            <a:ext cx="10488000" cy="5042647"/>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84208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819C-9297-8F4D-A917-6DFD26C9F5A3}"/>
              </a:ext>
            </a:extLst>
          </p:cNvPr>
          <p:cNvSpPr>
            <a:spLocks noGrp="1"/>
          </p:cNvSpPr>
          <p:nvPr>
            <p:ph type="title" hasCustomPrompt="1"/>
          </p:nvPr>
        </p:nvSpPr>
        <p:spPr>
          <a:xfrm>
            <a:off x="653069" y="3044825"/>
            <a:ext cx="4957156" cy="348478"/>
          </a:xfrm>
          <a:prstGeom prst="rect">
            <a:avLst/>
          </a:prstGeom>
        </p:spPr>
        <p:txBody>
          <a:bodyPr/>
          <a:lstStyle>
            <a:lvl1pPr>
              <a:defRPr>
                <a:solidFill>
                  <a:schemeClr val="accent1"/>
                </a:solidFill>
              </a:defRPr>
            </a:lvl1pPr>
          </a:lstStyle>
          <a:p>
            <a:r>
              <a:rPr lang="en-US"/>
              <a:t>Click to edit master title style</a:t>
            </a:r>
          </a:p>
        </p:txBody>
      </p:sp>
      <p:sp>
        <p:nvSpPr>
          <p:cNvPr id="7" name="Text Placeholder 6">
            <a:extLst>
              <a:ext uri="{FF2B5EF4-FFF2-40B4-BE49-F238E27FC236}">
                <a16:creationId xmlns:a16="http://schemas.microsoft.com/office/drawing/2014/main" id="{5FFBBEB7-2131-9C4C-8E92-B5B584798253}"/>
              </a:ext>
            </a:extLst>
          </p:cNvPr>
          <p:cNvSpPr>
            <a:spLocks noGrp="1"/>
          </p:cNvSpPr>
          <p:nvPr>
            <p:ph type="body" sz="quarter" idx="11"/>
          </p:nvPr>
        </p:nvSpPr>
        <p:spPr>
          <a:xfrm>
            <a:off x="738794" y="3810000"/>
            <a:ext cx="3505200" cy="1365762"/>
          </a:xfrm>
          <a:prstGeom prst="rect">
            <a:avLst/>
          </a:prstGeom>
        </p:spPr>
        <p:txBody>
          <a:bodyPr/>
          <a:lstStyle>
            <a:lvl1pPr>
              <a:defRPr sz="1800">
                <a:latin typeface="+mn-lt"/>
                <a:ea typeface="+mn-ea"/>
              </a:defRPr>
            </a:lvl1pPr>
          </a:lstStyle>
          <a:p>
            <a:pPr lvl="0"/>
            <a:r>
              <a:rPr lang="en-US"/>
              <a:t>Click to edit Master text styles</a:t>
            </a:r>
          </a:p>
        </p:txBody>
      </p:sp>
      <p:sp>
        <p:nvSpPr>
          <p:cNvPr id="10" name="Picture Placeholder 8">
            <a:extLst>
              <a:ext uri="{FF2B5EF4-FFF2-40B4-BE49-F238E27FC236}">
                <a16:creationId xmlns:a16="http://schemas.microsoft.com/office/drawing/2014/main" id="{C0805733-1346-49B9-6346-8AF91F1F02D4}"/>
              </a:ext>
            </a:extLst>
          </p:cNvPr>
          <p:cNvSpPr>
            <a:spLocks noGrp="1"/>
          </p:cNvSpPr>
          <p:nvPr>
            <p:ph type="pic" sz="quarter" idx="12"/>
          </p:nvPr>
        </p:nvSpPr>
        <p:spPr>
          <a:xfrm>
            <a:off x="7620000" y="1313791"/>
            <a:ext cx="4572000" cy="4572794"/>
          </a:xfrm>
          <a:prstGeom prst="rect">
            <a:avLst/>
          </a:prstGeom>
        </p:spPr>
        <p:txBody>
          <a:bodyPr/>
          <a:lstStyle/>
          <a:p>
            <a:r>
              <a:rPr lang="en-US"/>
              <a:t>Click icon to add picture</a:t>
            </a:r>
          </a:p>
        </p:txBody>
      </p:sp>
      <p:pic>
        <p:nvPicPr>
          <p:cNvPr id="4" name="Picture 3" descr="Logo, pie chart&#10;&#10;Description automatically generated">
            <a:extLst>
              <a:ext uri="{FF2B5EF4-FFF2-40B4-BE49-F238E27FC236}">
                <a16:creationId xmlns:a16="http://schemas.microsoft.com/office/drawing/2014/main" id="{F59513A2-A5CF-176F-E251-7F9FA5CD2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59" y="144968"/>
            <a:ext cx="1362702" cy="1286312"/>
          </a:xfrm>
          <a:prstGeom prst="rect">
            <a:avLst/>
          </a:prstGeom>
        </p:spPr>
      </p:pic>
    </p:spTree>
    <p:extLst>
      <p:ext uri="{BB962C8B-B14F-4D97-AF65-F5344CB8AC3E}">
        <p14:creationId xmlns:p14="http://schemas.microsoft.com/office/powerpoint/2010/main" val="127868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B222-6B29-4AF4-B9D7-4D0AD4C233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508F7-308E-4383-8652-5A1ECB5DAA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C3093-186F-4663-871B-9951D028D855}"/>
              </a:ext>
            </a:extLst>
          </p:cNvPr>
          <p:cNvSpPr>
            <a:spLocks noGrp="1"/>
          </p:cNvSpPr>
          <p:nvPr>
            <p:ph type="dt" sz="half" idx="10"/>
          </p:nvPr>
        </p:nvSpPr>
        <p:spPr/>
        <p:txBody>
          <a:bodyPr/>
          <a:lstStyle/>
          <a:p>
            <a:fld id="{4D8EB1DC-8DEF-4A60-8F4B-2B2A9D51A31D}" type="datetime1">
              <a:rPr lang="en-US" smtClean="0"/>
              <a:t>20-Feb-26</a:t>
            </a:fld>
            <a:endParaRPr lang="en-US"/>
          </a:p>
        </p:txBody>
      </p:sp>
      <p:sp>
        <p:nvSpPr>
          <p:cNvPr id="5" name="Footer Placeholder 4">
            <a:extLst>
              <a:ext uri="{FF2B5EF4-FFF2-40B4-BE49-F238E27FC236}">
                <a16:creationId xmlns:a16="http://schemas.microsoft.com/office/drawing/2014/main" id="{91B8563E-DF9C-4E02-B62F-65CD123C5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44F95-D83D-4392-98A7-C743802CB783}"/>
              </a:ext>
            </a:extLst>
          </p:cNvPr>
          <p:cNvSpPr>
            <a:spLocks noGrp="1"/>
          </p:cNvSpPr>
          <p:nvPr>
            <p:ph type="sldNum" sz="quarter" idx="12"/>
          </p:nvPr>
        </p:nvSpPr>
        <p:spPr/>
        <p:txBody>
          <a:bodyPr/>
          <a:lstStyle/>
          <a:p>
            <a:fld id="{C9694A5B-3CFC-4180-A885-423B0562C46D}" type="slidenum">
              <a:rPr lang="en-US" smtClean="0"/>
              <a:t>‹#›</a:t>
            </a:fld>
            <a:endParaRPr lang="en-US"/>
          </a:p>
        </p:txBody>
      </p:sp>
    </p:spTree>
    <p:extLst>
      <p:ext uri="{BB962C8B-B14F-4D97-AF65-F5344CB8AC3E}">
        <p14:creationId xmlns:p14="http://schemas.microsoft.com/office/powerpoint/2010/main" val="2090604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7CCF-3D83-984A-93E3-1DEAEE324160}"/>
              </a:ext>
            </a:extLst>
          </p:cNvPr>
          <p:cNvSpPr>
            <a:spLocks noGrp="1"/>
          </p:cNvSpPr>
          <p:nvPr>
            <p:ph type="title" hasCustomPrompt="1"/>
          </p:nvPr>
        </p:nvSpPr>
        <p:spPr>
          <a:xfrm>
            <a:off x="5519936" y="1268760"/>
            <a:ext cx="3312368" cy="1143000"/>
          </a:xfrm>
          <a:prstGeom prst="rect">
            <a:avLst/>
          </a:prstGeom>
        </p:spPr>
        <p:txBody>
          <a:bodyPr/>
          <a:lstStyle/>
          <a:p>
            <a:r>
              <a:rPr lang="en-US"/>
              <a:t>CLICK TO EDIT MASTER TITLE</a:t>
            </a:r>
          </a:p>
        </p:txBody>
      </p:sp>
      <p:sp>
        <p:nvSpPr>
          <p:cNvPr id="5" name="Text Placeholder 4">
            <a:extLst>
              <a:ext uri="{FF2B5EF4-FFF2-40B4-BE49-F238E27FC236}">
                <a16:creationId xmlns:a16="http://schemas.microsoft.com/office/drawing/2014/main" id="{F070C88D-4E66-7545-9790-60A0A78E2DF8}"/>
              </a:ext>
            </a:extLst>
          </p:cNvPr>
          <p:cNvSpPr>
            <a:spLocks noGrp="1"/>
          </p:cNvSpPr>
          <p:nvPr>
            <p:ph type="body" sz="quarter" idx="11"/>
          </p:nvPr>
        </p:nvSpPr>
        <p:spPr>
          <a:xfrm>
            <a:off x="5519936" y="2411760"/>
            <a:ext cx="3169568" cy="365125"/>
          </a:xfrm>
          <a:prstGeom prst="rect">
            <a:avLst/>
          </a:prstGeom>
        </p:spPr>
        <p:txBody>
          <a:bodyPr>
            <a:normAutofit/>
          </a:bodyPr>
          <a:lstStyle>
            <a:lvl1pPr>
              <a:defRPr sz="1800">
                <a:latin typeface="+mn-lt"/>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1FE79233-B16A-BE48-90D9-55B486C0FF0B}"/>
              </a:ext>
            </a:extLst>
          </p:cNvPr>
          <p:cNvSpPr>
            <a:spLocks noGrp="1"/>
          </p:cNvSpPr>
          <p:nvPr>
            <p:ph type="pic" sz="quarter" idx="12"/>
          </p:nvPr>
        </p:nvSpPr>
        <p:spPr>
          <a:xfrm>
            <a:off x="0" y="1148462"/>
            <a:ext cx="4572000" cy="4572794"/>
          </a:xfrm>
          <a:prstGeom prst="rect">
            <a:avLst/>
          </a:prstGeom>
        </p:spPr>
        <p:txBody>
          <a:bodyPr/>
          <a:lstStyle/>
          <a:p>
            <a:r>
              <a:rPr lang="en-US"/>
              <a:t>Click icon to add picture</a:t>
            </a:r>
          </a:p>
        </p:txBody>
      </p:sp>
    </p:spTree>
    <p:extLst>
      <p:ext uri="{BB962C8B-B14F-4D97-AF65-F5344CB8AC3E}">
        <p14:creationId xmlns:p14="http://schemas.microsoft.com/office/powerpoint/2010/main" val="317811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0" y="491339"/>
            <a:ext cx="9510427" cy="597401"/>
          </a:xfrm>
          <a:prstGeom prst="rect">
            <a:avLst/>
          </a:prstGeom>
        </p:spPr>
        <p:txBody>
          <a:bodyPr/>
          <a:lstStyle>
            <a:lvl1pPr>
              <a:defRPr b="1" i="0">
                <a:latin typeface="Poppins" pitchFamily="2" charset="77"/>
                <a:cs typeface="Poppins" pitchFamily="2" charset="77"/>
              </a:defRPr>
            </a:lvl1pPr>
          </a:lstStyle>
          <a:p>
            <a:r>
              <a:rPr lang="en-US"/>
              <a:t>CLICK TO EDIT MASTER TITLE STYLE</a:t>
            </a:r>
          </a:p>
        </p:txBody>
      </p:sp>
      <p:sp>
        <p:nvSpPr>
          <p:cNvPr id="3" name="Content Placeholder 2"/>
          <p:cNvSpPr>
            <a:spLocks noGrp="1"/>
          </p:cNvSpPr>
          <p:nvPr>
            <p:ph idx="1" hasCustomPrompt="1"/>
          </p:nvPr>
        </p:nvSpPr>
        <p:spPr>
          <a:xfrm>
            <a:off x="838200" y="1825625"/>
            <a:ext cx="9510427" cy="3943635"/>
          </a:xfrm>
          <a:prstGeom prst="rect">
            <a:avLst/>
          </a:prstGeom>
        </p:spPr>
        <p:txBody>
          <a:bodyPr/>
          <a:lstStyle>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6264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67994" y="440668"/>
            <a:ext cx="5976478" cy="1600200"/>
          </a:xfrm>
          <a:prstGeom prst="rect">
            <a:avLst/>
          </a:prstGeom>
        </p:spPr>
        <p:txBody>
          <a:bodyPr anchor="b">
            <a:noAutofit/>
          </a:bodyPr>
          <a:lstStyle>
            <a:lvl1pPr>
              <a:defRPr sz="3000" b="0" i="0">
                <a:latin typeface="Poppins Light" pitchFamily="2" charset="77"/>
                <a:cs typeface="Poppins Light" pitchFamily="2" charset="77"/>
              </a:defRPr>
            </a:lvl1pPr>
          </a:lstStyle>
          <a:p>
            <a:r>
              <a:rPr lang="en-US"/>
              <a:t>CLICK TO EDIT MASTER TITLE STYLE</a:t>
            </a:r>
          </a:p>
        </p:txBody>
      </p:sp>
      <p:sp>
        <p:nvSpPr>
          <p:cNvPr id="13" name="Text Placeholder 12">
            <a:extLst>
              <a:ext uri="{FF2B5EF4-FFF2-40B4-BE49-F238E27FC236}">
                <a16:creationId xmlns:a16="http://schemas.microsoft.com/office/drawing/2014/main" id="{265B75D0-AAF0-F449-B8F5-3C79B219FC9E}"/>
              </a:ext>
            </a:extLst>
          </p:cNvPr>
          <p:cNvSpPr>
            <a:spLocks noGrp="1"/>
          </p:cNvSpPr>
          <p:nvPr>
            <p:ph type="body" sz="quarter" idx="10"/>
          </p:nvPr>
        </p:nvSpPr>
        <p:spPr>
          <a:xfrm>
            <a:off x="4367994" y="2152328"/>
            <a:ext cx="5973304" cy="1112838"/>
          </a:xfrm>
          <a:prstGeom prst="rect">
            <a:avLst/>
          </a:prstGeom>
        </p:spPr>
        <p:txBody>
          <a:bodyPr/>
          <a:lstStyle>
            <a:lvl1pPr>
              <a:defRPr sz="1600" b="0" i="0">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15" name="Text Placeholder 14">
            <a:extLst>
              <a:ext uri="{FF2B5EF4-FFF2-40B4-BE49-F238E27FC236}">
                <a16:creationId xmlns:a16="http://schemas.microsoft.com/office/drawing/2014/main" id="{0F720303-8CDC-694C-829A-A4F0CE8F7272}"/>
              </a:ext>
            </a:extLst>
          </p:cNvPr>
          <p:cNvSpPr>
            <a:spLocks noGrp="1"/>
          </p:cNvSpPr>
          <p:nvPr>
            <p:ph type="body" sz="quarter" idx="11" hasCustomPrompt="1"/>
          </p:nvPr>
        </p:nvSpPr>
        <p:spPr>
          <a:xfrm>
            <a:off x="4367994" y="3433733"/>
            <a:ext cx="3014668" cy="935831"/>
          </a:xfrm>
          <a:prstGeom prst="rect">
            <a:avLst/>
          </a:prstGeom>
        </p:spPr>
        <p:txBody>
          <a:bodyPr/>
          <a:lstStyle>
            <a:lvl1pPr>
              <a:defRPr b="1" i="0">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a:t>
            </a:r>
          </a:p>
        </p:txBody>
      </p:sp>
      <p:sp>
        <p:nvSpPr>
          <p:cNvPr id="16" name="Text Placeholder 14">
            <a:extLst>
              <a:ext uri="{FF2B5EF4-FFF2-40B4-BE49-F238E27FC236}">
                <a16:creationId xmlns:a16="http://schemas.microsoft.com/office/drawing/2014/main" id="{B3D20064-F3EA-4B4B-83A7-35F779646F89}"/>
              </a:ext>
            </a:extLst>
          </p:cNvPr>
          <p:cNvSpPr>
            <a:spLocks noGrp="1"/>
          </p:cNvSpPr>
          <p:nvPr>
            <p:ph type="body" sz="quarter" idx="12"/>
          </p:nvPr>
        </p:nvSpPr>
        <p:spPr>
          <a:xfrm>
            <a:off x="7608168" y="3433733"/>
            <a:ext cx="2736304" cy="935831"/>
          </a:xfrm>
          <a:prstGeom prst="rect">
            <a:avLst/>
          </a:prstGeom>
        </p:spPr>
        <p:txBody>
          <a:bodyPr>
            <a:normAutofit/>
          </a:bodyPr>
          <a:lstStyle>
            <a:lvl1pPr>
              <a:defRPr sz="1400" b="0" i="0">
                <a:latin typeface="+mn-lt"/>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4">
            <a:extLst>
              <a:ext uri="{FF2B5EF4-FFF2-40B4-BE49-F238E27FC236}">
                <a16:creationId xmlns:a16="http://schemas.microsoft.com/office/drawing/2014/main" id="{DB002068-DCA3-D74A-BEC9-594599955431}"/>
              </a:ext>
            </a:extLst>
          </p:cNvPr>
          <p:cNvSpPr>
            <a:spLocks noGrp="1"/>
          </p:cNvSpPr>
          <p:nvPr>
            <p:ph type="body" sz="quarter" idx="13" hasCustomPrompt="1"/>
          </p:nvPr>
        </p:nvSpPr>
        <p:spPr>
          <a:xfrm>
            <a:off x="4367994" y="4542865"/>
            <a:ext cx="3014668" cy="935831"/>
          </a:xfrm>
          <a:prstGeom prst="rect">
            <a:avLst/>
          </a:prstGeom>
        </p:spPr>
        <p:txBody>
          <a:bodyPr/>
          <a:lstStyle>
            <a:lvl1pPr>
              <a:defRPr b="1" i="0">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a:t>
            </a:r>
          </a:p>
        </p:txBody>
      </p:sp>
      <p:sp>
        <p:nvSpPr>
          <p:cNvPr id="18" name="Text Placeholder 14">
            <a:extLst>
              <a:ext uri="{FF2B5EF4-FFF2-40B4-BE49-F238E27FC236}">
                <a16:creationId xmlns:a16="http://schemas.microsoft.com/office/drawing/2014/main" id="{4E207795-56DA-D943-9FA4-87FAD5EDF0F7}"/>
              </a:ext>
            </a:extLst>
          </p:cNvPr>
          <p:cNvSpPr>
            <a:spLocks noGrp="1"/>
          </p:cNvSpPr>
          <p:nvPr>
            <p:ph type="body" sz="quarter" idx="14"/>
          </p:nvPr>
        </p:nvSpPr>
        <p:spPr>
          <a:xfrm>
            <a:off x="7604994" y="4507204"/>
            <a:ext cx="2736304" cy="935831"/>
          </a:xfrm>
          <a:prstGeom prst="rect">
            <a:avLst/>
          </a:prstGeom>
        </p:spPr>
        <p:txBody>
          <a:bodyPr>
            <a:normAutofit/>
          </a:bodyPr>
          <a:lstStyle>
            <a:lvl1pPr>
              <a:defRPr sz="1400" b="0" i="0">
                <a:latin typeface="+mn-lt"/>
                <a:ea typeface="Roboto" panose="02000000000000000000" pitchFamily="2" charset="0"/>
                <a:cs typeface="Roboto" panose="02000000000000000000" pitchFamily="2" charset="0"/>
              </a:defRPr>
            </a:lvl1pPr>
          </a:lstStyle>
          <a:p>
            <a:pPr lvl="0"/>
            <a:r>
              <a:rPr lang="en-US"/>
              <a:t>Click to edit Master text styles</a:t>
            </a:r>
          </a:p>
        </p:txBody>
      </p:sp>
      <p:sp>
        <p:nvSpPr>
          <p:cNvPr id="19" name="Text Placeholder 14">
            <a:extLst>
              <a:ext uri="{FF2B5EF4-FFF2-40B4-BE49-F238E27FC236}">
                <a16:creationId xmlns:a16="http://schemas.microsoft.com/office/drawing/2014/main" id="{B2DCB54C-39DC-7E42-8F62-493B82FF3DA5}"/>
              </a:ext>
            </a:extLst>
          </p:cNvPr>
          <p:cNvSpPr>
            <a:spLocks noGrp="1"/>
          </p:cNvSpPr>
          <p:nvPr>
            <p:ph type="body" sz="quarter" idx="15" hasCustomPrompt="1"/>
          </p:nvPr>
        </p:nvSpPr>
        <p:spPr>
          <a:xfrm>
            <a:off x="4367994" y="5651997"/>
            <a:ext cx="3014668" cy="935831"/>
          </a:xfrm>
          <a:prstGeom prst="rect">
            <a:avLst/>
          </a:prstGeom>
        </p:spPr>
        <p:txBody>
          <a:bodyPr/>
          <a:lstStyle>
            <a:lvl1pPr>
              <a:defRPr b="1" i="0">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a:t>
            </a:r>
          </a:p>
        </p:txBody>
      </p:sp>
      <p:sp>
        <p:nvSpPr>
          <p:cNvPr id="20" name="Text Placeholder 14">
            <a:extLst>
              <a:ext uri="{FF2B5EF4-FFF2-40B4-BE49-F238E27FC236}">
                <a16:creationId xmlns:a16="http://schemas.microsoft.com/office/drawing/2014/main" id="{E3082B7F-E48A-E649-B20F-1CD07934F7FE}"/>
              </a:ext>
            </a:extLst>
          </p:cNvPr>
          <p:cNvSpPr>
            <a:spLocks noGrp="1"/>
          </p:cNvSpPr>
          <p:nvPr>
            <p:ph type="body" sz="quarter" idx="16"/>
          </p:nvPr>
        </p:nvSpPr>
        <p:spPr>
          <a:xfrm>
            <a:off x="7604994" y="5656730"/>
            <a:ext cx="2736304" cy="935831"/>
          </a:xfrm>
          <a:prstGeom prst="rect">
            <a:avLst/>
          </a:prstGeom>
        </p:spPr>
        <p:txBody>
          <a:bodyPr>
            <a:normAutofit/>
          </a:bodyPr>
          <a:lstStyle>
            <a:lvl1pPr>
              <a:defRPr sz="1400" b="0" i="0">
                <a:latin typeface="+mn-lt"/>
                <a:ea typeface="Roboto" panose="02000000000000000000" pitchFamily="2" charset="0"/>
                <a:cs typeface="Roboto" panose="02000000000000000000" pitchFamily="2" charset="0"/>
              </a:defRPr>
            </a:lvl1pPr>
          </a:lstStyle>
          <a:p>
            <a:pPr lvl="0"/>
            <a:r>
              <a:rPr lang="en-US"/>
              <a:t>Click to edit Master text styles</a:t>
            </a:r>
          </a:p>
        </p:txBody>
      </p:sp>
      <p:sp>
        <p:nvSpPr>
          <p:cNvPr id="22" name="Picture Placeholder 21">
            <a:extLst>
              <a:ext uri="{FF2B5EF4-FFF2-40B4-BE49-F238E27FC236}">
                <a16:creationId xmlns:a16="http://schemas.microsoft.com/office/drawing/2014/main" id="{52BD3C10-330A-CA4B-8231-A90116F80155}"/>
              </a:ext>
            </a:extLst>
          </p:cNvPr>
          <p:cNvSpPr>
            <a:spLocks noGrp="1"/>
          </p:cNvSpPr>
          <p:nvPr>
            <p:ph type="pic" sz="quarter" idx="17"/>
          </p:nvPr>
        </p:nvSpPr>
        <p:spPr>
          <a:xfrm>
            <a:off x="0" y="1153640"/>
            <a:ext cx="3200400" cy="3200400"/>
          </a:xfrm>
          <a:prstGeom prst="rect">
            <a:avLst/>
          </a:prstGeom>
        </p:spPr>
        <p:txBody>
          <a:bodyPr/>
          <a:lstStyle/>
          <a:p>
            <a:r>
              <a:rPr lang="en-US"/>
              <a:t>Click icon to add picture</a:t>
            </a:r>
          </a:p>
        </p:txBody>
      </p:sp>
    </p:spTree>
    <p:extLst>
      <p:ext uri="{BB962C8B-B14F-4D97-AF65-F5344CB8AC3E}">
        <p14:creationId xmlns:p14="http://schemas.microsoft.com/office/powerpoint/2010/main" val="1162550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28048" y="923271"/>
            <a:ext cx="3932237" cy="1600200"/>
          </a:xfrm>
          <a:prstGeom prst="rect">
            <a:avLst/>
          </a:prstGeom>
        </p:spPr>
        <p:txBody>
          <a:bodyPr anchor="b">
            <a:normAutofit/>
          </a:bodyPr>
          <a:lstStyle>
            <a:lvl1pPr>
              <a:defRPr sz="3600" b="1" i="0">
                <a:latin typeface="Poppins" pitchFamily="2" charset="77"/>
                <a:cs typeface="Poppins" pitchFamily="2" charset="77"/>
              </a:defRPr>
            </a:lvl1pPr>
          </a:lstStyle>
          <a:p>
            <a:r>
              <a:rPr lang="en-US"/>
              <a:t>CLICK TO EDIT MASTER TITLE STYLE</a:t>
            </a:r>
          </a:p>
        </p:txBody>
      </p:sp>
      <p:sp>
        <p:nvSpPr>
          <p:cNvPr id="3" name="Picture Placeholder 2"/>
          <p:cNvSpPr>
            <a:spLocks noGrp="1"/>
          </p:cNvSpPr>
          <p:nvPr>
            <p:ph type="pic" idx="1"/>
          </p:nvPr>
        </p:nvSpPr>
        <p:spPr>
          <a:xfrm>
            <a:off x="371364" y="923271"/>
            <a:ext cx="5029200" cy="5029200"/>
          </a:xfrm>
          <a:prstGeom prst="rect">
            <a:avLst/>
          </a:prstGeom>
        </p:spPr>
        <p:txBody>
          <a:bodyPr anchor="t">
            <a:normAutofit/>
          </a:bodyPr>
          <a:lstStyle>
            <a:lvl1pPr marL="0" indent="0">
              <a:buNone/>
              <a:defRPr sz="1600" b="0" i="0">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528048" y="2544763"/>
            <a:ext cx="3932237" cy="3407709"/>
          </a:xfrm>
          <a:prstGeom prst="rect">
            <a:avLst/>
          </a:prstGeom>
        </p:spPr>
        <p:txBody>
          <a:bodyPr>
            <a:normAutofit/>
          </a:bodyPr>
          <a:lstStyle>
            <a:lvl1pPr marL="0" indent="0">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6708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426AAF-7C33-48E9-9A63-65F00A24A2B5}"/>
              </a:ext>
            </a:extLst>
          </p:cNvPr>
          <p:cNvSpPr>
            <a:spLocks noGrp="1"/>
          </p:cNvSpPr>
          <p:nvPr>
            <p:ph type="pic" sz="quarter" idx="10" hasCustomPrompt="1"/>
          </p:nvPr>
        </p:nvSpPr>
        <p:spPr>
          <a:xfrm>
            <a:off x="1311206" y="3320988"/>
            <a:ext cx="1563552" cy="156355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a:ln w="76200">
            <a:noFill/>
          </a:ln>
        </p:spPr>
        <p:style>
          <a:lnRef idx="2">
            <a:schemeClr val="accent2"/>
          </a:lnRef>
          <a:fillRef idx="1">
            <a:schemeClr val="lt1"/>
          </a:fillRef>
          <a:effectRef idx="0">
            <a:schemeClr val="accent2"/>
          </a:effectRef>
          <a:fontRef idx="minor">
            <a:schemeClr val="dk1"/>
          </a:fontRef>
        </p:style>
        <p:txBody>
          <a:bodyPr wrap="square">
            <a:noAutofit/>
          </a:bodyPr>
          <a:lstStyle>
            <a:lvl1pPr>
              <a:defRPr sz="16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Picture</a:t>
            </a:r>
            <a:endParaRPr lang="ru-RU"/>
          </a:p>
        </p:txBody>
      </p:sp>
      <p:sp>
        <p:nvSpPr>
          <p:cNvPr id="6" name="Picture Placeholder 11">
            <a:extLst>
              <a:ext uri="{FF2B5EF4-FFF2-40B4-BE49-F238E27FC236}">
                <a16:creationId xmlns:a16="http://schemas.microsoft.com/office/drawing/2014/main" id="{DAC341CE-60EC-CE4B-828C-851C7620CA4F}"/>
              </a:ext>
            </a:extLst>
          </p:cNvPr>
          <p:cNvSpPr>
            <a:spLocks noGrp="1"/>
          </p:cNvSpPr>
          <p:nvPr>
            <p:ph type="pic" sz="quarter" idx="11" hasCustomPrompt="1"/>
          </p:nvPr>
        </p:nvSpPr>
        <p:spPr>
          <a:xfrm>
            <a:off x="3998259" y="3320988"/>
            <a:ext cx="1563552" cy="156355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16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Picture</a:t>
            </a:r>
            <a:endParaRPr lang="ru-RU"/>
          </a:p>
        </p:txBody>
      </p:sp>
      <p:sp>
        <p:nvSpPr>
          <p:cNvPr id="7" name="Picture Placeholder 11">
            <a:extLst>
              <a:ext uri="{FF2B5EF4-FFF2-40B4-BE49-F238E27FC236}">
                <a16:creationId xmlns:a16="http://schemas.microsoft.com/office/drawing/2014/main" id="{6550C196-8C7D-714F-9C91-1B0061559A9F}"/>
              </a:ext>
            </a:extLst>
          </p:cNvPr>
          <p:cNvSpPr>
            <a:spLocks noGrp="1"/>
          </p:cNvSpPr>
          <p:nvPr>
            <p:ph type="pic" sz="quarter" idx="12" hasCustomPrompt="1"/>
          </p:nvPr>
        </p:nvSpPr>
        <p:spPr>
          <a:xfrm>
            <a:off x="6685311" y="3320988"/>
            <a:ext cx="1563552" cy="156355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16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Picture</a:t>
            </a:r>
            <a:endParaRPr lang="ru-RU"/>
          </a:p>
        </p:txBody>
      </p:sp>
      <p:sp>
        <p:nvSpPr>
          <p:cNvPr id="8" name="Picture Placeholder 11">
            <a:extLst>
              <a:ext uri="{FF2B5EF4-FFF2-40B4-BE49-F238E27FC236}">
                <a16:creationId xmlns:a16="http://schemas.microsoft.com/office/drawing/2014/main" id="{06C2EE50-C51E-C241-BB1F-60D5751DAFC6}"/>
              </a:ext>
            </a:extLst>
          </p:cNvPr>
          <p:cNvSpPr>
            <a:spLocks noGrp="1"/>
          </p:cNvSpPr>
          <p:nvPr>
            <p:ph type="pic" sz="quarter" idx="13" hasCustomPrompt="1"/>
          </p:nvPr>
        </p:nvSpPr>
        <p:spPr>
          <a:xfrm>
            <a:off x="9372364" y="3320988"/>
            <a:ext cx="1563552" cy="1563552"/>
          </a:xfrm>
          <a:custGeom>
            <a:avLst/>
            <a:gdLst>
              <a:gd name="connsiteX0" fmla="*/ 1563552 w 3127104"/>
              <a:gd name="connsiteY0" fmla="*/ 0 h 3127104"/>
              <a:gd name="connsiteX1" fmla="*/ 3127104 w 3127104"/>
              <a:gd name="connsiteY1" fmla="*/ 1563552 h 3127104"/>
              <a:gd name="connsiteX2" fmla="*/ 1563552 w 3127104"/>
              <a:gd name="connsiteY2" fmla="*/ 3127104 h 3127104"/>
              <a:gd name="connsiteX3" fmla="*/ 0 w 3127104"/>
              <a:gd name="connsiteY3" fmla="*/ 1563552 h 3127104"/>
              <a:gd name="connsiteX4" fmla="*/ 1563552 w 3127104"/>
              <a:gd name="connsiteY4" fmla="*/ 0 h 312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104" h="3127104">
                <a:moveTo>
                  <a:pt x="1563552" y="0"/>
                </a:moveTo>
                <a:cubicBezTo>
                  <a:pt x="2427078" y="0"/>
                  <a:pt x="3127104" y="700026"/>
                  <a:pt x="3127104" y="1563552"/>
                </a:cubicBezTo>
                <a:cubicBezTo>
                  <a:pt x="3127104" y="2427078"/>
                  <a:pt x="2427078" y="3127104"/>
                  <a:pt x="1563552" y="3127104"/>
                </a:cubicBezTo>
                <a:cubicBezTo>
                  <a:pt x="700026" y="3127104"/>
                  <a:pt x="0" y="2427078"/>
                  <a:pt x="0" y="1563552"/>
                </a:cubicBezTo>
                <a:cubicBezTo>
                  <a:pt x="0" y="700026"/>
                  <a:pt x="700026" y="0"/>
                  <a:pt x="1563552" y="0"/>
                </a:cubicBezTo>
                <a:close/>
              </a:path>
            </a:pathLst>
          </a:custGeom>
          <a:solidFill>
            <a:schemeClr val="bg1">
              <a:lumMod val="95000"/>
            </a:schemeClr>
          </a:solidFill>
        </p:spPr>
        <p:txBody>
          <a:bodyPr wrap="square">
            <a:noAutofit/>
          </a:bodyPr>
          <a:lstStyle>
            <a:lvl1pPr>
              <a:defRPr sz="1600" b="0" i="0">
                <a:latin typeface="Roboto Light" panose="02000000000000000000" pitchFamily="2" charset="0"/>
                <a:ea typeface="Roboto Light" panose="02000000000000000000" pitchFamily="2" charset="0"/>
                <a:cs typeface="Roboto Light" panose="02000000000000000000" pitchFamily="2" charset="0"/>
              </a:defRPr>
            </a:lvl1pPr>
          </a:lstStyle>
          <a:p>
            <a:r>
              <a:rPr lang="en-US"/>
              <a:t>Picture</a:t>
            </a:r>
            <a:endParaRPr lang="ru-RU"/>
          </a:p>
        </p:txBody>
      </p:sp>
      <p:sp>
        <p:nvSpPr>
          <p:cNvPr id="9" name="Title 1">
            <a:extLst>
              <a:ext uri="{FF2B5EF4-FFF2-40B4-BE49-F238E27FC236}">
                <a16:creationId xmlns:a16="http://schemas.microsoft.com/office/drawing/2014/main" id="{FECCCFD9-25E9-C441-9860-489ADED8EEDB}"/>
              </a:ext>
            </a:extLst>
          </p:cNvPr>
          <p:cNvSpPr>
            <a:spLocks noGrp="1"/>
          </p:cNvSpPr>
          <p:nvPr>
            <p:ph type="title" hasCustomPrompt="1"/>
          </p:nvPr>
        </p:nvSpPr>
        <p:spPr>
          <a:xfrm>
            <a:off x="838200" y="800708"/>
            <a:ext cx="4609728" cy="921437"/>
          </a:xfrm>
          <a:prstGeom prst="rect">
            <a:avLst/>
          </a:prstGeom>
        </p:spPr>
        <p:txBody>
          <a:bodyPr/>
          <a:lstStyle>
            <a:lvl1pPr>
              <a:defRPr b="1" i="0">
                <a:latin typeface="Poppins" pitchFamily="2" charset="77"/>
                <a:cs typeface="Poppins"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8B797CB9-A7DC-9D43-A5B1-FFD61CCC66A2}"/>
              </a:ext>
            </a:extLst>
          </p:cNvPr>
          <p:cNvSpPr>
            <a:spLocks noGrp="1"/>
          </p:cNvSpPr>
          <p:nvPr>
            <p:ph type="body" sz="quarter" idx="14" hasCustomPrompt="1"/>
          </p:nvPr>
        </p:nvSpPr>
        <p:spPr>
          <a:xfrm>
            <a:off x="838200" y="1722438"/>
            <a:ext cx="4610100" cy="914400"/>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369521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795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691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5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296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707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7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47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4C7A-D341-4C19-A1D6-B8DB9ACC0A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D38018-157E-41ED-8D29-1757391AC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EB8958-9F2A-4127-8E78-24B9ABE69C2D}"/>
              </a:ext>
            </a:extLst>
          </p:cNvPr>
          <p:cNvSpPr>
            <a:spLocks noGrp="1"/>
          </p:cNvSpPr>
          <p:nvPr>
            <p:ph type="dt" sz="half" idx="10"/>
          </p:nvPr>
        </p:nvSpPr>
        <p:spPr/>
        <p:txBody>
          <a:bodyPr/>
          <a:lstStyle/>
          <a:p>
            <a:fld id="{F0719C4A-1ED6-480B-A089-8D03A093CDCC}" type="datetime1">
              <a:rPr lang="en-US" smtClean="0"/>
              <a:t>20-Feb-26</a:t>
            </a:fld>
            <a:endParaRPr lang="en-US"/>
          </a:p>
        </p:txBody>
      </p:sp>
      <p:sp>
        <p:nvSpPr>
          <p:cNvPr id="5" name="Footer Placeholder 4">
            <a:extLst>
              <a:ext uri="{FF2B5EF4-FFF2-40B4-BE49-F238E27FC236}">
                <a16:creationId xmlns:a16="http://schemas.microsoft.com/office/drawing/2014/main" id="{6649952D-B83C-47A3-A486-E4E3AE736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D111C-F259-434D-A2DF-4DEB809EF5D9}"/>
              </a:ext>
            </a:extLst>
          </p:cNvPr>
          <p:cNvSpPr>
            <a:spLocks noGrp="1"/>
          </p:cNvSpPr>
          <p:nvPr>
            <p:ph type="sldNum" sz="quarter" idx="12"/>
          </p:nvPr>
        </p:nvSpPr>
        <p:spPr/>
        <p:txBody>
          <a:bodyPr/>
          <a:lstStyle/>
          <a:p>
            <a:fld id="{C9694A5B-3CFC-4180-A885-423B0562C46D}" type="slidenum">
              <a:rPr lang="en-US" smtClean="0"/>
              <a:t>‹#›</a:t>
            </a:fld>
            <a:endParaRPr lang="en-US"/>
          </a:p>
        </p:txBody>
      </p:sp>
    </p:spTree>
    <p:extLst>
      <p:ext uri="{BB962C8B-B14F-4D97-AF65-F5344CB8AC3E}">
        <p14:creationId xmlns:p14="http://schemas.microsoft.com/office/powerpoint/2010/main" val="3638641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8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422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9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066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0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378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996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980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215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602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319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627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E3A9736-47F5-B046-93E7-10647D3B40C5}"/>
              </a:ext>
            </a:extLst>
          </p:cNvPr>
          <p:cNvSpPr>
            <a:spLocks noGrp="1"/>
          </p:cNvSpPr>
          <p:nvPr>
            <p:ph type="tbl" sz="quarter" idx="10"/>
          </p:nvPr>
        </p:nvSpPr>
        <p:spPr>
          <a:xfrm>
            <a:off x="1487488" y="1772816"/>
            <a:ext cx="9505057" cy="4212407"/>
          </a:xfrm>
          <a:prstGeom prst="rect">
            <a:avLst/>
          </a:prstGeom>
        </p:spPr>
        <p:txBody>
          <a:bodyPr/>
          <a:lstStyle/>
          <a:p>
            <a:r>
              <a:rPr lang="en-US"/>
              <a:t>Click icon to add table</a:t>
            </a:r>
          </a:p>
        </p:txBody>
      </p:sp>
      <p:sp>
        <p:nvSpPr>
          <p:cNvPr id="4" name="Title 1">
            <a:extLst>
              <a:ext uri="{FF2B5EF4-FFF2-40B4-BE49-F238E27FC236}">
                <a16:creationId xmlns:a16="http://schemas.microsoft.com/office/drawing/2014/main" id="{F39F79E3-3087-034F-A38F-2410E1FDB502}"/>
              </a:ext>
            </a:extLst>
          </p:cNvPr>
          <p:cNvSpPr>
            <a:spLocks noGrp="1"/>
          </p:cNvSpPr>
          <p:nvPr>
            <p:ph type="title" hasCustomPrompt="1"/>
          </p:nvPr>
        </p:nvSpPr>
        <p:spPr>
          <a:xfrm>
            <a:off x="227515" y="105108"/>
            <a:ext cx="7286861" cy="959160"/>
          </a:xfrm>
          <a:prstGeom prst="rect">
            <a:avLst/>
          </a:prstGeom>
        </p:spPr>
        <p:txBody>
          <a:bodyPr anchor="b">
            <a:normAutofit/>
          </a:bodyPr>
          <a:lstStyle>
            <a:lvl1pPr>
              <a:defRPr sz="3600" b="1" i="0">
                <a:latin typeface="Poppins" pitchFamily="2" charset="77"/>
                <a:cs typeface="Poppins" pitchFamily="2" charset="77"/>
              </a:defRPr>
            </a:lvl1pPr>
          </a:lstStyle>
          <a:p>
            <a:r>
              <a:rPr lang="en-US"/>
              <a:t>Click to edit Master text styles</a:t>
            </a:r>
          </a:p>
        </p:txBody>
      </p:sp>
    </p:spTree>
    <p:extLst>
      <p:ext uri="{BB962C8B-B14F-4D97-AF65-F5344CB8AC3E}">
        <p14:creationId xmlns:p14="http://schemas.microsoft.com/office/powerpoint/2010/main" val="251085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7955-A736-484D-B773-BEB10189B9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F1C02-24C9-4278-B55D-64E8186895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B2A305-65CD-4486-9CB0-149627116C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523E26-E759-4A77-8F3D-F55871B10D10}"/>
              </a:ext>
            </a:extLst>
          </p:cNvPr>
          <p:cNvSpPr>
            <a:spLocks noGrp="1"/>
          </p:cNvSpPr>
          <p:nvPr>
            <p:ph type="dt" sz="half" idx="10"/>
          </p:nvPr>
        </p:nvSpPr>
        <p:spPr/>
        <p:txBody>
          <a:bodyPr/>
          <a:lstStyle/>
          <a:p>
            <a:fld id="{831F3C4A-3A19-4A40-B60C-CF0146E88B1E}" type="datetime1">
              <a:rPr lang="en-US" smtClean="0"/>
              <a:t>20-Feb-26</a:t>
            </a:fld>
            <a:endParaRPr lang="en-US"/>
          </a:p>
        </p:txBody>
      </p:sp>
      <p:sp>
        <p:nvSpPr>
          <p:cNvPr id="6" name="Footer Placeholder 5">
            <a:extLst>
              <a:ext uri="{FF2B5EF4-FFF2-40B4-BE49-F238E27FC236}">
                <a16:creationId xmlns:a16="http://schemas.microsoft.com/office/drawing/2014/main" id="{8BE42975-AC5D-4D96-8908-8BA67014B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F5BD15-71E8-441A-A80B-6F835F05EC0A}"/>
              </a:ext>
            </a:extLst>
          </p:cNvPr>
          <p:cNvSpPr>
            <a:spLocks noGrp="1"/>
          </p:cNvSpPr>
          <p:nvPr>
            <p:ph type="sldNum" sz="quarter" idx="12"/>
          </p:nvPr>
        </p:nvSpPr>
        <p:spPr/>
        <p:txBody>
          <a:bodyPr/>
          <a:lstStyle/>
          <a:p>
            <a:fld id="{C9694A5B-3CFC-4180-A885-423B0562C46D}" type="slidenum">
              <a:rPr lang="en-US" smtClean="0"/>
              <a:t>‹#›</a:t>
            </a:fld>
            <a:endParaRPr lang="en-US"/>
          </a:p>
        </p:txBody>
      </p:sp>
    </p:spTree>
    <p:extLst>
      <p:ext uri="{BB962C8B-B14F-4D97-AF65-F5344CB8AC3E}">
        <p14:creationId xmlns:p14="http://schemas.microsoft.com/office/powerpoint/2010/main" val="3878706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819C-9297-8F4D-A917-6DFD26C9F5A3}"/>
              </a:ext>
            </a:extLst>
          </p:cNvPr>
          <p:cNvSpPr>
            <a:spLocks noGrp="1"/>
          </p:cNvSpPr>
          <p:nvPr>
            <p:ph type="title" hasCustomPrompt="1"/>
          </p:nvPr>
        </p:nvSpPr>
        <p:spPr>
          <a:xfrm>
            <a:off x="838200" y="1228224"/>
            <a:ext cx="7850088" cy="597401"/>
          </a:xfrm>
          <a:prstGeom prst="rect">
            <a:avLst/>
          </a:prstGeom>
        </p:spPr>
        <p:txBody>
          <a:bodyPr/>
          <a:lstStyle/>
          <a:p>
            <a:r>
              <a:rPr lang="en-US"/>
              <a:t>CLICK TO EDIT MASTER TITLE STYLE</a:t>
            </a:r>
          </a:p>
        </p:txBody>
      </p:sp>
      <p:sp>
        <p:nvSpPr>
          <p:cNvPr id="7" name="Text Placeholder 6">
            <a:extLst>
              <a:ext uri="{FF2B5EF4-FFF2-40B4-BE49-F238E27FC236}">
                <a16:creationId xmlns:a16="http://schemas.microsoft.com/office/drawing/2014/main" id="{5FFBBEB7-2131-9C4C-8E92-B5B584798253}"/>
              </a:ext>
            </a:extLst>
          </p:cNvPr>
          <p:cNvSpPr>
            <a:spLocks noGrp="1"/>
          </p:cNvSpPr>
          <p:nvPr>
            <p:ph type="body" sz="quarter" idx="11"/>
          </p:nvPr>
        </p:nvSpPr>
        <p:spPr>
          <a:xfrm>
            <a:off x="838200" y="2060575"/>
            <a:ext cx="7273925" cy="3569201"/>
          </a:xfrm>
          <a:prstGeom prst="rect">
            <a:avLst/>
          </a:prstGeom>
        </p:spPr>
        <p:txBody>
          <a:bodyPr/>
          <a:lstStyle>
            <a:lvl1pPr>
              <a:defRPr sz="1800">
                <a:latin typeface="+mn-lt"/>
                <a:ea typeface="+mn-ea"/>
              </a:defRPr>
            </a:lvl1pPr>
          </a:lstStyle>
          <a:p>
            <a:pPr lvl="0"/>
            <a:r>
              <a:rPr lang="en-US"/>
              <a:t>Click to edit Master text styles</a:t>
            </a:r>
          </a:p>
        </p:txBody>
      </p:sp>
    </p:spTree>
    <p:extLst>
      <p:ext uri="{BB962C8B-B14F-4D97-AF65-F5344CB8AC3E}">
        <p14:creationId xmlns:p14="http://schemas.microsoft.com/office/powerpoint/2010/main" val="3572182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Image at the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3944562"/>
            <a:ext cx="7315200" cy="406843"/>
          </a:xfrm>
          <a:prstGeom prst="rect">
            <a:avLst/>
          </a:prstGeom>
        </p:spPr>
        <p:txBody>
          <a:bodyPr wrap="square" anchor="b">
            <a:spAutoFit/>
          </a:bodyPr>
          <a:lstStyle>
            <a:lvl1pPr>
              <a:defRPr sz="2250" b="0" i="0" baseline="0">
                <a:latin typeface="Poppins Light" pitchFamily="2" charset="77"/>
                <a:cs typeface="Poppins Light" pitchFamily="2" charset="77"/>
              </a:defRPr>
            </a:lvl1pPr>
          </a:lstStyle>
          <a:p>
            <a:r>
              <a:rPr lang="en-US"/>
              <a:t>CLICK TO EDIT MASTER TITLE STYLE</a:t>
            </a:r>
          </a:p>
        </p:txBody>
      </p:sp>
      <p:sp>
        <p:nvSpPr>
          <p:cNvPr id="3" name="Picture Placeholder 2"/>
          <p:cNvSpPr>
            <a:spLocks noGrp="1"/>
          </p:cNvSpPr>
          <p:nvPr>
            <p:ph type="pic" idx="1"/>
          </p:nvPr>
        </p:nvSpPr>
        <p:spPr>
          <a:xfrm>
            <a:off x="0" y="0"/>
            <a:ext cx="12192000" cy="2743200"/>
          </a:xfrm>
        </p:spPr>
        <p:txBody>
          <a:bodyPr anchor="t">
            <a:normAutofit/>
          </a:bodyPr>
          <a:lstStyle>
            <a:lvl1pPr marL="0" indent="0">
              <a:buNone/>
              <a:defRPr sz="1200" b="0" i="0">
                <a:latin typeface="Roboto Light" panose="02000000000000000000" pitchFamily="2" charset="0"/>
                <a:ea typeface="Roboto Light" panose="02000000000000000000" pitchFamily="2" charset="0"/>
                <a:cs typeface="Roboto Light" panose="02000000000000000000" pitchFamily="2"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8" name="Text Placeholder 2">
            <a:extLst>
              <a:ext uri="{FF2B5EF4-FFF2-40B4-BE49-F238E27FC236}">
                <a16:creationId xmlns:a16="http://schemas.microsoft.com/office/drawing/2014/main" id="{1853435A-3D9D-D746-87A1-59585B26AC11}"/>
              </a:ext>
            </a:extLst>
          </p:cNvPr>
          <p:cNvSpPr>
            <a:spLocks noGrp="1"/>
          </p:cNvSpPr>
          <p:nvPr>
            <p:ph type="body" idx="10"/>
          </p:nvPr>
        </p:nvSpPr>
        <p:spPr>
          <a:xfrm>
            <a:off x="2292928" y="4358331"/>
            <a:ext cx="7308272" cy="258532"/>
          </a:xfrm>
        </p:spPr>
        <p:txBody>
          <a:bodyPr wrap="square">
            <a:spAutoFit/>
          </a:bodyPr>
          <a:lstStyle>
            <a:lvl1pPr marL="0" indent="0">
              <a:buNone/>
              <a:defRPr sz="1200" b="0" i="0" cap="none" baseline="0">
                <a:solidFill>
                  <a:schemeClr val="tx2"/>
                </a:solidFill>
                <a:latin typeface="+mn-lt"/>
                <a:ea typeface="Roboto Light" panose="02000000000000000000" pitchFamily="2" charset="0"/>
                <a:cs typeface="Roboto Light"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115915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36C373-DE87-A646-B2D9-679F2F73008D}"/>
              </a:ext>
            </a:extLst>
          </p:cNvPr>
          <p:cNvSpPr>
            <a:spLocks noGrp="1"/>
          </p:cNvSpPr>
          <p:nvPr>
            <p:ph type="title" hasCustomPrompt="1"/>
          </p:nvPr>
        </p:nvSpPr>
        <p:spPr>
          <a:xfrm>
            <a:off x="838200" y="1228225"/>
            <a:ext cx="10262356" cy="597401"/>
          </a:xfrm>
          <a:prstGeom prst="rect">
            <a:avLst/>
          </a:prstGeom>
        </p:spPr>
        <p:txBody>
          <a:bodyPr/>
          <a:lstStyle/>
          <a:p>
            <a:r>
              <a:rPr lang="en-US"/>
              <a:t>TITLE GOES HERE</a:t>
            </a:r>
          </a:p>
        </p:txBody>
      </p:sp>
      <p:sp>
        <p:nvSpPr>
          <p:cNvPr id="4" name="Text Placeholder 6">
            <a:extLst>
              <a:ext uri="{FF2B5EF4-FFF2-40B4-BE49-F238E27FC236}">
                <a16:creationId xmlns:a16="http://schemas.microsoft.com/office/drawing/2014/main" id="{1BBFDADE-A025-B648-A763-1BA4C9F3ACBD}"/>
              </a:ext>
            </a:extLst>
          </p:cNvPr>
          <p:cNvSpPr>
            <a:spLocks noGrp="1"/>
          </p:cNvSpPr>
          <p:nvPr>
            <p:ph type="body" sz="quarter" idx="11"/>
          </p:nvPr>
        </p:nvSpPr>
        <p:spPr>
          <a:xfrm>
            <a:off x="838200" y="2060576"/>
            <a:ext cx="10262356" cy="3569201"/>
          </a:xfrm>
        </p:spPr>
        <p:txBody>
          <a:bodyPr/>
          <a:lstStyle>
            <a:lvl1pPr>
              <a:defRPr sz="1800" b="0" i="0">
                <a:latin typeface="Gill Sans MT" panose="020B0502020104020203" pitchFamily="34" charset="77"/>
                <a:ea typeface="+mn-ea"/>
                <a:cs typeface="Gill Sans Light" panose="020B0302020104020203" pitchFamily="34" charset="-79"/>
              </a:defRPr>
            </a:lvl1pPr>
          </a:lstStyle>
          <a:p>
            <a:pPr lvl="0"/>
            <a:r>
              <a:rPr lang="en-US"/>
              <a:t>Click to edit Master text styles</a:t>
            </a:r>
          </a:p>
        </p:txBody>
      </p:sp>
    </p:spTree>
    <p:extLst>
      <p:ext uri="{BB962C8B-B14F-4D97-AF65-F5344CB8AC3E}">
        <p14:creationId xmlns:p14="http://schemas.microsoft.com/office/powerpoint/2010/main" val="3631566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3557-20A8-C413-879B-F31D8D6A7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682327-9962-4635-86AB-2B20B4FD0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0A839F-4DE2-3333-A2F3-0EA4A54C7C8B}"/>
              </a:ext>
            </a:extLst>
          </p:cNvPr>
          <p:cNvSpPr>
            <a:spLocks noGrp="1"/>
          </p:cNvSpPr>
          <p:nvPr>
            <p:ph type="dt" sz="half" idx="10"/>
          </p:nvPr>
        </p:nvSpPr>
        <p:spPr/>
        <p:txBody>
          <a:bodyPr/>
          <a:lstStyle/>
          <a:p>
            <a:fld id="{B61C5F5F-76FC-F94E-B71A-212F5E53DADF}" type="datetimeFigureOut">
              <a:rPr lang="en-US" smtClean="0"/>
              <a:t>20-Feb-26</a:t>
            </a:fld>
            <a:endParaRPr lang="en-US"/>
          </a:p>
        </p:txBody>
      </p:sp>
      <p:sp>
        <p:nvSpPr>
          <p:cNvPr id="5" name="Footer Placeholder 4">
            <a:extLst>
              <a:ext uri="{FF2B5EF4-FFF2-40B4-BE49-F238E27FC236}">
                <a16:creationId xmlns:a16="http://schemas.microsoft.com/office/drawing/2014/main" id="{2F42EC6B-2A9F-45F7-A890-B3D272A9B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EE8DB-7989-1E18-98E5-3F0AD8F83D70}"/>
              </a:ext>
            </a:extLst>
          </p:cNvPr>
          <p:cNvSpPr>
            <a:spLocks noGrp="1"/>
          </p:cNvSpPr>
          <p:nvPr>
            <p:ph type="sldNum" sz="quarter" idx="12"/>
          </p:nvPr>
        </p:nvSpPr>
        <p:spPr/>
        <p:txBody>
          <a:bodyPr/>
          <a:lstStyle/>
          <a:p>
            <a:fld id="{0A474097-4C02-AA4F-855F-4E062C296C9D}" type="slidenum">
              <a:rPr lang="en-US" smtClean="0"/>
              <a:t>‹#›</a:t>
            </a:fld>
            <a:endParaRPr lang="en-US"/>
          </a:p>
        </p:txBody>
      </p:sp>
    </p:spTree>
    <p:extLst>
      <p:ext uri="{BB962C8B-B14F-4D97-AF65-F5344CB8AC3E}">
        <p14:creationId xmlns:p14="http://schemas.microsoft.com/office/powerpoint/2010/main" val="15970412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3278-1B68-6F2A-3B0A-46510780A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33F147-5F6D-734E-49DA-6262514C25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469FB-88C9-C75C-BE38-7D85EAF5E8BA}"/>
              </a:ext>
            </a:extLst>
          </p:cNvPr>
          <p:cNvSpPr>
            <a:spLocks noGrp="1"/>
          </p:cNvSpPr>
          <p:nvPr>
            <p:ph type="dt" sz="half" idx="10"/>
          </p:nvPr>
        </p:nvSpPr>
        <p:spPr/>
        <p:txBody>
          <a:bodyPr/>
          <a:lstStyle/>
          <a:p>
            <a:fld id="{B61C5F5F-76FC-F94E-B71A-212F5E53DADF}" type="datetimeFigureOut">
              <a:rPr lang="en-US" smtClean="0"/>
              <a:t>20-Feb-26</a:t>
            </a:fld>
            <a:endParaRPr lang="en-US"/>
          </a:p>
        </p:txBody>
      </p:sp>
      <p:sp>
        <p:nvSpPr>
          <p:cNvPr id="5" name="Footer Placeholder 4">
            <a:extLst>
              <a:ext uri="{FF2B5EF4-FFF2-40B4-BE49-F238E27FC236}">
                <a16:creationId xmlns:a16="http://schemas.microsoft.com/office/drawing/2014/main" id="{38273F74-1401-DB7D-0B85-843794BDE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109CC-DA04-B50B-D29A-C39FCC08CACF}"/>
              </a:ext>
            </a:extLst>
          </p:cNvPr>
          <p:cNvSpPr>
            <a:spLocks noGrp="1"/>
          </p:cNvSpPr>
          <p:nvPr>
            <p:ph type="sldNum" sz="quarter" idx="12"/>
          </p:nvPr>
        </p:nvSpPr>
        <p:spPr/>
        <p:txBody>
          <a:bodyPr/>
          <a:lstStyle/>
          <a:p>
            <a:fld id="{0A474097-4C02-AA4F-855F-4E062C296C9D}" type="slidenum">
              <a:rPr lang="en-US" smtClean="0"/>
              <a:t>‹#›</a:t>
            </a:fld>
            <a:endParaRPr lang="en-US"/>
          </a:p>
        </p:txBody>
      </p:sp>
    </p:spTree>
    <p:extLst>
      <p:ext uri="{BB962C8B-B14F-4D97-AF65-F5344CB8AC3E}">
        <p14:creationId xmlns:p14="http://schemas.microsoft.com/office/powerpoint/2010/main" val="1332161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B4C5-A530-BEBF-D672-247379E682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130677-43B0-3C77-DC50-80B651E552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0BF44F-AC26-86CB-93FF-6DF7CB6296CD}"/>
              </a:ext>
            </a:extLst>
          </p:cNvPr>
          <p:cNvSpPr>
            <a:spLocks noGrp="1"/>
          </p:cNvSpPr>
          <p:nvPr>
            <p:ph type="dt" sz="half" idx="10"/>
          </p:nvPr>
        </p:nvSpPr>
        <p:spPr/>
        <p:txBody>
          <a:bodyPr/>
          <a:lstStyle/>
          <a:p>
            <a:fld id="{B61C5F5F-76FC-F94E-B71A-212F5E53DADF}" type="datetimeFigureOut">
              <a:rPr lang="en-US" smtClean="0"/>
              <a:t>20-Feb-26</a:t>
            </a:fld>
            <a:endParaRPr lang="en-US"/>
          </a:p>
        </p:txBody>
      </p:sp>
      <p:sp>
        <p:nvSpPr>
          <p:cNvPr id="5" name="Footer Placeholder 4">
            <a:extLst>
              <a:ext uri="{FF2B5EF4-FFF2-40B4-BE49-F238E27FC236}">
                <a16:creationId xmlns:a16="http://schemas.microsoft.com/office/drawing/2014/main" id="{92025427-49D2-ABAF-FD4F-62A94A187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4DAB2-AD77-5EBE-E6D9-0B99778B4D33}"/>
              </a:ext>
            </a:extLst>
          </p:cNvPr>
          <p:cNvSpPr>
            <a:spLocks noGrp="1"/>
          </p:cNvSpPr>
          <p:nvPr>
            <p:ph type="sldNum" sz="quarter" idx="12"/>
          </p:nvPr>
        </p:nvSpPr>
        <p:spPr/>
        <p:txBody>
          <a:bodyPr/>
          <a:lstStyle/>
          <a:p>
            <a:fld id="{0A474097-4C02-AA4F-855F-4E062C296C9D}" type="slidenum">
              <a:rPr lang="en-US" smtClean="0"/>
              <a:t>‹#›</a:t>
            </a:fld>
            <a:endParaRPr lang="en-US"/>
          </a:p>
        </p:txBody>
      </p:sp>
    </p:spTree>
    <p:extLst>
      <p:ext uri="{BB962C8B-B14F-4D97-AF65-F5344CB8AC3E}">
        <p14:creationId xmlns:p14="http://schemas.microsoft.com/office/powerpoint/2010/main" val="1180418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BB42-D6C7-3842-CA56-06E582F7F1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A1A087-0827-7900-6BD6-0F5C36D7C2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6DF75E-82CE-22ED-8F63-2D71D7096B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9C64D7-BBD2-E0E0-8C31-6DCEE14D32D2}"/>
              </a:ext>
            </a:extLst>
          </p:cNvPr>
          <p:cNvSpPr>
            <a:spLocks noGrp="1"/>
          </p:cNvSpPr>
          <p:nvPr>
            <p:ph type="dt" sz="half" idx="10"/>
          </p:nvPr>
        </p:nvSpPr>
        <p:spPr/>
        <p:txBody>
          <a:bodyPr/>
          <a:lstStyle/>
          <a:p>
            <a:fld id="{B61C5F5F-76FC-F94E-B71A-212F5E53DADF}" type="datetimeFigureOut">
              <a:rPr lang="en-US" smtClean="0"/>
              <a:t>20-Feb-26</a:t>
            </a:fld>
            <a:endParaRPr lang="en-US"/>
          </a:p>
        </p:txBody>
      </p:sp>
      <p:sp>
        <p:nvSpPr>
          <p:cNvPr id="6" name="Footer Placeholder 5">
            <a:extLst>
              <a:ext uri="{FF2B5EF4-FFF2-40B4-BE49-F238E27FC236}">
                <a16:creationId xmlns:a16="http://schemas.microsoft.com/office/drawing/2014/main" id="{94755453-71D1-9A6F-019B-2CCADAE43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EA3D4-E24E-7D45-F3BF-9C9C15AF8080}"/>
              </a:ext>
            </a:extLst>
          </p:cNvPr>
          <p:cNvSpPr>
            <a:spLocks noGrp="1"/>
          </p:cNvSpPr>
          <p:nvPr>
            <p:ph type="sldNum" sz="quarter" idx="12"/>
          </p:nvPr>
        </p:nvSpPr>
        <p:spPr/>
        <p:txBody>
          <a:bodyPr/>
          <a:lstStyle/>
          <a:p>
            <a:fld id="{0A474097-4C02-AA4F-855F-4E062C296C9D}" type="slidenum">
              <a:rPr lang="en-US" smtClean="0"/>
              <a:t>‹#›</a:t>
            </a:fld>
            <a:endParaRPr lang="en-US"/>
          </a:p>
        </p:txBody>
      </p:sp>
    </p:spTree>
    <p:extLst>
      <p:ext uri="{BB962C8B-B14F-4D97-AF65-F5344CB8AC3E}">
        <p14:creationId xmlns:p14="http://schemas.microsoft.com/office/powerpoint/2010/main" val="2840305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19C2-51DA-D18A-D124-001FF734C9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57DF43-29CA-33C8-B43D-FAF589675B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95211A-61F4-5F61-5502-F49BCB9F8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CEB635-10B7-0725-7A81-97849E7662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6B76F8-54D7-25B6-0ACC-AE44A408BF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60B2E2-CA95-D58B-73AE-7ED8F9588F10}"/>
              </a:ext>
            </a:extLst>
          </p:cNvPr>
          <p:cNvSpPr>
            <a:spLocks noGrp="1"/>
          </p:cNvSpPr>
          <p:nvPr>
            <p:ph type="dt" sz="half" idx="10"/>
          </p:nvPr>
        </p:nvSpPr>
        <p:spPr/>
        <p:txBody>
          <a:bodyPr/>
          <a:lstStyle/>
          <a:p>
            <a:fld id="{B61C5F5F-76FC-F94E-B71A-212F5E53DADF}" type="datetimeFigureOut">
              <a:rPr lang="en-US" smtClean="0"/>
              <a:t>20-Feb-26</a:t>
            </a:fld>
            <a:endParaRPr lang="en-US"/>
          </a:p>
        </p:txBody>
      </p:sp>
      <p:sp>
        <p:nvSpPr>
          <p:cNvPr id="8" name="Footer Placeholder 7">
            <a:extLst>
              <a:ext uri="{FF2B5EF4-FFF2-40B4-BE49-F238E27FC236}">
                <a16:creationId xmlns:a16="http://schemas.microsoft.com/office/drawing/2014/main" id="{B480E561-0B89-A17E-B8F9-12E8F1465E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3B7BFF-9D4C-FF18-5889-3EDC2E23D4FA}"/>
              </a:ext>
            </a:extLst>
          </p:cNvPr>
          <p:cNvSpPr>
            <a:spLocks noGrp="1"/>
          </p:cNvSpPr>
          <p:nvPr>
            <p:ph type="sldNum" sz="quarter" idx="12"/>
          </p:nvPr>
        </p:nvSpPr>
        <p:spPr/>
        <p:txBody>
          <a:bodyPr/>
          <a:lstStyle/>
          <a:p>
            <a:fld id="{0A474097-4C02-AA4F-855F-4E062C296C9D}" type="slidenum">
              <a:rPr lang="en-US" smtClean="0"/>
              <a:t>‹#›</a:t>
            </a:fld>
            <a:endParaRPr lang="en-US"/>
          </a:p>
        </p:txBody>
      </p:sp>
    </p:spTree>
    <p:extLst>
      <p:ext uri="{BB962C8B-B14F-4D97-AF65-F5344CB8AC3E}">
        <p14:creationId xmlns:p14="http://schemas.microsoft.com/office/powerpoint/2010/main" val="3996003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EC7C-D1E0-B0A5-B0EE-EF7395567A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2DA878-F473-7779-6EAC-C4F532E2312E}"/>
              </a:ext>
            </a:extLst>
          </p:cNvPr>
          <p:cNvSpPr>
            <a:spLocks noGrp="1"/>
          </p:cNvSpPr>
          <p:nvPr>
            <p:ph type="dt" sz="half" idx="10"/>
          </p:nvPr>
        </p:nvSpPr>
        <p:spPr/>
        <p:txBody>
          <a:bodyPr/>
          <a:lstStyle/>
          <a:p>
            <a:fld id="{B61C5F5F-76FC-F94E-B71A-212F5E53DADF}" type="datetimeFigureOut">
              <a:rPr lang="en-US" smtClean="0"/>
              <a:t>20-Feb-26</a:t>
            </a:fld>
            <a:endParaRPr lang="en-US"/>
          </a:p>
        </p:txBody>
      </p:sp>
      <p:sp>
        <p:nvSpPr>
          <p:cNvPr id="4" name="Footer Placeholder 3">
            <a:extLst>
              <a:ext uri="{FF2B5EF4-FFF2-40B4-BE49-F238E27FC236}">
                <a16:creationId xmlns:a16="http://schemas.microsoft.com/office/drawing/2014/main" id="{7A1569D8-A19A-C5A5-AEEC-0EE5ED74B3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E2A71F-A884-D6FC-F7E8-F6D165F684BD}"/>
              </a:ext>
            </a:extLst>
          </p:cNvPr>
          <p:cNvSpPr>
            <a:spLocks noGrp="1"/>
          </p:cNvSpPr>
          <p:nvPr>
            <p:ph type="sldNum" sz="quarter" idx="12"/>
          </p:nvPr>
        </p:nvSpPr>
        <p:spPr/>
        <p:txBody>
          <a:bodyPr/>
          <a:lstStyle/>
          <a:p>
            <a:fld id="{0A474097-4C02-AA4F-855F-4E062C296C9D}" type="slidenum">
              <a:rPr lang="en-US" smtClean="0"/>
              <a:t>‹#›</a:t>
            </a:fld>
            <a:endParaRPr lang="en-US"/>
          </a:p>
        </p:txBody>
      </p:sp>
    </p:spTree>
    <p:extLst>
      <p:ext uri="{BB962C8B-B14F-4D97-AF65-F5344CB8AC3E}">
        <p14:creationId xmlns:p14="http://schemas.microsoft.com/office/powerpoint/2010/main" val="371959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A7ABA2-CD95-20C5-D594-50B6175F8A34}"/>
              </a:ext>
            </a:extLst>
          </p:cNvPr>
          <p:cNvSpPr>
            <a:spLocks noGrp="1"/>
          </p:cNvSpPr>
          <p:nvPr>
            <p:ph type="dt" sz="half" idx="10"/>
          </p:nvPr>
        </p:nvSpPr>
        <p:spPr/>
        <p:txBody>
          <a:bodyPr/>
          <a:lstStyle/>
          <a:p>
            <a:fld id="{B61C5F5F-76FC-F94E-B71A-212F5E53DADF}" type="datetimeFigureOut">
              <a:rPr lang="en-US" smtClean="0"/>
              <a:t>20-Feb-26</a:t>
            </a:fld>
            <a:endParaRPr lang="en-US"/>
          </a:p>
        </p:txBody>
      </p:sp>
      <p:sp>
        <p:nvSpPr>
          <p:cNvPr id="3" name="Footer Placeholder 2">
            <a:extLst>
              <a:ext uri="{FF2B5EF4-FFF2-40B4-BE49-F238E27FC236}">
                <a16:creationId xmlns:a16="http://schemas.microsoft.com/office/drawing/2014/main" id="{7ED6196D-6D85-2008-F8F2-5F5502A122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2EC249-8284-FA69-C86A-1EFF80302C4E}"/>
              </a:ext>
            </a:extLst>
          </p:cNvPr>
          <p:cNvSpPr>
            <a:spLocks noGrp="1"/>
          </p:cNvSpPr>
          <p:nvPr>
            <p:ph type="sldNum" sz="quarter" idx="12"/>
          </p:nvPr>
        </p:nvSpPr>
        <p:spPr/>
        <p:txBody>
          <a:bodyPr/>
          <a:lstStyle/>
          <a:p>
            <a:fld id="{0A474097-4C02-AA4F-855F-4E062C296C9D}" type="slidenum">
              <a:rPr lang="en-US" smtClean="0"/>
              <a:t>‹#›</a:t>
            </a:fld>
            <a:endParaRPr lang="en-US"/>
          </a:p>
        </p:txBody>
      </p:sp>
    </p:spTree>
    <p:extLst>
      <p:ext uri="{BB962C8B-B14F-4D97-AF65-F5344CB8AC3E}">
        <p14:creationId xmlns:p14="http://schemas.microsoft.com/office/powerpoint/2010/main" val="80230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930D2-A5AB-41EE-B5BF-A8F7F04C99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E3C5A1-2B18-4CCA-8558-C411855CEC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E4B9C4-5323-4D3D-A677-A015307FCE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20A922-AC76-44E0-8283-636FD9B083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7581F8-27AF-4A4A-911F-8C77C20F2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E3592-F2EC-4662-8E52-1A810340E87B}"/>
              </a:ext>
            </a:extLst>
          </p:cNvPr>
          <p:cNvSpPr>
            <a:spLocks noGrp="1"/>
          </p:cNvSpPr>
          <p:nvPr>
            <p:ph type="dt" sz="half" idx="10"/>
          </p:nvPr>
        </p:nvSpPr>
        <p:spPr/>
        <p:txBody>
          <a:bodyPr/>
          <a:lstStyle/>
          <a:p>
            <a:fld id="{5D0929FF-E040-4796-9095-B243BC7817C7}" type="datetime1">
              <a:rPr lang="en-US" smtClean="0"/>
              <a:t>20-Feb-26</a:t>
            </a:fld>
            <a:endParaRPr lang="en-US"/>
          </a:p>
        </p:txBody>
      </p:sp>
      <p:sp>
        <p:nvSpPr>
          <p:cNvPr id="8" name="Footer Placeholder 7">
            <a:extLst>
              <a:ext uri="{FF2B5EF4-FFF2-40B4-BE49-F238E27FC236}">
                <a16:creationId xmlns:a16="http://schemas.microsoft.com/office/drawing/2014/main" id="{7458CD20-FFC7-4DEC-8E8F-D818D80458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3F6F89-DFFB-467E-B970-CBBBA5599A8F}"/>
              </a:ext>
            </a:extLst>
          </p:cNvPr>
          <p:cNvSpPr>
            <a:spLocks noGrp="1"/>
          </p:cNvSpPr>
          <p:nvPr>
            <p:ph type="sldNum" sz="quarter" idx="12"/>
          </p:nvPr>
        </p:nvSpPr>
        <p:spPr/>
        <p:txBody>
          <a:bodyPr/>
          <a:lstStyle/>
          <a:p>
            <a:fld id="{C9694A5B-3CFC-4180-A885-423B0562C46D}" type="slidenum">
              <a:rPr lang="en-US" smtClean="0"/>
              <a:t>‹#›</a:t>
            </a:fld>
            <a:endParaRPr lang="en-US"/>
          </a:p>
        </p:txBody>
      </p:sp>
    </p:spTree>
    <p:extLst>
      <p:ext uri="{BB962C8B-B14F-4D97-AF65-F5344CB8AC3E}">
        <p14:creationId xmlns:p14="http://schemas.microsoft.com/office/powerpoint/2010/main" val="3454725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DCCC-DE9B-38AD-C7FA-6F6F3040E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039552-6631-BEB3-27DF-042F3E4F33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0C532F-F972-FC10-D715-254AB6975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0D810E-4DCA-DFCB-1D1B-B6B696CF04C5}"/>
              </a:ext>
            </a:extLst>
          </p:cNvPr>
          <p:cNvSpPr>
            <a:spLocks noGrp="1"/>
          </p:cNvSpPr>
          <p:nvPr>
            <p:ph type="dt" sz="half" idx="10"/>
          </p:nvPr>
        </p:nvSpPr>
        <p:spPr/>
        <p:txBody>
          <a:bodyPr/>
          <a:lstStyle/>
          <a:p>
            <a:fld id="{B61C5F5F-76FC-F94E-B71A-212F5E53DADF}" type="datetimeFigureOut">
              <a:rPr lang="en-US" smtClean="0"/>
              <a:t>20-Feb-26</a:t>
            </a:fld>
            <a:endParaRPr lang="en-US"/>
          </a:p>
        </p:txBody>
      </p:sp>
      <p:sp>
        <p:nvSpPr>
          <p:cNvPr id="6" name="Footer Placeholder 5">
            <a:extLst>
              <a:ext uri="{FF2B5EF4-FFF2-40B4-BE49-F238E27FC236}">
                <a16:creationId xmlns:a16="http://schemas.microsoft.com/office/drawing/2014/main" id="{0D6806C2-F40C-3470-4118-F0E314330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B1B1DF-0D6A-A72C-B1CD-87450908EC32}"/>
              </a:ext>
            </a:extLst>
          </p:cNvPr>
          <p:cNvSpPr>
            <a:spLocks noGrp="1"/>
          </p:cNvSpPr>
          <p:nvPr>
            <p:ph type="sldNum" sz="quarter" idx="12"/>
          </p:nvPr>
        </p:nvSpPr>
        <p:spPr/>
        <p:txBody>
          <a:bodyPr/>
          <a:lstStyle/>
          <a:p>
            <a:fld id="{0A474097-4C02-AA4F-855F-4E062C296C9D}" type="slidenum">
              <a:rPr lang="en-US" smtClean="0"/>
              <a:t>‹#›</a:t>
            </a:fld>
            <a:endParaRPr lang="en-US"/>
          </a:p>
        </p:txBody>
      </p:sp>
    </p:spTree>
    <p:extLst>
      <p:ext uri="{BB962C8B-B14F-4D97-AF65-F5344CB8AC3E}">
        <p14:creationId xmlns:p14="http://schemas.microsoft.com/office/powerpoint/2010/main" val="22985238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4235B-8AF8-F6A7-ED13-89643CD57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F4E209-E8DC-8B25-276E-C1429C43A2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032A8B-EAFE-D396-1FAC-DABDDC997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CF824-DF19-D1BA-1206-3A62D0CAB43B}"/>
              </a:ext>
            </a:extLst>
          </p:cNvPr>
          <p:cNvSpPr>
            <a:spLocks noGrp="1"/>
          </p:cNvSpPr>
          <p:nvPr>
            <p:ph type="dt" sz="half" idx="10"/>
          </p:nvPr>
        </p:nvSpPr>
        <p:spPr/>
        <p:txBody>
          <a:bodyPr/>
          <a:lstStyle/>
          <a:p>
            <a:fld id="{B61C5F5F-76FC-F94E-B71A-212F5E53DADF}" type="datetimeFigureOut">
              <a:rPr lang="en-US" smtClean="0"/>
              <a:t>20-Feb-26</a:t>
            </a:fld>
            <a:endParaRPr lang="en-US"/>
          </a:p>
        </p:txBody>
      </p:sp>
      <p:sp>
        <p:nvSpPr>
          <p:cNvPr id="6" name="Footer Placeholder 5">
            <a:extLst>
              <a:ext uri="{FF2B5EF4-FFF2-40B4-BE49-F238E27FC236}">
                <a16:creationId xmlns:a16="http://schemas.microsoft.com/office/drawing/2014/main" id="{03DEFCC6-273C-1564-A7AF-E8591C9DA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59220-8DCB-7371-3DE6-3F893F4FC77D}"/>
              </a:ext>
            </a:extLst>
          </p:cNvPr>
          <p:cNvSpPr>
            <a:spLocks noGrp="1"/>
          </p:cNvSpPr>
          <p:nvPr>
            <p:ph type="sldNum" sz="quarter" idx="12"/>
          </p:nvPr>
        </p:nvSpPr>
        <p:spPr/>
        <p:txBody>
          <a:bodyPr/>
          <a:lstStyle/>
          <a:p>
            <a:fld id="{0A474097-4C02-AA4F-855F-4E062C296C9D}" type="slidenum">
              <a:rPr lang="en-US" smtClean="0"/>
              <a:t>‹#›</a:t>
            </a:fld>
            <a:endParaRPr lang="en-US"/>
          </a:p>
        </p:txBody>
      </p:sp>
    </p:spTree>
    <p:extLst>
      <p:ext uri="{BB962C8B-B14F-4D97-AF65-F5344CB8AC3E}">
        <p14:creationId xmlns:p14="http://schemas.microsoft.com/office/powerpoint/2010/main" val="39689180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0EFC-D326-5EEA-91BA-671CE46B45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C078DD-FF14-1898-051D-E3C3016D69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07CEC-213F-4D56-F2EC-3CE5C6DEC64E}"/>
              </a:ext>
            </a:extLst>
          </p:cNvPr>
          <p:cNvSpPr>
            <a:spLocks noGrp="1"/>
          </p:cNvSpPr>
          <p:nvPr>
            <p:ph type="dt" sz="half" idx="10"/>
          </p:nvPr>
        </p:nvSpPr>
        <p:spPr/>
        <p:txBody>
          <a:bodyPr/>
          <a:lstStyle/>
          <a:p>
            <a:fld id="{B61C5F5F-76FC-F94E-B71A-212F5E53DADF}" type="datetimeFigureOut">
              <a:rPr lang="en-US" smtClean="0"/>
              <a:t>20-Feb-26</a:t>
            </a:fld>
            <a:endParaRPr lang="en-US"/>
          </a:p>
        </p:txBody>
      </p:sp>
      <p:sp>
        <p:nvSpPr>
          <p:cNvPr id="5" name="Footer Placeholder 4">
            <a:extLst>
              <a:ext uri="{FF2B5EF4-FFF2-40B4-BE49-F238E27FC236}">
                <a16:creationId xmlns:a16="http://schemas.microsoft.com/office/drawing/2014/main" id="{B98EEB94-F512-9024-3E58-4A211E8B5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01F09-6811-0872-678C-71D4FB5F747D}"/>
              </a:ext>
            </a:extLst>
          </p:cNvPr>
          <p:cNvSpPr>
            <a:spLocks noGrp="1"/>
          </p:cNvSpPr>
          <p:nvPr>
            <p:ph type="sldNum" sz="quarter" idx="12"/>
          </p:nvPr>
        </p:nvSpPr>
        <p:spPr/>
        <p:txBody>
          <a:bodyPr/>
          <a:lstStyle/>
          <a:p>
            <a:fld id="{0A474097-4C02-AA4F-855F-4E062C296C9D}" type="slidenum">
              <a:rPr lang="en-US" smtClean="0"/>
              <a:t>‹#›</a:t>
            </a:fld>
            <a:endParaRPr lang="en-US"/>
          </a:p>
        </p:txBody>
      </p:sp>
    </p:spTree>
    <p:extLst>
      <p:ext uri="{BB962C8B-B14F-4D97-AF65-F5344CB8AC3E}">
        <p14:creationId xmlns:p14="http://schemas.microsoft.com/office/powerpoint/2010/main" val="893948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22B15C-3B8D-53A1-DE96-7E0BB5AB10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5DDFDF-24D3-69C5-3E4E-7B22BAF4EF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4F745-5C01-5142-B98C-31817FB22CFC}"/>
              </a:ext>
            </a:extLst>
          </p:cNvPr>
          <p:cNvSpPr>
            <a:spLocks noGrp="1"/>
          </p:cNvSpPr>
          <p:nvPr>
            <p:ph type="dt" sz="half" idx="10"/>
          </p:nvPr>
        </p:nvSpPr>
        <p:spPr/>
        <p:txBody>
          <a:bodyPr/>
          <a:lstStyle/>
          <a:p>
            <a:fld id="{B61C5F5F-76FC-F94E-B71A-212F5E53DADF}" type="datetimeFigureOut">
              <a:rPr lang="en-US" smtClean="0"/>
              <a:t>20-Feb-26</a:t>
            </a:fld>
            <a:endParaRPr lang="en-US"/>
          </a:p>
        </p:txBody>
      </p:sp>
      <p:sp>
        <p:nvSpPr>
          <p:cNvPr id="5" name="Footer Placeholder 4">
            <a:extLst>
              <a:ext uri="{FF2B5EF4-FFF2-40B4-BE49-F238E27FC236}">
                <a16:creationId xmlns:a16="http://schemas.microsoft.com/office/drawing/2014/main" id="{D7CF582C-6285-D195-898F-4967FC2EB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18674-7859-3BC0-464B-23E250F176FF}"/>
              </a:ext>
            </a:extLst>
          </p:cNvPr>
          <p:cNvSpPr>
            <a:spLocks noGrp="1"/>
          </p:cNvSpPr>
          <p:nvPr>
            <p:ph type="sldNum" sz="quarter" idx="12"/>
          </p:nvPr>
        </p:nvSpPr>
        <p:spPr/>
        <p:txBody>
          <a:bodyPr/>
          <a:lstStyle/>
          <a:p>
            <a:fld id="{0A474097-4C02-AA4F-855F-4E062C296C9D}" type="slidenum">
              <a:rPr lang="en-US" smtClean="0"/>
              <a:t>‹#›</a:t>
            </a:fld>
            <a:endParaRPr lang="en-US"/>
          </a:p>
        </p:txBody>
      </p:sp>
    </p:spTree>
    <p:extLst>
      <p:ext uri="{BB962C8B-B14F-4D97-AF65-F5344CB8AC3E}">
        <p14:creationId xmlns:p14="http://schemas.microsoft.com/office/powerpoint/2010/main" val="626665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Main title on whi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A90E0-4B27-77E7-B2CB-17D57FD448A4}"/>
              </a:ext>
            </a:extLst>
          </p:cNvPr>
          <p:cNvSpPr>
            <a:spLocks noGrp="1"/>
          </p:cNvSpPr>
          <p:nvPr>
            <p:ph type="title" hasCustomPrompt="1"/>
          </p:nvPr>
        </p:nvSpPr>
        <p:spPr>
          <a:xfrm>
            <a:off x="621519" y="2259241"/>
            <a:ext cx="10515600" cy="926963"/>
          </a:xfrm>
          <a:prstGeom prst="rect">
            <a:avLst/>
          </a:prstGeom>
        </p:spPr>
        <p:txBody>
          <a:bodyPr/>
          <a:lstStyle>
            <a:lvl1pPr>
              <a:defRPr sz="6000" b="1" i="0" baseline="0">
                <a:solidFill>
                  <a:schemeClr val="accent1"/>
                </a:solidFill>
              </a:defRPr>
            </a:lvl1pPr>
          </a:lstStyle>
          <a:p>
            <a:r>
              <a:rPr lang="en-GB"/>
              <a:t>Main title click here to edit</a:t>
            </a:r>
            <a:endParaRPr lang="en-US"/>
          </a:p>
        </p:txBody>
      </p:sp>
      <p:sp>
        <p:nvSpPr>
          <p:cNvPr id="6" name="Text Placeholder 4">
            <a:extLst>
              <a:ext uri="{FF2B5EF4-FFF2-40B4-BE49-F238E27FC236}">
                <a16:creationId xmlns:a16="http://schemas.microsoft.com/office/drawing/2014/main" id="{AB8B2A31-0E84-2618-625C-12D6D2D4509E}"/>
              </a:ext>
            </a:extLst>
          </p:cNvPr>
          <p:cNvSpPr>
            <a:spLocks noGrp="1"/>
          </p:cNvSpPr>
          <p:nvPr>
            <p:ph type="body" sz="quarter" idx="10" hasCustomPrompt="1"/>
          </p:nvPr>
        </p:nvSpPr>
        <p:spPr>
          <a:xfrm>
            <a:off x="622301" y="3089598"/>
            <a:ext cx="7189857" cy="1027260"/>
          </a:xfrm>
          <a:prstGeom prst="rect">
            <a:avLst/>
          </a:prstGeom>
        </p:spPr>
        <p:txBody>
          <a:bodyPr/>
          <a:lstStyle>
            <a:lvl1pPr marL="0" indent="0">
              <a:buNone/>
              <a:defRPr sz="3200" baseline="0">
                <a:solidFill>
                  <a:schemeClr val="tx1"/>
                </a:solidFill>
                <a:latin typeface="+mj-l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b="0" i="0" baseline="0">
                <a:solidFill>
                  <a:schemeClr val="bg1"/>
                </a:solidFill>
              </a:rPr>
              <a:t>Sub title click here to edit</a:t>
            </a:r>
            <a:endParaRPr lang="en-US" sz="2800" b="0" i="0" baseline="0">
              <a:solidFill>
                <a:schemeClr val="bg1"/>
              </a:solidFill>
            </a:endParaRPr>
          </a:p>
        </p:txBody>
      </p:sp>
    </p:spTree>
    <p:extLst>
      <p:ext uri="{BB962C8B-B14F-4D97-AF65-F5344CB8AC3E}">
        <p14:creationId xmlns:p14="http://schemas.microsoft.com/office/powerpoint/2010/main" val="1287344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9C1C77-242D-89AA-791D-6BD20481CFBB}"/>
              </a:ext>
            </a:extLst>
          </p:cNvPr>
          <p:cNvSpPr>
            <a:spLocks noGrp="1"/>
          </p:cNvSpPr>
          <p:nvPr>
            <p:ph type="body" sz="quarter" idx="10" hasCustomPrompt="1"/>
          </p:nvPr>
        </p:nvSpPr>
        <p:spPr>
          <a:xfrm>
            <a:off x="1082264" y="2455365"/>
            <a:ext cx="8642225" cy="2410551"/>
          </a:xfrm>
          <a:prstGeom prst="rect">
            <a:avLst/>
          </a:prstGeom>
        </p:spPr>
        <p:txBody>
          <a:bodyPr/>
          <a:lstStyle>
            <a:lvl1pPr marL="0" indent="0">
              <a:lnSpc>
                <a:spcPct val="100000"/>
              </a:lnSpc>
              <a:spcBef>
                <a:spcPts val="400"/>
              </a:spcBef>
              <a:spcAft>
                <a:spcPts val="600"/>
              </a:spcAft>
              <a:buClr>
                <a:schemeClr val="accent1"/>
              </a:buClr>
              <a:buFontTx/>
              <a:buNone/>
              <a:defRPr sz="20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377" rtl="0" eaLnBrk="1" fontAlgn="auto" latinLnBrk="0" hangingPunct="1">
              <a:lnSpc>
                <a:spcPct val="90000"/>
              </a:lnSpc>
              <a:spcBef>
                <a:spcPts val="1000"/>
              </a:spcBef>
              <a:spcAft>
                <a:spcPts val="0"/>
              </a:spcAft>
              <a:buClr>
                <a:schemeClr val="accent1"/>
              </a:buClr>
              <a:buSzTx/>
              <a:buFontTx/>
              <a:buNone/>
              <a:tabLst/>
              <a:defRPr/>
            </a:pPr>
            <a:r>
              <a:rPr lang="en-GB"/>
              <a:t>Body text click here to edit, example placeholder text here, body text click here to edit, example placeholder text here. Body text click here to edit, example placeholder text here, body text click here to edit, example placeholder text here…</a:t>
            </a:r>
          </a:p>
        </p:txBody>
      </p:sp>
      <p:sp>
        <p:nvSpPr>
          <p:cNvPr id="8" name="Title 2">
            <a:extLst>
              <a:ext uri="{FF2B5EF4-FFF2-40B4-BE49-F238E27FC236}">
                <a16:creationId xmlns:a16="http://schemas.microsoft.com/office/drawing/2014/main" id="{FE406602-795D-3362-F3D8-14597380E39F}"/>
              </a:ext>
            </a:extLst>
          </p:cNvPr>
          <p:cNvSpPr>
            <a:spLocks noGrp="1"/>
          </p:cNvSpPr>
          <p:nvPr>
            <p:ph type="title" hasCustomPrompt="1"/>
          </p:nvPr>
        </p:nvSpPr>
        <p:spPr>
          <a:xfrm>
            <a:off x="1082263" y="1764527"/>
            <a:ext cx="10515600" cy="519656"/>
          </a:xfrm>
          <a:prstGeom prst="rect">
            <a:avLst/>
          </a:prstGeom>
        </p:spPr>
        <p:txBody>
          <a:bodyPr/>
          <a:lstStyle>
            <a:lvl1pPr>
              <a:defRPr sz="3400" b="1" i="0" baseline="0">
                <a:solidFill>
                  <a:schemeClr val="accent1"/>
                </a:solidFill>
              </a:defRPr>
            </a:lvl1pPr>
          </a:lstStyle>
          <a:p>
            <a:r>
              <a:rPr lang="en-GB"/>
              <a:t>Main title click here to edit</a:t>
            </a:r>
            <a:endParaRPr lang="en-US"/>
          </a:p>
        </p:txBody>
      </p:sp>
    </p:spTree>
    <p:extLst>
      <p:ext uri="{BB962C8B-B14F-4D97-AF65-F5344CB8AC3E}">
        <p14:creationId xmlns:p14="http://schemas.microsoft.com/office/powerpoint/2010/main" val="16673937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36C373-DE87-A646-B2D9-679F2F73008D}"/>
              </a:ext>
            </a:extLst>
          </p:cNvPr>
          <p:cNvSpPr>
            <a:spLocks noGrp="1"/>
          </p:cNvSpPr>
          <p:nvPr>
            <p:ph type="title" hasCustomPrompt="1"/>
          </p:nvPr>
        </p:nvSpPr>
        <p:spPr>
          <a:xfrm>
            <a:off x="838200" y="1228224"/>
            <a:ext cx="10262356" cy="597401"/>
          </a:xfrm>
          <a:prstGeom prst="rect">
            <a:avLst/>
          </a:prstGeom>
        </p:spPr>
        <p:txBody>
          <a:bodyPr/>
          <a:lstStyle/>
          <a:p>
            <a:r>
              <a:rPr lang="en-US"/>
              <a:t>TITLE GOES HERE</a:t>
            </a:r>
          </a:p>
        </p:txBody>
      </p:sp>
      <p:sp>
        <p:nvSpPr>
          <p:cNvPr id="4" name="Text Placeholder 6">
            <a:extLst>
              <a:ext uri="{FF2B5EF4-FFF2-40B4-BE49-F238E27FC236}">
                <a16:creationId xmlns:a16="http://schemas.microsoft.com/office/drawing/2014/main" id="{1BBFDADE-A025-B648-A763-1BA4C9F3ACBD}"/>
              </a:ext>
            </a:extLst>
          </p:cNvPr>
          <p:cNvSpPr>
            <a:spLocks noGrp="1"/>
          </p:cNvSpPr>
          <p:nvPr>
            <p:ph type="body" sz="quarter" idx="11"/>
          </p:nvPr>
        </p:nvSpPr>
        <p:spPr>
          <a:xfrm>
            <a:off x="838200" y="2060575"/>
            <a:ext cx="10262356" cy="3569201"/>
          </a:xfrm>
        </p:spPr>
        <p:txBody>
          <a:bodyPr/>
          <a:lstStyle>
            <a:lvl1pPr>
              <a:defRPr sz="1800" b="0" i="0">
                <a:latin typeface="Gill Sans MT" panose="020B0502020104020203" pitchFamily="34" charset="77"/>
                <a:ea typeface="+mn-ea"/>
                <a:cs typeface="Gill Sans Light" panose="020B0302020104020203" pitchFamily="34" charset="-79"/>
              </a:defRPr>
            </a:lvl1pPr>
          </a:lstStyle>
          <a:p>
            <a:pPr lvl="0"/>
            <a:r>
              <a:rPr lang="en-US"/>
              <a:t>Click to edit Master text styles</a:t>
            </a:r>
          </a:p>
        </p:txBody>
      </p:sp>
    </p:spTree>
    <p:extLst>
      <p:ext uri="{BB962C8B-B14F-4D97-AF65-F5344CB8AC3E}">
        <p14:creationId xmlns:p14="http://schemas.microsoft.com/office/powerpoint/2010/main" val="309789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E74B-A478-462E-8BB6-FE84F250C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1E891C-BBEF-4E88-8BDC-4C77AF34CCE9}"/>
              </a:ext>
            </a:extLst>
          </p:cNvPr>
          <p:cNvSpPr>
            <a:spLocks noGrp="1"/>
          </p:cNvSpPr>
          <p:nvPr>
            <p:ph type="dt" sz="half" idx="10"/>
          </p:nvPr>
        </p:nvSpPr>
        <p:spPr/>
        <p:txBody>
          <a:bodyPr/>
          <a:lstStyle/>
          <a:p>
            <a:fld id="{C3A8A1EC-1B2A-4B6C-A5CB-6D51B2599EDB}" type="datetime1">
              <a:rPr lang="en-US" smtClean="0"/>
              <a:t>20-Feb-26</a:t>
            </a:fld>
            <a:endParaRPr lang="en-US"/>
          </a:p>
        </p:txBody>
      </p:sp>
      <p:sp>
        <p:nvSpPr>
          <p:cNvPr id="4" name="Footer Placeholder 3">
            <a:extLst>
              <a:ext uri="{FF2B5EF4-FFF2-40B4-BE49-F238E27FC236}">
                <a16:creationId xmlns:a16="http://schemas.microsoft.com/office/drawing/2014/main" id="{8A67EB7F-4892-42EF-87E2-AEF559DB2B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2F031-2A64-4C2E-ABF9-3C9C704227B1}"/>
              </a:ext>
            </a:extLst>
          </p:cNvPr>
          <p:cNvSpPr>
            <a:spLocks noGrp="1"/>
          </p:cNvSpPr>
          <p:nvPr>
            <p:ph type="sldNum" sz="quarter" idx="12"/>
          </p:nvPr>
        </p:nvSpPr>
        <p:spPr/>
        <p:txBody>
          <a:bodyPr/>
          <a:lstStyle/>
          <a:p>
            <a:fld id="{C9694A5B-3CFC-4180-A885-423B0562C46D}" type="slidenum">
              <a:rPr lang="en-US" smtClean="0"/>
              <a:t>‹#›</a:t>
            </a:fld>
            <a:endParaRPr lang="en-US"/>
          </a:p>
        </p:txBody>
      </p:sp>
    </p:spTree>
    <p:extLst>
      <p:ext uri="{BB962C8B-B14F-4D97-AF65-F5344CB8AC3E}">
        <p14:creationId xmlns:p14="http://schemas.microsoft.com/office/powerpoint/2010/main" val="145459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8150E8-B8FD-47F4-AB60-38F371B18959}"/>
              </a:ext>
            </a:extLst>
          </p:cNvPr>
          <p:cNvSpPr>
            <a:spLocks noGrp="1"/>
          </p:cNvSpPr>
          <p:nvPr>
            <p:ph type="dt" sz="half" idx="10"/>
          </p:nvPr>
        </p:nvSpPr>
        <p:spPr/>
        <p:txBody>
          <a:bodyPr/>
          <a:lstStyle/>
          <a:p>
            <a:fld id="{319403DD-A0A8-4E64-806F-8C3958C0E156}" type="datetime1">
              <a:rPr lang="en-US" smtClean="0"/>
              <a:t>20-Feb-26</a:t>
            </a:fld>
            <a:endParaRPr lang="en-US"/>
          </a:p>
        </p:txBody>
      </p:sp>
      <p:sp>
        <p:nvSpPr>
          <p:cNvPr id="3" name="Footer Placeholder 2">
            <a:extLst>
              <a:ext uri="{FF2B5EF4-FFF2-40B4-BE49-F238E27FC236}">
                <a16:creationId xmlns:a16="http://schemas.microsoft.com/office/drawing/2014/main" id="{6C97B77D-279A-4A1A-9EC0-028B309E4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BC7655-7CA4-4515-B3E6-0F9D4F9490D8}"/>
              </a:ext>
            </a:extLst>
          </p:cNvPr>
          <p:cNvSpPr>
            <a:spLocks noGrp="1"/>
          </p:cNvSpPr>
          <p:nvPr>
            <p:ph type="sldNum" sz="quarter" idx="12"/>
          </p:nvPr>
        </p:nvSpPr>
        <p:spPr/>
        <p:txBody>
          <a:bodyPr/>
          <a:lstStyle/>
          <a:p>
            <a:fld id="{C9694A5B-3CFC-4180-A885-423B0562C46D}" type="slidenum">
              <a:rPr lang="en-US" smtClean="0"/>
              <a:t>‹#›</a:t>
            </a:fld>
            <a:endParaRPr lang="en-US"/>
          </a:p>
        </p:txBody>
      </p:sp>
    </p:spTree>
    <p:extLst>
      <p:ext uri="{BB962C8B-B14F-4D97-AF65-F5344CB8AC3E}">
        <p14:creationId xmlns:p14="http://schemas.microsoft.com/office/powerpoint/2010/main" val="33739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210E6-94CB-4A84-964A-BC1C074E2F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9D9411-77EE-4391-ACBD-4C995058A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EED519-60A5-4411-8DFD-FE87E87D4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E3EF6F-F3A5-4D4C-82FA-29C748FCC7C2}"/>
              </a:ext>
            </a:extLst>
          </p:cNvPr>
          <p:cNvSpPr>
            <a:spLocks noGrp="1"/>
          </p:cNvSpPr>
          <p:nvPr>
            <p:ph type="dt" sz="half" idx="10"/>
          </p:nvPr>
        </p:nvSpPr>
        <p:spPr/>
        <p:txBody>
          <a:bodyPr/>
          <a:lstStyle/>
          <a:p>
            <a:fld id="{EBD901F4-57DC-4991-BC58-A8015DC7F574}" type="datetime1">
              <a:rPr lang="en-US" smtClean="0"/>
              <a:t>20-Feb-26</a:t>
            </a:fld>
            <a:endParaRPr lang="en-US"/>
          </a:p>
        </p:txBody>
      </p:sp>
      <p:sp>
        <p:nvSpPr>
          <p:cNvPr id="6" name="Footer Placeholder 5">
            <a:extLst>
              <a:ext uri="{FF2B5EF4-FFF2-40B4-BE49-F238E27FC236}">
                <a16:creationId xmlns:a16="http://schemas.microsoft.com/office/drawing/2014/main" id="{3C2AC5C3-9604-4989-8AC1-1723FCE89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D8E69-A244-4E5D-9801-26771A60C882}"/>
              </a:ext>
            </a:extLst>
          </p:cNvPr>
          <p:cNvSpPr>
            <a:spLocks noGrp="1"/>
          </p:cNvSpPr>
          <p:nvPr>
            <p:ph type="sldNum" sz="quarter" idx="12"/>
          </p:nvPr>
        </p:nvSpPr>
        <p:spPr/>
        <p:txBody>
          <a:bodyPr/>
          <a:lstStyle/>
          <a:p>
            <a:fld id="{C9694A5B-3CFC-4180-A885-423B0562C46D}" type="slidenum">
              <a:rPr lang="en-US" smtClean="0"/>
              <a:t>‹#›</a:t>
            </a:fld>
            <a:endParaRPr lang="en-US"/>
          </a:p>
        </p:txBody>
      </p:sp>
    </p:spTree>
    <p:extLst>
      <p:ext uri="{BB962C8B-B14F-4D97-AF65-F5344CB8AC3E}">
        <p14:creationId xmlns:p14="http://schemas.microsoft.com/office/powerpoint/2010/main" val="44547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185A-F67B-41C5-9564-DA822ABFA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D3A16B-E173-4395-8ADD-6203CF6473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F4EFD2-464F-4E8F-BB9F-165B3EEDC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1E671-D2B3-47E4-B4B3-DDB5CA01EB5F}"/>
              </a:ext>
            </a:extLst>
          </p:cNvPr>
          <p:cNvSpPr>
            <a:spLocks noGrp="1"/>
          </p:cNvSpPr>
          <p:nvPr>
            <p:ph type="dt" sz="half" idx="10"/>
          </p:nvPr>
        </p:nvSpPr>
        <p:spPr/>
        <p:txBody>
          <a:bodyPr/>
          <a:lstStyle/>
          <a:p>
            <a:fld id="{B50F9E33-B536-4BC6-9367-1F0F4C0DFED6}" type="datetime1">
              <a:rPr lang="en-US" smtClean="0"/>
              <a:t>20-Feb-26</a:t>
            </a:fld>
            <a:endParaRPr lang="en-US"/>
          </a:p>
        </p:txBody>
      </p:sp>
      <p:sp>
        <p:nvSpPr>
          <p:cNvPr id="6" name="Footer Placeholder 5">
            <a:extLst>
              <a:ext uri="{FF2B5EF4-FFF2-40B4-BE49-F238E27FC236}">
                <a16:creationId xmlns:a16="http://schemas.microsoft.com/office/drawing/2014/main" id="{5BCAB15F-8589-4478-BE0C-DF0F7EBC8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E2003D-94F7-44B6-8DC7-1FDFAD55610C}"/>
              </a:ext>
            </a:extLst>
          </p:cNvPr>
          <p:cNvSpPr>
            <a:spLocks noGrp="1"/>
          </p:cNvSpPr>
          <p:nvPr>
            <p:ph type="sldNum" sz="quarter" idx="12"/>
          </p:nvPr>
        </p:nvSpPr>
        <p:spPr/>
        <p:txBody>
          <a:bodyPr/>
          <a:lstStyle/>
          <a:p>
            <a:fld id="{C9694A5B-3CFC-4180-A885-423B0562C46D}" type="slidenum">
              <a:rPr lang="en-US" smtClean="0"/>
              <a:t>‹#›</a:t>
            </a:fld>
            <a:endParaRPr lang="en-US"/>
          </a:p>
        </p:txBody>
      </p:sp>
    </p:spTree>
    <p:extLst>
      <p:ext uri="{BB962C8B-B14F-4D97-AF65-F5344CB8AC3E}">
        <p14:creationId xmlns:p14="http://schemas.microsoft.com/office/powerpoint/2010/main" val="33309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image" Target="../media/image4.png"/><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83A40B-93CD-457F-9969-6364DE4D0F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CACE2-C7C7-4154-9BEC-1AE684B91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B17E1-6C42-475F-9767-6C4124EF6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0DE53-8854-4E98-B85A-01EA773F5139}" type="datetime1">
              <a:rPr lang="en-US" smtClean="0"/>
              <a:t>20-Feb-26</a:t>
            </a:fld>
            <a:endParaRPr lang="en-US"/>
          </a:p>
        </p:txBody>
      </p:sp>
      <p:sp>
        <p:nvSpPr>
          <p:cNvPr id="5" name="Footer Placeholder 4">
            <a:extLst>
              <a:ext uri="{FF2B5EF4-FFF2-40B4-BE49-F238E27FC236}">
                <a16:creationId xmlns:a16="http://schemas.microsoft.com/office/drawing/2014/main" id="{9C000346-A188-4C53-8E2B-C98899108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FD80B4-B1B9-43F4-98A8-E446B04EF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94A5B-3CFC-4180-A885-423B0562C46D}" type="slidenum">
              <a:rPr lang="en-US" smtClean="0"/>
              <a:t>‹#›</a:t>
            </a:fld>
            <a:endParaRPr lang="en-US"/>
          </a:p>
        </p:txBody>
      </p:sp>
    </p:spTree>
    <p:extLst>
      <p:ext uri="{BB962C8B-B14F-4D97-AF65-F5344CB8AC3E}">
        <p14:creationId xmlns:p14="http://schemas.microsoft.com/office/powerpoint/2010/main" val="1251140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 id="214748373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FFD0DC-289D-4A3F-87D1-2FBA73FC3F26}"/>
              </a:ext>
            </a:extLst>
          </p:cNvPr>
          <p:cNvSpPr>
            <a:spLocks noGrp="1"/>
          </p:cNvSpPr>
          <p:nvPr>
            <p:ph type="title"/>
          </p:nvPr>
        </p:nvSpPr>
        <p:spPr>
          <a:xfrm>
            <a:off x="838200" y="365125"/>
            <a:ext cx="10515600" cy="1325563"/>
          </a:xfrm>
          <a:prstGeom prst="rect">
            <a:avLst/>
          </a:prstGeom>
          <a:solidFill>
            <a:schemeClr val="accent1">
              <a:lumMod val="75000"/>
            </a:schemeClr>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A798B9-BC0A-4B77-8BDC-52844CA3FA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AC1EE-E56D-4528-BEE1-6A32FB679D18}"/>
              </a:ext>
            </a:extLst>
          </p:cNvPr>
          <p:cNvSpPr>
            <a:spLocks noGrp="1"/>
          </p:cNvSpPr>
          <p:nvPr>
            <p:ph type="dt" sz="half" idx="2"/>
          </p:nvPr>
        </p:nvSpPr>
        <p:spPr>
          <a:xfrm>
            <a:off x="4915678"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F0FB1-4F82-4F31-ADEB-B26E105E9351}" type="datetimeFigureOut">
              <a:rPr lang="en-US" smtClean="0"/>
              <a:t>20-Feb-26</a:t>
            </a:fld>
            <a:endParaRPr lang="en-US"/>
          </a:p>
        </p:txBody>
      </p:sp>
      <p:sp>
        <p:nvSpPr>
          <p:cNvPr id="6" name="Slide Number Placeholder 5">
            <a:extLst>
              <a:ext uri="{FF2B5EF4-FFF2-40B4-BE49-F238E27FC236}">
                <a16:creationId xmlns:a16="http://schemas.microsoft.com/office/drawing/2014/main" id="{515099A8-1B50-4256-AF44-00FC0AF8C316}"/>
              </a:ext>
            </a:extLst>
          </p:cNvPr>
          <p:cNvSpPr>
            <a:spLocks noGrp="1"/>
          </p:cNvSpPr>
          <p:nvPr>
            <p:ph type="sldNum" sz="quarter" idx="4"/>
          </p:nvPr>
        </p:nvSpPr>
        <p:spPr>
          <a:xfrm>
            <a:off x="7930109"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D4CA5-08BA-4427-8EF6-A04BB4881EAA}" type="slidenum">
              <a:rPr lang="en-US" smtClean="0"/>
              <a:t>‹#›</a:t>
            </a:fld>
            <a:endParaRPr lang="en-US"/>
          </a:p>
        </p:txBody>
      </p:sp>
    </p:spTree>
    <p:extLst>
      <p:ext uri="{BB962C8B-B14F-4D97-AF65-F5344CB8AC3E}">
        <p14:creationId xmlns:p14="http://schemas.microsoft.com/office/powerpoint/2010/main" val="156936663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4">
            <a:extLst>
              <a:ext uri="{FF2B5EF4-FFF2-40B4-BE49-F238E27FC236}">
                <a16:creationId xmlns:a16="http://schemas.microsoft.com/office/drawing/2014/main" id="{75DEC782-238E-9B45-808E-F3C41B3E7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46541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4" r:id="rId24"/>
  </p:sldLayoutIdLst>
  <p:txStyles>
    <p:titleStyle>
      <a:lvl1pPr algn="l" defTabSz="914400" rtl="0" eaLnBrk="1" latinLnBrk="0" hangingPunct="1">
        <a:lnSpc>
          <a:spcPct val="90000"/>
        </a:lnSpc>
        <a:spcBef>
          <a:spcPct val="0"/>
        </a:spcBef>
        <a:buNone/>
        <a:defRPr sz="3600" b="1" i="0" kern="1200">
          <a:solidFill>
            <a:schemeClr val="accent1"/>
          </a:solidFill>
          <a:latin typeface="Poppins" pitchFamily="2" charset="77"/>
          <a:ea typeface="+mj-ea"/>
          <a:cs typeface="Poppins" pitchFamily="2" charset="77"/>
        </a:defRPr>
      </a:lvl1pPr>
    </p:titleStyle>
    <p:bodyStyle>
      <a:lvl1pPr marL="0" indent="0" algn="l" defTabSz="914400" rtl="0" eaLnBrk="1" latinLnBrk="0" hangingPunct="1">
        <a:lnSpc>
          <a:spcPct val="90000"/>
        </a:lnSpc>
        <a:spcBef>
          <a:spcPts val="100"/>
        </a:spcBef>
        <a:spcAft>
          <a:spcPts val="500"/>
        </a:spcAft>
        <a:buFontTx/>
        <a:buNone/>
        <a:defRPr sz="3300" b="0" i="0" kern="1200">
          <a:solidFill>
            <a:schemeClr val="tx1"/>
          </a:solidFill>
          <a:latin typeface="Poppins Light" pitchFamily="2" charset="77"/>
          <a:ea typeface="Roboto Light" panose="02000000000000000000" pitchFamily="2" charset="0"/>
          <a:cs typeface="Poppins Light" pitchFamily="2" charset="77"/>
        </a:defRPr>
      </a:lvl1pPr>
      <a:lvl2pPr marL="685800" indent="-228600" algn="l" defTabSz="914400" rtl="0" eaLnBrk="1" latinLnBrk="0" hangingPunct="1">
        <a:lnSpc>
          <a:spcPct val="90000"/>
        </a:lnSpc>
        <a:spcBef>
          <a:spcPts val="500"/>
        </a:spcBef>
        <a:buFontTx/>
        <a:buBlip>
          <a:blip r:embed="rId26"/>
        </a:buBlip>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200150" indent="-285750" algn="l" defTabSz="914400" rtl="0" eaLnBrk="1" latinLnBrk="0" hangingPunct="1">
        <a:lnSpc>
          <a:spcPct val="90000"/>
        </a:lnSpc>
        <a:spcBef>
          <a:spcPts val="500"/>
        </a:spcBef>
        <a:buFontTx/>
        <a:buBlip>
          <a:blip r:embed="rId26"/>
        </a:buBlip>
        <a:defRPr sz="1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90000"/>
        </a:lnSpc>
        <a:spcBef>
          <a:spcPts val="500"/>
        </a:spcBef>
        <a:buFontTx/>
        <a:buBlip>
          <a:blip r:embed="rId26"/>
        </a:buBlip>
        <a:defRPr sz="1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90000"/>
        </a:lnSpc>
        <a:spcBef>
          <a:spcPts val="500"/>
        </a:spcBef>
        <a:buFontTx/>
        <a:buBlip>
          <a:blip r:embed="rId26"/>
        </a:buBlip>
        <a:defRPr sz="16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CB645-A2B7-DD6E-2C1F-2E0C6E6E35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83E907-C391-292F-A5A3-396B14A3CD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D46DA7-BF32-44C9-C9ED-82EC9BA857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1C5F5F-76FC-F94E-B71A-212F5E53DADF}" type="datetimeFigureOut">
              <a:rPr lang="en-US" smtClean="0"/>
              <a:t>20-Feb-26</a:t>
            </a:fld>
            <a:endParaRPr lang="en-US"/>
          </a:p>
        </p:txBody>
      </p:sp>
      <p:sp>
        <p:nvSpPr>
          <p:cNvPr id="5" name="Footer Placeholder 4">
            <a:extLst>
              <a:ext uri="{FF2B5EF4-FFF2-40B4-BE49-F238E27FC236}">
                <a16:creationId xmlns:a16="http://schemas.microsoft.com/office/drawing/2014/main" id="{A70CDB9B-03F0-3482-31ED-1959BB7C6D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343B8E2-F6B3-504C-09ED-7D9CBC9EF5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474097-4C02-AA4F-855F-4E062C296C9D}" type="slidenum">
              <a:rPr lang="en-US" smtClean="0"/>
              <a:t>‹#›</a:t>
            </a:fld>
            <a:endParaRPr lang="en-US"/>
          </a:p>
        </p:txBody>
      </p:sp>
    </p:spTree>
    <p:extLst>
      <p:ext uri="{BB962C8B-B14F-4D97-AF65-F5344CB8AC3E}">
        <p14:creationId xmlns:p14="http://schemas.microsoft.com/office/powerpoint/2010/main" val="194848434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zanne.vanhulle@cr.org"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mailto:josepheddykipkoech@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media.psi.org/wp-content/uploads/2025/02/15131615/PMC-Operational-Handbook-FR.pdf" TargetMode="External"/><Relationship Id="rId2" Type="http://schemas.openxmlformats.org/officeDocument/2006/relationships/hyperlink" Target="https://media.psi.org/wp-content/uploads/2025/02/13133206/PMC-Operational-Handbook-EN-V4-1.pdf" TargetMode="External"/><Relationship Id="rId1" Type="http://schemas.openxmlformats.org/officeDocument/2006/relationships/slideLayout" Target="../slideLayouts/slideLayout42.xml"/><Relationship Id="rId5" Type="http://schemas.openxmlformats.org/officeDocument/2006/relationships/image" Target="../media/image14.png"/><Relationship Id="rId4" Type="http://schemas.openxmlformats.org/officeDocument/2006/relationships/hyperlink" Target="https://media.psi.org/wp-content/uploads/2025/02/11125755/PMC-Op-Handbook_Portuguese-draft-0_tp-1.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image" Target="../media/image26.emf"/><Relationship Id="rId1" Type="http://schemas.openxmlformats.org/officeDocument/2006/relationships/slideLayout" Target="../slideLayouts/slideLayout1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hyperlink" Target="https://drive.google.com/drive/folders/1TFXQqahCV3BMaA-YJ7S1EICAUzyHvosb" TargetMode="External"/><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ho.int/publications/i/item/9789240073692" TargetMode="Externa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3652-165E-4A8D-925B-4E505CDB9970}"/>
              </a:ext>
            </a:extLst>
          </p:cNvPr>
          <p:cNvSpPr>
            <a:spLocks noGrp="1"/>
          </p:cNvSpPr>
          <p:nvPr>
            <p:ph type="ctrTitle"/>
          </p:nvPr>
        </p:nvSpPr>
        <p:spPr>
          <a:xfrm>
            <a:off x="3496157" y="1160829"/>
            <a:ext cx="7909487" cy="1224815"/>
          </a:xfrm>
        </p:spPr>
        <p:txBody>
          <a:bodyPr>
            <a:noAutofit/>
          </a:bodyPr>
          <a:lstStyle/>
          <a:p>
            <a:r>
              <a:rPr lang="en-US" sz="3600" b="1" dirty="0">
                <a:solidFill>
                  <a:schemeClr val="bg1"/>
                </a:solidFill>
              </a:rPr>
              <a:t>Malaria Chemoprevention Alliance </a:t>
            </a:r>
            <a:br>
              <a:rPr lang="en-US" sz="3600" b="1" dirty="0">
                <a:solidFill>
                  <a:schemeClr val="bg1"/>
                </a:solidFill>
              </a:rPr>
            </a:br>
            <a:r>
              <a:rPr lang="en-US" sz="3600" b="1" dirty="0">
                <a:solidFill>
                  <a:schemeClr val="bg1"/>
                </a:solidFill>
              </a:rPr>
              <a:t>Monitoring &amp; Evaluation Sub-Group </a:t>
            </a:r>
          </a:p>
        </p:txBody>
      </p:sp>
      <p:sp>
        <p:nvSpPr>
          <p:cNvPr id="3" name="Subtitle 2">
            <a:extLst>
              <a:ext uri="{FF2B5EF4-FFF2-40B4-BE49-F238E27FC236}">
                <a16:creationId xmlns:a16="http://schemas.microsoft.com/office/drawing/2014/main" id="{8AEF55A5-73E7-4274-B56A-2C39C475A3AB}"/>
              </a:ext>
            </a:extLst>
          </p:cNvPr>
          <p:cNvSpPr>
            <a:spLocks noGrp="1"/>
          </p:cNvSpPr>
          <p:nvPr>
            <p:ph type="subTitle" idx="1"/>
          </p:nvPr>
        </p:nvSpPr>
        <p:spPr>
          <a:xfrm>
            <a:off x="3496157" y="2752825"/>
            <a:ext cx="7725295" cy="2504975"/>
          </a:xfrm>
        </p:spPr>
        <p:txBody>
          <a:bodyPr>
            <a:normAutofit fontScale="85000" lnSpcReduction="20000"/>
          </a:bodyPr>
          <a:lstStyle/>
          <a:p>
            <a:r>
              <a:rPr lang="en-US" b="1">
                <a:solidFill>
                  <a:schemeClr val="bg1"/>
                </a:solidFill>
              </a:rPr>
              <a:t>Sub-group updates &amp; </a:t>
            </a:r>
            <a:endParaRPr lang="en-US"/>
          </a:p>
          <a:p>
            <a:r>
              <a:rPr lang="en-US" b="1">
                <a:solidFill>
                  <a:schemeClr val="bg1"/>
                </a:solidFill>
              </a:rPr>
              <a:t>Integrating chemoprevention indicators into </a:t>
            </a:r>
          </a:p>
          <a:p>
            <a:r>
              <a:rPr lang="en-US" b="1">
                <a:solidFill>
                  <a:schemeClr val="bg1"/>
                </a:solidFill>
              </a:rPr>
              <a:t>the national M&amp;E Framework </a:t>
            </a:r>
          </a:p>
          <a:p>
            <a:endParaRPr lang="en-US" b="1">
              <a:solidFill>
                <a:schemeClr val="bg1"/>
              </a:solidFill>
            </a:endParaRPr>
          </a:p>
          <a:p>
            <a:endParaRPr lang="en-US"/>
          </a:p>
          <a:p>
            <a:r>
              <a:rPr lang="en-US">
                <a:solidFill>
                  <a:schemeClr val="bg1"/>
                </a:solidFill>
              </a:rPr>
              <a:t>SMC Alliance Annual Meeting</a:t>
            </a:r>
          </a:p>
          <a:p>
            <a:r>
              <a:rPr lang="en-US">
                <a:solidFill>
                  <a:schemeClr val="bg1"/>
                </a:solidFill>
              </a:rPr>
              <a:t>Kampala, Uganda</a:t>
            </a:r>
          </a:p>
        </p:txBody>
      </p:sp>
      <p:sp>
        <p:nvSpPr>
          <p:cNvPr id="4" name="TextBox 3">
            <a:extLst>
              <a:ext uri="{FF2B5EF4-FFF2-40B4-BE49-F238E27FC236}">
                <a16:creationId xmlns:a16="http://schemas.microsoft.com/office/drawing/2014/main" id="{C199C9DD-71E3-4D26-823C-F34FDF292363}"/>
              </a:ext>
            </a:extLst>
          </p:cNvPr>
          <p:cNvSpPr txBox="1"/>
          <p:nvPr/>
        </p:nvSpPr>
        <p:spPr>
          <a:xfrm>
            <a:off x="2477427" y="5931016"/>
            <a:ext cx="9259972" cy="646331"/>
          </a:xfrm>
          <a:prstGeom prst="rect">
            <a:avLst/>
          </a:prstGeom>
          <a:noFill/>
        </p:spPr>
        <p:txBody>
          <a:bodyPr wrap="none" rtlCol="0">
            <a:spAutoFit/>
          </a:bodyPr>
          <a:lstStyle/>
          <a:p>
            <a:pPr algn="r"/>
            <a:r>
              <a:rPr lang="en-US"/>
              <a:t> M&amp;E Sub-Group of the Chemoprevention Alliance </a:t>
            </a:r>
          </a:p>
          <a:p>
            <a:pPr algn="r"/>
            <a:r>
              <a:rPr lang="en-US"/>
              <a:t>For questions or feedback, email: </a:t>
            </a:r>
            <a:r>
              <a:rPr lang="en-US">
                <a:hlinkClick r:id="rId3"/>
              </a:rPr>
              <a:t>suzanne.vanhulle@cr.org</a:t>
            </a:r>
            <a:r>
              <a:rPr lang="en-US"/>
              <a:t> or </a:t>
            </a:r>
            <a:r>
              <a:rPr lang="en-US">
                <a:hlinkClick r:id="rId4"/>
              </a:rPr>
              <a:t>josepheddykipkoech@gmail.com</a:t>
            </a:r>
            <a:r>
              <a:rPr lang="en-US"/>
              <a:t>  </a:t>
            </a:r>
          </a:p>
        </p:txBody>
      </p:sp>
    </p:spTree>
    <p:extLst>
      <p:ext uri="{BB962C8B-B14F-4D97-AF65-F5344CB8AC3E}">
        <p14:creationId xmlns:p14="http://schemas.microsoft.com/office/powerpoint/2010/main" val="1203754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81F17-2AA9-1CC3-E68D-30D8ACCB4C8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D9C543D-4256-D9E9-0774-49F6D5D92E72}"/>
              </a:ext>
            </a:extLst>
          </p:cNvPr>
          <p:cNvPicPr>
            <a:picLocks noChangeAspect="1"/>
          </p:cNvPicPr>
          <p:nvPr/>
        </p:nvPicPr>
        <p:blipFill>
          <a:blip r:embed="rId2"/>
          <a:stretch>
            <a:fillRect/>
          </a:stretch>
        </p:blipFill>
        <p:spPr>
          <a:xfrm>
            <a:off x="10744817" y="5957869"/>
            <a:ext cx="1447183" cy="904991"/>
          </a:xfrm>
          <a:prstGeom prst="rect">
            <a:avLst/>
          </a:prstGeom>
        </p:spPr>
      </p:pic>
      <p:sp>
        <p:nvSpPr>
          <p:cNvPr id="5" name="Rectangle 4">
            <a:extLst>
              <a:ext uri="{FF2B5EF4-FFF2-40B4-BE49-F238E27FC236}">
                <a16:creationId xmlns:a16="http://schemas.microsoft.com/office/drawing/2014/main" id="{0BC06171-C591-C581-AFFB-E9AD47A5AAF5}"/>
              </a:ext>
            </a:extLst>
          </p:cNvPr>
          <p:cNvSpPr/>
          <p:nvPr/>
        </p:nvSpPr>
        <p:spPr>
          <a:xfrm>
            <a:off x="527738" y="1768316"/>
            <a:ext cx="6727137" cy="2616101"/>
          </a:xfrm>
          <a:prstGeom prst="rect">
            <a:avLst/>
          </a:prstGeom>
        </p:spPr>
        <p:txBody>
          <a:bodyPr wrap="square" lIns="91440" tIns="45720" rIns="91440" bIns="45720" anchor="t">
            <a:spAutoFit/>
          </a:bodyPr>
          <a:lstStyle/>
          <a:p>
            <a:pPr defTabSz="228600">
              <a:defRPr/>
            </a:pPr>
            <a:r>
              <a:rPr lang="en-US" sz="4000">
                <a:solidFill>
                  <a:srgbClr val="0067B9"/>
                </a:solidFill>
                <a:latin typeface="Gill Sans MT"/>
                <a:ea typeface="+mj-ea"/>
                <a:cs typeface="+mj-cs"/>
              </a:rPr>
              <a:t>Perennial Malaria Chemoprevention M&amp;E</a:t>
            </a:r>
          </a:p>
          <a:p>
            <a:pPr defTabSz="228600">
              <a:defRPr/>
            </a:pPr>
            <a:endParaRPr lang="en-US" sz="3600" b="1">
              <a:solidFill>
                <a:srgbClr val="F36E20"/>
              </a:solidFill>
              <a:latin typeface="Poppins"/>
              <a:ea typeface="Roboto Light"/>
              <a:cs typeface="Poppins"/>
            </a:endParaRPr>
          </a:p>
          <a:p>
            <a:pPr defTabSz="228600">
              <a:defRPr/>
            </a:pPr>
            <a:r>
              <a:rPr lang="en-US" sz="2400">
                <a:solidFill>
                  <a:srgbClr val="8DC9C8"/>
                </a:solidFill>
                <a:latin typeface="Poppins"/>
                <a:ea typeface="Roboto Light"/>
                <a:cs typeface="Poppins"/>
              </a:rPr>
              <a:t>Dr Jacques Kouakou, Deputy Project Director, </a:t>
            </a:r>
            <a:r>
              <a:rPr lang="en-US" sz="2400" err="1">
                <a:solidFill>
                  <a:srgbClr val="8DC9C8"/>
                </a:solidFill>
                <a:latin typeface="Poppins"/>
                <a:ea typeface="Roboto Light"/>
                <a:cs typeface="Poppins"/>
              </a:rPr>
              <a:t>Unitaid</a:t>
            </a:r>
            <a:r>
              <a:rPr lang="en-US" sz="2400">
                <a:solidFill>
                  <a:srgbClr val="8DC9C8"/>
                </a:solidFill>
                <a:latin typeface="Poppins"/>
                <a:ea typeface="Roboto Light"/>
                <a:cs typeface="Poppins"/>
              </a:rPr>
              <a:t> Plus Project, PSI</a:t>
            </a:r>
          </a:p>
        </p:txBody>
      </p:sp>
      <p:pic>
        <p:nvPicPr>
          <p:cNvPr id="8" name="Picture 2" descr="A person pouring milk into a baby&#10;&#10;AI-generated content may be incorrect.">
            <a:extLst>
              <a:ext uri="{FF2B5EF4-FFF2-40B4-BE49-F238E27FC236}">
                <a16:creationId xmlns:a16="http://schemas.microsoft.com/office/drawing/2014/main" id="{C3F018F6-68D6-6BCA-F658-BB02F4135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75" y="0"/>
            <a:ext cx="4937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72B7BAB-BB49-52B0-7714-8C770C6150C5}"/>
              </a:ext>
            </a:extLst>
          </p:cNvPr>
          <p:cNvSpPr txBox="1"/>
          <p:nvPr/>
        </p:nvSpPr>
        <p:spPr>
          <a:xfrm>
            <a:off x="7254875" y="6304002"/>
            <a:ext cx="4937125" cy="553998"/>
          </a:xfrm>
          <a:prstGeom prst="rect">
            <a:avLst/>
          </a:prstGeom>
          <a:solidFill>
            <a:srgbClr val="8DC9C8"/>
          </a:solid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pPr algn="ctr" defTabSz="228600">
              <a:defRPr/>
            </a:pPr>
            <a:r>
              <a:rPr lang="en-US" sz="1100">
                <a:solidFill>
                  <a:srgbClr val="000000"/>
                </a:solidFill>
                <a:latin typeface="Roboto Light"/>
                <a:ea typeface="Roboto"/>
                <a:cs typeface="Roboto Light"/>
              </a:rPr>
              <a:t>Baby Souleymane receiving his first dose of SP for PMC in </a:t>
            </a:r>
            <a:r>
              <a:rPr lang="en-US" sz="1100" err="1">
                <a:solidFill>
                  <a:srgbClr val="000000"/>
                </a:solidFill>
                <a:latin typeface="Roboto Light"/>
                <a:ea typeface="Roboto"/>
                <a:cs typeface="Roboto Light"/>
              </a:rPr>
              <a:t>Abengourou</a:t>
            </a:r>
            <a:r>
              <a:rPr lang="en-US" sz="1100">
                <a:solidFill>
                  <a:srgbClr val="000000"/>
                </a:solidFill>
                <a:latin typeface="Roboto Light"/>
                <a:ea typeface="Roboto"/>
                <a:cs typeface="Roboto Light"/>
              </a:rPr>
              <a:t>, </a:t>
            </a:r>
          </a:p>
          <a:p>
            <a:pPr algn="ctr" defTabSz="228600">
              <a:defRPr/>
            </a:pPr>
            <a:r>
              <a:rPr lang="en-US" sz="1100">
                <a:solidFill>
                  <a:srgbClr val="000000"/>
                </a:solidFill>
                <a:latin typeface="Roboto Light"/>
                <a:ea typeface="Roboto"/>
                <a:cs typeface="Roboto Light"/>
              </a:rPr>
              <a:t>Côte d’Ivoire. </a:t>
            </a:r>
          </a:p>
          <a:p>
            <a:pPr algn="ctr" defTabSz="228600">
              <a:defRPr/>
            </a:pPr>
            <a:r>
              <a:rPr lang="en-US" sz="1100">
                <a:solidFill>
                  <a:srgbClr val="000000"/>
                </a:solidFill>
                <a:latin typeface="Roboto Light"/>
                <a:ea typeface="Roboto"/>
                <a:cs typeface="Roboto Light"/>
              </a:rPr>
              <a:t>Photo credit: </a:t>
            </a:r>
            <a:r>
              <a:rPr lang="en-US" sz="1100" err="1">
                <a:solidFill>
                  <a:srgbClr val="000000"/>
                </a:solidFill>
                <a:latin typeface="Roboto Light"/>
                <a:ea typeface="Roboto"/>
                <a:cs typeface="Roboto Light"/>
              </a:rPr>
              <a:t>Unitaid</a:t>
            </a:r>
            <a:r>
              <a:rPr lang="en-US" sz="1100">
                <a:solidFill>
                  <a:srgbClr val="000000"/>
                </a:solidFill>
                <a:latin typeface="Roboto Light"/>
                <a:ea typeface="Roboto"/>
                <a:cs typeface="Roboto Light"/>
              </a:rPr>
              <a:t> Plus Project Côte d’Ivoire</a:t>
            </a:r>
          </a:p>
        </p:txBody>
      </p:sp>
    </p:spTree>
    <p:extLst>
      <p:ext uri="{BB962C8B-B14F-4D97-AF65-F5344CB8AC3E}">
        <p14:creationId xmlns:p14="http://schemas.microsoft.com/office/powerpoint/2010/main" val="3614195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7F1DB-187E-E739-A06D-2C32B10317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4F8217E-1B22-4147-81DE-2385429FF965}"/>
              </a:ext>
            </a:extLst>
          </p:cNvPr>
          <p:cNvSpPr txBox="1"/>
          <p:nvPr/>
        </p:nvSpPr>
        <p:spPr>
          <a:xfrm>
            <a:off x="978387" y="1182223"/>
            <a:ext cx="4661051" cy="4632037"/>
          </a:xfrm>
          <a:prstGeom prst="rect">
            <a:avLst/>
          </a:prstGeom>
          <a:noFill/>
        </p:spPr>
        <p:txBody>
          <a:bodyPr wrap="square" lIns="45720" tIns="22860" rIns="45720" bIns="22860" rtlCol="0" anchor="t">
            <a:spAutoFit/>
          </a:bodyPr>
          <a:lstStyle/>
          <a:p>
            <a:pPr defTabSz="228600">
              <a:defRPr/>
            </a:pPr>
            <a:r>
              <a:rPr lang="en-US" sz="2200" dirty="0">
                <a:solidFill>
                  <a:srgbClr val="000000"/>
                </a:solidFill>
                <a:latin typeface="Poppins"/>
                <a:ea typeface="Roboto"/>
              </a:rPr>
              <a:t>A comprehensive operational guide for PMC planning, implementation, monitoring, and integration into national health programs</a:t>
            </a:r>
          </a:p>
          <a:p>
            <a:pPr defTabSz="228600">
              <a:defRPr/>
            </a:pPr>
            <a:endParaRPr lang="en-US" sz="2200" dirty="0">
              <a:solidFill>
                <a:srgbClr val="000000"/>
              </a:solidFill>
              <a:latin typeface="Poppins"/>
              <a:ea typeface="Roboto"/>
            </a:endParaRPr>
          </a:p>
          <a:p>
            <a:pPr defTabSz="228600">
              <a:defRPr/>
            </a:pPr>
            <a:r>
              <a:rPr lang="en-US" sz="2200" dirty="0">
                <a:solidFill>
                  <a:srgbClr val="000000"/>
                </a:solidFill>
                <a:latin typeface="Poppins"/>
                <a:ea typeface="Roboto"/>
              </a:rPr>
              <a:t>Based on experiences and lessons learned from ongoing PMC projects and programs across countries</a:t>
            </a:r>
          </a:p>
          <a:p>
            <a:pPr defTabSz="228600">
              <a:defRPr/>
            </a:pPr>
            <a:endParaRPr lang="en-US" sz="2200" dirty="0">
              <a:solidFill>
                <a:srgbClr val="000000"/>
              </a:solidFill>
              <a:latin typeface="Poppins"/>
              <a:ea typeface="Roboto"/>
            </a:endParaRPr>
          </a:p>
          <a:p>
            <a:pPr defTabSz="228600">
              <a:defRPr/>
            </a:pPr>
            <a:r>
              <a:rPr lang="en-US" sz="2200" dirty="0">
                <a:solidFill>
                  <a:srgbClr val="000000"/>
                </a:solidFill>
                <a:latin typeface="Poppins"/>
                <a:ea typeface="Roboto"/>
              </a:rPr>
              <a:t>Available in </a:t>
            </a:r>
            <a:r>
              <a:rPr lang="en-US" sz="2200" dirty="0">
                <a:solidFill>
                  <a:srgbClr val="000000"/>
                </a:solidFill>
                <a:latin typeface="Poppins"/>
                <a:ea typeface="Roboto"/>
                <a:hlinkClick r:id="rId2"/>
              </a:rPr>
              <a:t>English</a:t>
            </a:r>
            <a:r>
              <a:rPr lang="en-US" sz="2200" dirty="0">
                <a:solidFill>
                  <a:srgbClr val="000000"/>
                </a:solidFill>
                <a:latin typeface="Poppins"/>
                <a:ea typeface="Roboto"/>
              </a:rPr>
              <a:t>, </a:t>
            </a:r>
            <a:r>
              <a:rPr lang="en-US" sz="2200" dirty="0">
                <a:solidFill>
                  <a:srgbClr val="000000"/>
                </a:solidFill>
                <a:latin typeface="Poppins"/>
                <a:ea typeface="Roboto"/>
                <a:hlinkClick r:id="rId3"/>
              </a:rPr>
              <a:t>French</a:t>
            </a:r>
            <a:r>
              <a:rPr lang="en-US" sz="2200" dirty="0">
                <a:solidFill>
                  <a:srgbClr val="000000"/>
                </a:solidFill>
                <a:latin typeface="Poppins"/>
                <a:ea typeface="Roboto"/>
              </a:rPr>
              <a:t> and </a:t>
            </a:r>
            <a:r>
              <a:rPr lang="en-US" sz="2200" dirty="0">
                <a:solidFill>
                  <a:srgbClr val="000000"/>
                </a:solidFill>
                <a:latin typeface="Poppins"/>
                <a:ea typeface="Roboto"/>
                <a:hlinkClick r:id="rId4"/>
              </a:rPr>
              <a:t>Portuguese</a:t>
            </a:r>
            <a:endParaRPr lang="en-US" sz="2200" dirty="0">
              <a:solidFill>
                <a:srgbClr val="000000"/>
              </a:solidFill>
              <a:latin typeface="Poppins"/>
              <a:ea typeface="Roboto"/>
              <a:cs typeface="Poppins"/>
            </a:endParaRPr>
          </a:p>
          <a:p>
            <a:pPr defTabSz="228600">
              <a:defRPr/>
            </a:pPr>
            <a:endParaRPr lang="en-US" sz="1200" dirty="0">
              <a:solidFill>
                <a:srgbClr val="000000"/>
              </a:solidFill>
              <a:latin typeface="Poppins"/>
              <a:ea typeface="Roboto"/>
            </a:endParaRPr>
          </a:p>
        </p:txBody>
      </p:sp>
      <p:sp>
        <p:nvSpPr>
          <p:cNvPr id="3" name="Rectangle 2">
            <a:extLst>
              <a:ext uri="{FF2B5EF4-FFF2-40B4-BE49-F238E27FC236}">
                <a16:creationId xmlns:a16="http://schemas.microsoft.com/office/drawing/2014/main" id="{3779720A-4A93-B744-1B0D-508CDDC67448}"/>
              </a:ext>
            </a:extLst>
          </p:cNvPr>
          <p:cNvSpPr/>
          <p:nvPr/>
        </p:nvSpPr>
        <p:spPr>
          <a:xfrm>
            <a:off x="1084096" y="424483"/>
            <a:ext cx="9512300" cy="461665"/>
          </a:xfrm>
          <a:prstGeom prst="rect">
            <a:avLst/>
          </a:prstGeom>
        </p:spPr>
        <p:txBody>
          <a:bodyPr wrap="square" lIns="45720" tIns="22860" rIns="45720" bIns="22860" anchor="t">
            <a:spAutoFit/>
          </a:bodyPr>
          <a:lstStyle/>
          <a:p>
            <a:pPr algn="ctr" defTabSz="228600">
              <a:defRPr/>
            </a:pPr>
            <a:r>
              <a:rPr lang="en-US" sz="2700" b="1">
                <a:solidFill>
                  <a:srgbClr val="8DC9C8"/>
                </a:solidFill>
                <a:latin typeface="Poppins"/>
                <a:ea typeface="Roboto Light"/>
                <a:cs typeface="Poppins"/>
              </a:rPr>
              <a:t>PMC COP Operational Handbook</a:t>
            </a:r>
          </a:p>
        </p:txBody>
      </p:sp>
      <p:pic>
        <p:nvPicPr>
          <p:cNvPr id="4" name="Picture 3" descr="A person holding a baby&#10;&#10;AI-generated content may be incorrect.">
            <a:extLst>
              <a:ext uri="{FF2B5EF4-FFF2-40B4-BE49-F238E27FC236}">
                <a16:creationId xmlns:a16="http://schemas.microsoft.com/office/drawing/2014/main" id="{04103E06-714B-5A84-FDA7-A4DE6723097E}"/>
              </a:ext>
            </a:extLst>
          </p:cNvPr>
          <p:cNvPicPr>
            <a:picLocks noChangeAspect="1"/>
          </p:cNvPicPr>
          <p:nvPr/>
        </p:nvPicPr>
        <p:blipFill>
          <a:blip r:embed="rId5"/>
          <a:stretch>
            <a:fillRect/>
          </a:stretch>
        </p:blipFill>
        <p:spPr>
          <a:xfrm>
            <a:off x="6363145" y="1056520"/>
            <a:ext cx="4218854" cy="5461144"/>
          </a:xfrm>
          <a:prstGeom prst="rect">
            <a:avLst/>
          </a:prstGeom>
          <a:ln>
            <a:solidFill>
              <a:schemeClr val="tx1"/>
            </a:solidFill>
          </a:ln>
        </p:spPr>
      </p:pic>
    </p:spTree>
    <p:extLst>
      <p:ext uri="{BB962C8B-B14F-4D97-AF65-F5344CB8AC3E}">
        <p14:creationId xmlns:p14="http://schemas.microsoft.com/office/powerpoint/2010/main" val="99888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EDB26-904D-076A-63F6-ECF5CE20036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1D84DB3-45C2-69BA-D9E4-8597E447EBD3}"/>
              </a:ext>
            </a:extLst>
          </p:cNvPr>
          <p:cNvSpPr/>
          <p:nvPr/>
        </p:nvSpPr>
        <p:spPr>
          <a:xfrm>
            <a:off x="1084096" y="424483"/>
            <a:ext cx="9512300" cy="461665"/>
          </a:xfrm>
          <a:prstGeom prst="rect">
            <a:avLst/>
          </a:prstGeom>
        </p:spPr>
        <p:txBody>
          <a:bodyPr wrap="square" lIns="45720" tIns="22860" rIns="45720" bIns="22860" anchor="t">
            <a:spAutoFit/>
          </a:bodyPr>
          <a:lstStyle/>
          <a:p>
            <a:pPr algn="ctr" defTabSz="228600">
              <a:defRPr/>
            </a:pPr>
            <a:r>
              <a:rPr lang="en-US" sz="2700" b="1">
                <a:solidFill>
                  <a:srgbClr val="8DC9C8"/>
                </a:solidFill>
                <a:latin typeface="Poppins"/>
                <a:ea typeface="Roboto Light"/>
                <a:cs typeface="Poppins"/>
              </a:rPr>
              <a:t>M&amp;E Chapter of Operational Handbook (1/3)</a:t>
            </a:r>
          </a:p>
        </p:txBody>
      </p:sp>
      <p:pic>
        <p:nvPicPr>
          <p:cNvPr id="12" name="Picture 11">
            <a:extLst>
              <a:ext uri="{FF2B5EF4-FFF2-40B4-BE49-F238E27FC236}">
                <a16:creationId xmlns:a16="http://schemas.microsoft.com/office/drawing/2014/main" id="{51C08C73-AB0F-3784-715B-FD8AD5E7657B}"/>
              </a:ext>
            </a:extLst>
          </p:cNvPr>
          <p:cNvPicPr>
            <a:picLocks noChangeAspect="1"/>
          </p:cNvPicPr>
          <p:nvPr/>
        </p:nvPicPr>
        <p:blipFill>
          <a:blip r:embed="rId2"/>
          <a:stretch>
            <a:fillRect/>
          </a:stretch>
        </p:blipFill>
        <p:spPr>
          <a:xfrm>
            <a:off x="501694" y="886148"/>
            <a:ext cx="5594307" cy="4548582"/>
          </a:xfrm>
          <a:prstGeom prst="rect">
            <a:avLst/>
          </a:prstGeom>
        </p:spPr>
      </p:pic>
      <p:pic>
        <p:nvPicPr>
          <p:cNvPr id="2" name="Picture 1">
            <a:extLst>
              <a:ext uri="{FF2B5EF4-FFF2-40B4-BE49-F238E27FC236}">
                <a16:creationId xmlns:a16="http://schemas.microsoft.com/office/drawing/2014/main" id="{EC300784-29E2-025A-CD09-2E0A1C9B2844}"/>
              </a:ext>
            </a:extLst>
          </p:cNvPr>
          <p:cNvPicPr>
            <a:picLocks noChangeAspect="1"/>
          </p:cNvPicPr>
          <p:nvPr/>
        </p:nvPicPr>
        <p:blipFill>
          <a:blip r:embed="rId3"/>
          <a:stretch>
            <a:fillRect/>
          </a:stretch>
        </p:blipFill>
        <p:spPr>
          <a:xfrm>
            <a:off x="6286584" y="986509"/>
            <a:ext cx="5512041" cy="2442492"/>
          </a:xfrm>
          <a:prstGeom prst="rect">
            <a:avLst/>
          </a:prstGeom>
        </p:spPr>
      </p:pic>
      <p:pic>
        <p:nvPicPr>
          <p:cNvPr id="4" name="Picture 3">
            <a:extLst>
              <a:ext uri="{FF2B5EF4-FFF2-40B4-BE49-F238E27FC236}">
                <a16:creationId xmlns:a16="http://schemas.microsoft.com/office/drawing/2014/main" id="{9852F63F-2FCA-B0E7-AACB-7ACBA65A49FD}"/>
              </a:ext>
            </a:extLst>
          </p:cNvPr>
          <p:cNvPicPr>
            <a:picLocks noChangeAspect="1"/>
          </p:cNvPicPr>
          <p:nvPr/>
        </p:nvPicPr>
        <p:blipFill>
          <a:blip r:embed="rId4"/>
          <a:stretch>
            <a:fillRect/>
          </a:stretch>
        </p:blipFill>
        <p:spPr>
          <a:xfrm>
            <a:off x="6286584" y="3270773"/>
            <a:ext cx="5403723" cy="3205426"/>
          </a:xfrm>
          <a:prstGeom prst="rect">
            <a:avLst/>
          </a:prstGeom>
        </p:spPr>
      </p:pic>
    </p:spTree>
    <p:extLst>
      <p:ext uri="{BB962C8B-B14F-4D97-AF65-F5344CB8AC3E}">
        <p14:creationId xmlns:p14="http://schemas.microsoft.com/office/powerpoint/2010/main" val="3802865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5DD4D-B708-7AA7-9273-0CEEA0A9256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7E2881E-A138-7AF0-39FD-EA15494423FF}"/>
              </a:ext>
            </a:extLst>
          </p:cNvPr>
          <p:cNvSpPr/>
          <p:nvPr/>
        </p:nvSpPr>
        <p:spPr>
          <a:xfrm>
            <a:off x="1084096" y="424483"/>
            <a:ext cx="9512300" cy="461665"/>
          </a:xfrm>
          <a:prstGeom prst="rect">
            <a:avLst/>
          </a:prstGeom>
        </p:spPr>
        <p:txBody>
          <a:bodyPr wrap="square" lIns="45720" tIns="22860" rIns="45720" bIns="22860" anchor="t">
            <a:spAutoFit/>
          </a:bodyPr>
          <a:lstStyle/>
          <a:p>
            <a:pPr algn="ctr" defTabSz="228600">
              <a:defRPr/>
            </a:pPr>
            <a:r>
              <a:rPr lang="en-US" sz="2700" b="1">
                <a:solidFill>
                  <a:srgbClr val="8DC9C8"/>
                </a:solidFill>
                <a:latin typeface="Poppins"/>
                <a:ea typeface="Roboto Light"/>
                <a:cs typeface="Poppins"/>
              </a:rPr>
              <a:t>M&amp;E Chapter of Operational Handbook (2/3)</a:t>
            </a:r>
          </a:p>
        </p:txBody>
      </p:sp>
      <p:pic>
        <p:nvPicPr>
          <p:cNvPr id="10" name="Picture 9">
            <a:extLst>
              <a:ext uri="{FF2B5EF4-FFF2-40B4-BE49-F238E27FC236}">
                <a16:creationId xmlns:a16="http://schemas.microsoft.com/office/drawing/2014/main" id="{E5143781-2DE9-E3C8-4144-ADFADA8570F5}"/>
              </a:ext>
            </a:extLst>
          </p:cNvPr>
          <p:cNvPicPr>
            <a:picLocks noChangeAspect="1"/>
          </p:cNvPicPr>
          <p:nvPr/>
        </p:nvPicPr>
        <p:blipFill>
          <a:blip r:embed="rId2"/>
          <a:stretch>
            <a:fillRect/>
          </a:stretch>
        </p:blipFill>
        <p:spPr>
          <a:xfrm>
            <a:off x="251661" y="1106685"/>
            <a:ext cx="5636183" cy="4002430"/>
          </a:xfrm>
          <a:prstGeom prst="rect">
            <a:avLst/>
          </a:prstGeom>
        </p:spPr>
      </p:pic>
      <p:pic>
        <p:nvPicPr>
          <p:cNvPr id="13" name="Picture 12">
            <a:extLst>
              <a:ext uri="{FF2B5EF4-FFF2-40B4-BE49-F238E27FC236}">
                <a16:creationId xmlns:a16="http://schemas.microsoft.com/office/drawing/2014/main" id="{8D22F7CD-4772-7F0A-EB4F-65F97CBCF312}"/>
              </a:ext>
            </a:extLst>
          </p:cNvPr>
          <p:cNvPicPr>
            <a:picLocks noChangeAspect="1"/>
          </p:cNvPicPr>
          <p:nvPr/>
        </p:nvPicPr>
        <p:blipFill>
          <a:blip r:embed="rId3"/>
          <a:stretch>
            <a:fillRect/>
          </a:stretch>
        </p:blipFill>
        <p:spPr>
          <a:xfrm>
            <a:off x="5674427" y="1050930"/>
            <a:ext cx="6245192" cy="5288786"/>
          </a:xfrm>
          <a:prstGeom prst="rect">
            <a:avLst/>
          </a:prstGeom>
        </p:spPr>
      </p:pic>
    </p:spTree>
    <p:extLst>
      <p:ext uri="{BB962C8B-B14F-4D97-AF65-F5344CB8AC3E}">
        <p14:creationId xmlns:p14="http://schemas.microsoft.com/office/powerpoint/2010/main" val="1767452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1AA94A-BB92-990F-AB5F-91B1945F2E63}"/>
              </a:ext>
            </a:extLst>
          </p:cNvPr>
          <p:cNvPicPr>
            <a:picLocks noChangeAspect="1"/>
          </p:cNvPicPr>
          <p:nvPr/>
        </p:nvPicPr>
        <p:blipFill>
          <a:blip r:embed="rId2"/>
          <a:stretch>
            <a:fillRect/>
          </a:stretch>
        </p:blipFill>
        <p:spPr>
          <a:xfrm>
            <a:off x="776193" y="2697466"/>
            <a:ext cx="5734921" cy="2529707"/>
          </a:xfrm>
          <a:prstGeom prst="rect">
            <a:avLst/>
          </a:prstGeom>
        </p:spPr>
      </p:pic>
      <p:sp>
        <p:nvSpPr>
          <p:cNvPr id="6" name="Rectangle 5">
            <a:extLst>
              <a:ext uri="{FF2B5EF4-FFF2-40B4-BE49-F238E27FC236}">
                <a16:creationId xmlns:a16="http://schemas.microsoft.com/office/drawing/2014/main" id="{81E11177-CD6B-E9AF-8D81-61BD6BB53A9D}"/>
              </a:ext>
            </a:extLst>
          </p:cNvPr>
          <p:cNvSpPr/>
          <p:nvPr/>
        </p:nvSpPr>
        <p:spPr>
          <a:xfrm>
            <a:off x="1084096" y="424483"/>
            <a:ext cx="9512300" cy="461665"/>
          </a:xfrm>
          <a:prstGeom prst="rect">
            <a:avLst/>
          </a:prstGeom>
        </p:spPr>
        <p:txBody>
          <a:bodyPr wrap="square" lIns="45720" tIns="22860" rIns="45720" bIns="22860" anchor="t">
            <a:spAutoFit/>
          </a:bodyPr>
          <a:lstStyle/>
          <a:p>
            <a:pPr algn="ctr" defTabSz="228600">
              <a:defRPr/>
            </a:pPr>
            <a:r>
              <a:rPr lang="en-US" sz="2700" b="1">
                <a:solidFill>
                  <a:srgbClr val="8DC9C8"/>
                </a:solidFill>
                <a:latin typeface="Poppins"/>
                <a:ea typeface="Roboto Light"/>
                <a:cs typeface="Poppins"/>
              </a:rPr>
              <a:t>M&amp;E Chapter of Operational Handbook (3/3)</a:t>
            </a:r>
          </a:p>
        </p:txBody>
      </p:sp>
      <p:pic>
        <p:nvPicPr>
          <p:cNvPr id="8" name="Picture 7">
            <a:extLst>
              <a:ext uri="{FF2B5EF4-FFF2-40B4-BE49-F238E27FC236}">
                <a16:creationId xmlns:a16="http://schemas.microsoft.com/office/drawing/2014/main" id="{AB7D454F-2F7D-3D7F-F024-05277EF452EB}"/>
              </a:ext>
            </a:extLst>
          </p:cNvPr>
          <p:cNvPicPr>
            <a:picLocks noChangeAspect="1"/>
          </p:cNvPicPr>
          <p:nvPr/>
        </p:nvPicPr>
        <p:blipFill>
          <a:blip r:embed="rId3"/>
          <a:srcRect b="7560"/>
          <a:stretch>
            <a:fillRect/>
          </a:stretch>
        </p:blipFill>
        <p:spPr>
          <a:xfrm>
            <a:off x="610791" y="1207048"/>
            <a:ext cx="6020822" cy="1897660"/>
          </a:xfrm>
          <a:prstGeom prst="rect">
            <a:avLst/>
          </a:prstGeom>
        </p:spPr>
      </p:pic>
      <p:pic>
        <p:nvPicPr>
          <p:cNvPr id="12" name="Picture 11">
            <a:extLst>
              <a:ext uri="{FF2B5EF4-FFF2-40B4-BE49-F238E27FC236}">
                <a16:creationId xmlns:a16="http://schemas.microsoft.com/office/drawing/2014/main" id="{A5B89BAA-2E41-2784-5FB9-B383FC630CED}"/>
              </a:ext>
            </a:extLst>
          </p:cNvPr>
          <p:cNvPicPr>
            <a:picLocks noChangeAspect="1"/>
          </p:cNvPicPr>
          <p:nvPr/>
        </p:nvPicPr>
        <p:blipFill>
          <a:blip r:embed="rId4"/>
          <a:stretch>
            <a:fillRect/>
          </a:stretch>
        </p:blipFill>
        <p:spPr>
          <a:xfrm>
            <a:off x="6464642" y="1207047"/>
            <a:ext cx="5441881" cy="4591587"/>
          </a:xfrm>
          <a:prstGeom prst="rect">
            <a:avLst/>
          </a:prstGeom>
        </p:spPr>
      </p:pic>
    </p:spTree>
    <p:extLst>
      <p:ext uri="{BB962C8B-B14F-4D97-AF65-F5344CB8AC3E}">
        <p14:creationId xmlns:p14="http://schemas.microsoft.com/office/powerpoint/2010/main" val="2925446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B8F59-8C9D-2971-9FF4-1547113EE5C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3C1AE27-EC04-DCF6-4E6B-C3E33E442124}"/>
              </a:ext>
            </a:extLst>
          </p:cNvPr>
          <p:cNvSpPr>
            <a:spLocks noGrp="1"/>
          </p:cNvSpPr>
          <p:nvPr>
            <p:ph type="body" sz="quarter" idx="11"/>
          </p:nvPr>
        </p:nvSpPr>
        <p:spPr>
          <a:xfrm>
            <a:off x="213573" y="1235886"/>
            <a:ext cx="6303609" cy="5062128"/>
          </a:xfrm>
        </p:spPr>
        <p:txBody>
          <a:bodyPr vert="horz" lIns="91440" tIns="45720" rIns="91440" bIns="45720" rtlCol="0" anchor="t">
            <a:noAutofit/>
          </a:bodyPr>
          <a:lstStyle/>
          <a:p>
            <a:pPr marL="282575" lvl="1" indent="-282575">
              <a:lnSpc>
                <a:spcPct val="97000"/>
              </a:lnSpc>
              <a:spcBef>
                <a:spcPts val="0"/>
              </a:spcBef>
              <a:spcAft>
                <a:spcPts val="800"/>
              </a:spcAft>
            </a:pPr>
            <a:endParaRPr lang="en-US" sz="2800">
              <a:latin typeface="Gill Sans MT"/>
              <a:cs typeface="Times New Roman"/>
            </a:endParaRPr>
          </a:p>
          <a:p>
            <a:pPr marL="685800">
              <a:spcBef>
                <a:spcPts val="500"/>
              </a:spcBef>
            </a:pPr>
            <a:r>
              <a:rPr lang="en-US" sz="2000" err="1">
                <a:latin typeface="Poppins"/>
                <a:cs typeface="Times New Roman"/>
              </a:rPr>
              <a:t>Unitaid</a:t>
            </a:r>
            <a:r>
              <a:rPr lang="en-US" sz="2000">
                <a:latin typeface="Poppins"/>
                <a:cs typeface="Times New Roman"/>
              </a:rPr>
              <a:t> Plus Project saw a significant 40% &amp; 33% reduction in Cameroon and Côte d’Ivoire respectively, among </a:t>
            </a:r>
            <a:r>
              <a:rPr lang="en-US" sz="2000" b="1">
                <a:latin typeface="Poppins"/>
                <a:cs typeface="Times New Roman"/>
              </a:rPr>
              <a:t>children eligible for SP (2.5-≤12 months) </a:t>
            </a:r>
            <a:r>
              <a:rPr lang="en-US" sz="2000">
                <a:latin typeface="Poppins"/>
                <a:cs typeface="Times New Roman"/>
              </a:rPr>
              <a:t>in intervention areas compared to </a:t>
            </a:r>
            <a:r>
              <a:rPr lang="en-US" sz="2000" b="1">
                <a:latin typeface="Poppins"/>
                <a:cs typeface="Times New Roman"/>
              </a:rPr>
              <a:t>non-eligible children (i.e. 0-2.5 month olds)</a:t>
            </a:r>
          </a:p>
          <a:p>
            <a:endParaRPr lang="en-US" sz="2000" b="1">
              <a:latin typeface="Poppins"/>
              <a:cs typeface="Times New Roman"/>
            </a:endParaRPr>
          </a:p>
          <a:p>
            <a:pPr lvl="1"/>
            <a:r>
              <a:rPr lang="en-US" sz="2000">
                <a:latin typeface="Poppins"/>
                <a:cs typeface="Times New Roman"/>
              </a:rPr>
              <a:t>We also saw a 33% reduction among </a:t>
            </a:r>
            <a:r>
              <a:rPr lang="en-US" sz="2000" b="1">
                <a:latin typeface="Poppins"/>
                <a:cs typeface="Times New Roman"/>
              </a:rPr>
              <a:t>&gt;12 to 20 month olds</a:t>
            </a:r>
            <a:r>
              <a:rPr lang="en-US" sz="2000">
                <a:latin typeface="Poppins"/>
                <a:cs typeface="Times New Roman"/>
              </a:rPr>
              <a:t> in Cameroon, </a:t>
            </a:r>
            <a:r>
              <a:rPr lang="en-US" sz="2000" b="1">
                <a:latin typeface="Poppins"/>
                <a:cs typeface="Times New Roman"/>
              </a:rPr>
              <a:t>but not in 20-25 month olds</a:t>
            </a:r>
          </a:p>
          <a:p>
            <a:pPr marL="282575" lvl="1" indent="-282575">
              <a:lnSpc>
                <a:spcPct val="97000"/>
              </a:lnSpc>
              <a:spcBef>
                <a:spcPts val="0"/>
              </a:spcBef>
              <a:spcAft>
                <a:spcPts val="800"/>
              </a:spcAft>
            </a:pPr>
            <a:endParaRPr lang="en-US" sz="2000">
              <a:latin typeface="Poppins"/>
              <a:cs typeface="Times New Roman"/>
            </a:endParaRPr>
          </a:p>
          <a:p>
            <a:pPr marL="282575" lvl="1" indent="-282575">
              <a:lnSpc>
                <a:spcPct val="97000"/>
              </a:lnSpc>
              <a:spcBef>
                <a:spcPts val="0"/>
              </a:spcBef>
              <a:spcAft>
                <a:spcPts val="800"/>
              </a:spcAft>
            </a:pPr>
            <a:endParaRPr lang="en-US" sz="2000">
              <a:latin typeface="Poppins"/>
              <a:cs typeface="Times New Roman"/>
            </a:endParaRPr>
          </a:p>
          <a:p>
            <a:pPr marL="282575" lvl="1" indent="-282575">
              <a:lnSpc>
                <a:spcPct val="97000"/>
              </a:lnSpc>
              <a:spcBef>
                <a:spcPts val="0"/>
              </a:spcBef>
              <a:spcAft>
                <a:spcPts val="800"/>
              </a:spcAft>
            </a:pPr>
            <a:endParaRPr lang="en-US" sz="2800">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endParaRPr lang="en-US" sz="2800">
              <a:latin typeface="Gill Sans MT" panose="020B0502020104020203"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C1EC8EB2-E349-3D34-E50F-40D396383C37}"/>
              </a:ext>
            </a:extLst>
          </p:cNvPr>
          <p:cNvSpPr txBox="1">
            <a:spLocks/>
          </p:cNvSpPr>
          <p:nvPr/>
        </p:nvSpPr>
        <p:spPr>
          <a:xfrm>
            <a:off x="627527" y="155983"/>
            <a:ext cx="10515600" cy="74414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pPr algn="ctr" defTabSz="228600">
              <a:defRPr/>
            </a:pPr>
            <a:r>
              <a:rPr lang="en-US" sz="2700" b="1">
                <a:solidFill>
                  <a:srgbClr val="8DC9C8"/>
                </a:solidFill>
                <a:latin typeface="Poppins"/>
                <a:ea typeface="Roboto Light"/>
                <a:cs typeface="Poppins"/>
              </a:rPr>
              <a:t>To measure PMC impact, age disaggregation is essential</a:t>
            </a:r>
          </a:p>
        </p:txBody>
      </p:sp>
      <p:pic>
        <p:nvPicPr>
          <p:cNvPr id="4" name="Picture 3">
            <a:extLst>
              <a:ext uri="{FF2B5EF4-FFF2-40B4-BE49-F238E27FC236}">
                <a16:creationId xmlns:a16="http://schemas.microsoft.com/office/drawing/2014/main" id="{DB5ED10A-A72C-6FC7-5FDF-45C5560AE7CF}"/>
              </a:ext>
            </a:extLst>
          </p:cNvPr>
          <p:cNvPicPr>
            <a:picLocks noChangeAspect="1"/>
          </p:cNvPicPr>
          <p:nvPr/>
        </p:nvPicPr>
        <p:blipFill>
          <a:blip r:embed="rId2"/>
          <a:stretch>
            <a:fillRect/>
          </a:stretch>
        </p:blipFill>
        <p:spPr>
          <a:xfrm>
            <a:off x="10744817" y="3755214"/>
            <a:ext cx="1402692" cy="877275"/>
          </a:xfrm>
          <a:prstGeom prst="rect">
            <a:avLst/>
          </a:prstGeom>
        </p:spPr>
      </p:pic>
      <p:pic>
        <p:nvPicPr>
          <p:cNvPr id="6" name="Picture 5" descr="A graph with colored lines and numbers&#10;&#10;AI-generated content may be incorrect.">
            <a:extLst>
              <a:ext uri="{FF2B5EF4-FFF2-40B4-BE49-F238E27FC236}">
                <a16:creationId xmlns:a16="http://schemas.microsoft.com/office/drawing/2014/main" id="{CE344C50-FB12-9B38-D141-671A5D083F60}"/>
              </a:ext>
            </a:extLst>
          </p:cNvPr>
          <p:cNvPicPr>
            <a:picLocks noChangeAspect="1"/>
          </p:cNvPicPr>
          <p:nvPr/>
        </p:nvPicPr>
        <p:blipFill>
          <a:blip r:embed="rId3"/>
          <a:stretch>
            <a:fillRect/>
          </a:stretch>
        </p:blipFill>
        <p:spPr>
          <a:xfrm>
            <a:off x="6601309" y="1771327"/>
            <a:ext cx="5565798" cy="3185834"/>
          </a:xfrm>
          <a:prstGeom prst="rect">
            <a:avLst/>
          </a:prstGeom>
        </p:spPr>
      </p:pic>
    </p:spTree>
    <p:extLst>
      <p:ext uri="{BB962C8B-B14F-4D97-AF65-F5344CB8AC3E}">
        <p14:creationId xmlns:p14="http://schemas.microsoft.com/office/powerpoint/2010/main" val="194355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6430C-75A4-BFAD-232A-BCE637406DDC}"/>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550B5CA3-881B-FC57-D580-78D7FE185D32}"/>
              </a:ext>
            </a:extLst>
          </p:cNvPr>
          <p:cNvGrpSpPr/>
          <p:nvPr/>
        </p:nvGrpSpPr>
        <p:grpSpPr>
          <a:xfrm>
            <a:off x="1562713" y="3407254"/>
            <a:ext cx="10475089" cy="1591520"/>
            <a:chOff x="1562580" y="2531962"/>
            <a:chExt cx="10475089" cy="1591520"/>
          </a:xfrm>
        </p:grpSpPr>
        <p:sp>
          <p:nvSpPr>
            <p:cNvPr id="6" name="Rectangle 5">
              <a:extLst>
                <a:ext uri="{FF2B5EF4-FFF2-40B4-BE49-F238E27FC236}">
                  <a16:creationId xmlns:a16="http://schemas.microsoft.com/office/drawing/2014/main" id="{73F81D4F-86F6-07AD-3137-771C9A49A5D1}"/>
                </a:ext>
              </a:extLst>
            </p:cNvPr>
            <p:cNvSpPr/>
            <p:nvPr/>
          </p:nvSpPr>
          <p:spPr>
            <a:xfrm>
              <a:off x="1562582" y="2531962"/>
              <a:ext cx="10475087" cy="7957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Poppins"/>
                  <a:ea typeface="Roboto"/>
                  <a:cs typeface="+mn-cs"/>
                </a:rPr>
                <a:t>EPI- fixed (health facility)</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Poppins"/>
                  <a:ea typeface="Roboto"/>
                  <a:cs typeface="+mn-cs"/>
                </a:rPr>
                <a:t>Delivered by health workers</a:t>
              </a:r>
            </a:p>
          </p:txBody>
        </p:sp>
        <p:sp>
          <p:nvSpPr>
            <p:cNvPr id="7" name="Rectangle 6">
              <a:extLst>
                <a:ext uri="{FF2B5EF4-FFF2-40B4-BE49-F238E27FC236}">
                  <a16:creationId xmlns:a16="http://schemas.microsoft.com/office/drawing/2014/main" id="{89C9BE9E-D565-E5A4-3F67-5ECF35823265}"/>
                </a:ext>
              </a:extLst>
            </p:cNvPr>
            <p:cNvSpPr/>
            <p:nvPr/>
          </p:nvSpPr>
          <p:spPr>
            <a:xfrm>
              <a:off x="1562580" y="3327722"/>
              <a:ext cx="10475087" cy="79576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Poppins"/>
                  <a:ea typeface="Roboto"/>
                  <a:cs typeface="+mn-cs"/>
                </a:rPr>
                <a:t>EPI- outreach strategy</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Poppins"/>
                  <a:ea typeface="Roboto"/>
                  <a:cs typeface="+mn-cs"/>
                </a:rPr>
                <a:t>Fixed health post, areas &gt;5km from HF, delivered by health workers</a:t>
              </a:r>
            </a:p>
          </p:txBody>
        </p:sp>
      </p:grpSp>
      <p:grpSp>
        <p:nvGrpSpPr>
          <p:cNvPr id="19" name="Group 18">
            <a:extLst>
              <a:ext uri="{FF2B5EF4-FFF2-40B4-BE49-F238E27FC236}">
                <a16:creationId xmlns:a16="http://schemas.microsoft.com/office/drawing/2014/main" id="{DE509E35-61ED-2172-6278-BA02462892BE}"/>
              </a:ext>
            </a:extLst>
          </p:cNvPr>
          <p:cNvGrpSpPr/>
          <p:nvPr/>
        </p:nvGrpSpPr>
        <p:grpSpPr>
          <a:xfrm>
            <a:off x="1547145" y="1268535"/>
            <a:ext cx="10475089" cy="867751"/>
            <a:chOff x="1562578" y="1409215"/>
            <a:chExt cx="10475089" cy="867751"/>
          </a:xfrm>
        </p:grpSpPr>
        <p:sp>
          <p:nvSpPr>
            <p:cNvPr id="9" name="Rectangle 8">
              <a:extLst>
                <a:ext uri="{FF2B5EF4-FFF2-40B4-BE49-F238E27FC236}">
                  <a16:creationId xmlns:a16="http://schemas.microsoft.com/office/drawing/2014/main" id="{97D09A22-C97A-FF39-A591-BDC420A0443E}"/>
                </a:ext>
              </a:extLst>
            </p:cNvPr>
            <p:cNvSpPr/>
            <p:nvPr/>
          </p:nvSpPr>
          <p:spPr>
            <a:xfrm>
              <a:off x="1562578" y="1409215"/>
              <a:ext cx="1169044" cy="867443"/>
            </a:xfrm>
            <a:prstGeom prst="rect">
              <a:avLst/>
            </a:prstGeom>
            <a:solidFill>
              <a:srgbClr val="F36E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PENTA-2</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10 weeks</a:t>
              </a:r>
            </a:p>
          </p:txBody>
        </p:sp>
        <p:sp>
          <p:nvSpPr>
            <p:cNvPr id="10" name="Rectangle 9">
              <a:extLst>
                <a:ext uri="{FF2B5EF4-FFF2-40B4-BE49-F238E27FC236}">
                  <a16:creationId xmlns:a16="http://schemas.microsoft.com/office/drawing/2014/main" id="{81F3E83C-C01B-DED6-8B74-EE0BEFA557AF}"/>
                </a:ext>
              </a:extLst>
            </p:cNvPr>
            <p:cNvSpPr/>
            <p:nvPr/>
          </p:nvSpPr>
          <p:spPr>
            <a:xfrm>
              <a:off x="5550883" y="1420788"/>
              <a:ext cx="1169044" cy="855870"/>
            </a:xfrm>
            <a:prstGeom prst="rect">
              <a:avLst/>
            </a:prstGeom>
            <a:solidFill>
              <a:srgbClr val="F36E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MR 1</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9 m</a:t>
              </a:r>
            </a:p>
          </p:txBody>
        </p:sp>
        <p:sp>
          <p:nvSpPr>
            <p:cNvPr id="11" name="Rectangle 10">
              <a:extLst>
                <a:ext uri="{FF2B5EF4-FFF2-40B4-BE49-F238E27FC236}">
                  <a16:creationId xmlns:a16="http://schemas.microsoft.com/office/drawing/2014/main" id="{8FDE75A3-99FC-F094-09DB-1137716C7622}"/>
                </a:ext>
              </a:extLst>
            </p:cNvPr>
            <p:cNvSpPr/>
            <p:nvPr/>
          </p:nvSpPr>
          <p:spPr>
            <a:xfrm>
              <a:off x="2892013" y="1409215"/>
              <a:ext cx="1169044" cy="867443"/>
            </a:xfrm>
            <a:prstGeom prst="rect">
              <a:avLst/>
            </a:prstGeom>
            <a:solidFill>
              <a:srgbClr val="F36E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PENTA-3</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14 weeks</a:t>
              </a:r>
            </a:p>
          </p:txBody>
        </p:sp>
        <p:sp>
          <p:nvSpPr>
            <p:cNvPr id="12" name="Rectangle 11">
              <a:extLst>
                <a:ext uri="{FF2B5EF4-FFF2-40B4-BE49-F238E27FC236}">
                  <a16:creationId xmlns:a16="http://schemas.microsoft.com/office/drawing/2014/main" id="{72ADF64A-285D-9BED-4680-A580DC185EAF}"/>
                </a:ext>
              </a:extLst>
            </p:cNvPr>
            <p:cNvSpPr/>
            <p:nvPr/>
          </p:nvSpPr>
          <p:spPr>
            <a:xfrm>
              <a:off x="8201969" y="1420788"/>
              <a:ext cx="1169044" cy="856178"/>
            </a:xfrm>
            <a:prstGeom prst="rect">
              <a:avLst/>
            </a:prstGeom>
            <a:solidFill>
              <a:srgbClr val="F36E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MR 2</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15 m</a:t>
              </a:r>
            </a:p>
          </p:txBody>
        </p:sp>
        <p:sp>
          <p:nvSpPr>
            <p:cNvPr id="13" name="Rectangle 12">
              <a:extLst>
                <a:ext uri="{FF2B5EF4-FFF2-40B4-BE49-F238E27FC236}">
                  <a16:creationId xmlns:a16="http://schemas.microsoft.com/office/drawing/2014/main" id="{791AC691-AC46-EB06-E668-24FAD1A22E74}"/>
                </a:ext>
              </a:extLst>
            </p:cNvPr>
            <p:cNvSpPr/>
            <p:nvPr/>
          </p:nvSpPr>
          <p:spPr>
            <a:xfrm>
              <a:off x="10868623" y="1425610"/>
              <a:ext cx="1169044" cy="851048"/>
            </a:xfrm>
            <a:prstGeom prst="rect">
              <a:avLst/>
            </a:prstGeom>
            <a:solidFill>
              <a:srgbClr val="8EC8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VitA</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24 m</a:t>
              </a:r>
            </a:p>
          </p:txBody>
        </p:sp>
        <p:sp>
          <p:nvSpPr>
            <p:cNvPr id="15" name="Rectangle 14">
              <a:extLst>
                <a:ext uri="{FF2B5EF4-FFF2-40B4-BE49-F238E27FC236}">
                  <a16:creationId xmlns:a16="http://schemas.microsoft.com/office/drawing/2014/main" id="{613E98D9-EAF0-7C6F-0D79-E604CAD689C8}"/>
                </a:ext>
              </a:extLst>
            </p:cNvPr>
            <p:cNvSpPr/>
            <p:nvPr/>
          </p:nvSpPr>
          <p:spPr>
            <a:xfrm>
              <a:off x="4213664" y="1409215"/>
              <a:ext cx="1169044" cy="855870"/>
            </a:xfrm>
            <a:prstGeom prst="rect">
              <a:avLst/>
            </a:prstGeom>
            <a:solidFill>
              <a:srgbClr val="8EC8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VitA</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6 m</a:t>
              </a:r>
            </a:p>
          </p:txBody>
        </p:sp>
        <p:sp>
          <p:nvSpPr>
            <p:cNvPr id="16" name="Rectangle 15">
              <a:extLst>
                <a:ext uri="{FF2B5EF4-FFF2-40B4-BE49-F238E27FC236}">
                  <a16:creationId xmlns:a16="http://schemas.microsoft.com/office/drawing/2014/main" id="{96224826-FE6C-DA3F-D412-AC4EE01D18A7}"/>
                </a:ext>
              </a:extLst>
            </p:cNvPr>
            <p:cNvSpPr/>
            <p:nvPr/>
          </p:nvSpPr>
          <p:spPr>
            <a:xfrm>
              <a:off x="6880318" y="1425612"/>
              <a:ext cx="1169044" cy="833006"/>
            </a:xfrm>
            <a:prstGeom prst="rect">
              <a:avLst/>
            </a:prstGeom>
            <a:solidFill>
              <a:srgbClr val="8EC8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VitA</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12 m</a:t>
              </a:r>
            </a:p>
          </p:txBody>
        </p:sp>
        <p:sp>
          <p:nvSpPr>
            <p:cNvPr id="17" name="Rectangle 16">
              <a:extLst>
                <a:ext uri="{FF2B5EF4-FFF2-40B4-BE49-F238E27FC236}">
                  <a16:creationId xmlns:a16="http://schemas.microsoft.com/office/drawing/2014/main" id="{76B07ED1-F8FB-09F1-3492-A78C169B2AC5}"/>
                </a:ext>
              </a:extLst>
            </p:cNvPr>
            <p:cNvSpPr/>
            <p:nvPr/>
          </p:nvSpPr>
          <p:spPr>
            <a:xfrm>
              <a:off x="9539188" y="1409216"/>
              <a:ext cx="1169044" cy="867442"/>
            </a:xfrm>
            <a:prstGeom prst="rect">
              <a:avLst/>
            </a:prstGeom>
            <a:solidFill>
              <a:srgbClr val="8EC8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VitA</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Poppins"/>
                  <a:ea typeface="Roboto"/>
                  <a:cs typeface="+mn-cs"/>
                </a:rPr>
                <a:t>18 m</a:t>
              </a:r>
            </a:p>
          </p:txBody>
        </p:sp>
      </p:grpSp>
      <p:sp>
        <p:nvSpPr>
          <p:cNvPr id="2" name="TextBox 1">
            <a:extLst>
              <a:ext uri="{FF2B5EF4-FFF2-40B4-BE49-F238E27FC236}">
                <a16:creationId xmlns:a16="http://schemas.microsoft.com/office/drawing/2014/main" id="{09FEEC45-47A8-E7C7-6D40-9EACFEA8F400}"/>
              </a:ext>
            </a:extLst>
          </p:cNvPr>
          <p:cNvSpPr txBox="1"/>
          <p:nvPr/>
        </p:nvSpPr>
        <p:spPr>
          <a:xfrm>
            <a:off x="57839" y="1191299"/>
            <a:ext cx="1474122" cy="1200329"/>
          </a:xfrm>
          <a:prstGeom prst="rect">
            <a:avLst/>
          </a:prstGeom>
          <a:noFill/>
          <a:ln>
            <a:noFill/>
            <a:prstDash val="sysDash"/>
          </a:ln>
        </p:spPr>
        <p:txBody>
          <a:bodyPr wrap="squar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Roboto Light"/>
                <a:ea typeface="Roboto"/>
                <a:cs typeface="+mn-cs"/>
              </a:rPr>
              <a:t>Co-interventions and schedule</a:t>
            </a:r>
          </a:p>
        </p:txBody>
      </p:sp>
      <p:sp>
        <p:nvSpPr>
          <p:cNvPr id="3" name="TextBox 2">
            <a:extLst>
              <a:ext uri="{FF2B5EF4-FFF2-40B4-BE49-F238E27FC236}">
                <a16:creationId xmlns:a16="http://schemas.microsoft.com/office/drawing/2014/main" id="{914433DA-4023-8D8C-73CD-B3985F173781}"/>
              </a:ext>
            </a:extLst>
          </p:cNvPr>
          <p:cNvSpPr txBox="1"/>
          <p:nvPr/>
        </p:nvSpPr>
        <p:spPr>
          <a:xfrm>
            <a:off x="169727" y="3244448"/>
            <a:ext cx="1227194" cy="2031325"/>
          </a:xfrm>
          <a:prstGeom prst="rect">
            <a:avLst/>
          </a:prstGeom>
          <a:noFill/>
          <a:ln>
            <a:noFill/>
            <a:prstDash val="sysDash"/>
          </a:ln>
        </p:spPr>
        <p:txBody>
          <a:bodyPr wrap="squar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Roboto Light"/>
                <a:ea typeface="Roboto"/>
                <a:cs typeface="+mn-cs"/>
              </a:rPr>
              <a:t>Delivery channel, delivery point and health care provider</a:t>
            </a:r>
          </a:p>
        </p:txBody>
      </p:sp>
      <p:grpSp>
        <p:nvGrpSpPr>
          <p:cNvPr id="20" name="Group 19">
            <a:extLst>
              <a:ext uri="{FF2B5EF4-FFF2-40B4-BE49-F238E27FC236}">
                <a16:creationId xmlns:a16="http://schemas.microsoft.com/office/drawing/2014/main" id="{C4E44D68-304D-283A-1BDB-491343470463}"/>
              </a:ext>
            </a:extLst>
          </p:cNvPr>
          <p:cNvGrpSpPr/>
          <p:nvPr/>
        </p:nvGrpSpPr>
        <p:grpSpPr>
          <a:xfrm>
            <a:off x="1797982" y="5085139"/>
            <a:ext cx="10004549" cy="1611504"/>
            <a:chOff x="1665963" y="4410098"/>
            <a:chExt cx="10004549" cy="1611504"/>
          </a:xfrm>
        </p:grpSpPr>
        <p:sp>
          <p:nvSpPr>
            <p:cNvPr id="8" name="Rectangle 7">
              <a:extLst>
                <a:ext uri="{FF2B5EF4-FFF2-40B4-BE49-F238E27FC236}">
                  <a16:creationId xmlns:a16="http://schemas.microsoft.com/office/drawing/2014/main" id="{04A2016C-A9BB-C80E-68DE-1B13872F7B7B}"/>
                </a:ext>
              </a:extLst>
            </p:cNvPr>
            <p:cNvSpPr/>
            <p:nvPr/>
          </p:nvSpPr>
          <p:spPr>
            <a:xfrm>
              <a:off x="1665963" y="4958001"/>
              <a:ext cx="4935015" cy="1063601"/>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Poppins"/>
                  <a:ea typeface="Roboto"/>
                  <a:cs typeface="+mn-cs"/>
                </a:rPr>
                <a:t>Catch Up campaign- </a:t>
              </a:r>
              <a:r>
                <a:rPr kumimoji="0" lang="en-GB" sz="1800" b="0" i="0" u="none" strike="noStrike" kern="1200" cap="none" spc="0" normalizeH="0" baseline="0" noProof="0">
                  <a:ln>
                    <a:noFill/>
                  </a:ln>
                  <a:solidFill>
                    <a:srgbClr val="000000"/>
                  </a:solidFill>
                  <a:effectLst/>
                  <a:uLnTx/>
                  <a:uFillTx/>
                  <a:latin typeface="Poppins"/>
                  <a:ea typeface="Roboto"/>
                  <a:cs typeface="+mn-cs"/>
                </a:rPr>
                <a:t>MR vaccine</a:t>
              </a: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Poppins"/>
                <a:ea typeface="Roboto"/>
                <a:cs typeface="+mn-cs"/>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Poppins"/>
                  <a:ea typeface="Roboto"/>
                  <a:cs typeface="+mn-cs"/>
                </a:rPr>
                <a:t>Every 5 years/outbreak/coverage response, delivered fixed point</a:t>
              </a:r>
            </a:p>
          </p:txBody>
        </p:sp>
        <p:sp>
          <p:nvSpPr>
            <p:cNvPr id="18" name="Rectangle 17">
              <a:extLst>
                <a:ext uri="{FF2B5EF4-FFF2-40B4-BE49-F238E27FC236}">
                  <a16:creationId xmlns:a16="http://schemas.microsoft.com/office/drawing/2014/main" id="{36EAD724-EB98-0BB2-C230-C218D0EF176A}"/>
                </a:ext>
              </a:extLst>
            </p:cNvPr>
            <p:cNvSpPr/>
            <p:nvPr/>
          </p:nvSpPr>
          <p:spPr>
            <a:xfrm>
              <a:off x="6735496" y="4949365"/>
              <a:ext cx="4935016" cy="1072237"/>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Poppins"/>
                  <a:ea typeface="Roboto"/>
                  <a:cs typeface="+mn-cs"/>
                </a:rPr>
                <a:t>Child health &amp; nutrition weeks- </a:t>
              </a:r>
              <a:r>
                <a:rPr kumimoji="0" lang="en-GB" sz="1800" b="0" i="0" u="none" strike="noStrike" kern="1200" cap="none" spc="0" normalizeH="0" baseline="0" noProof="0">
                  <a:ln>
                    <a:noFill/>
                  </a:ln>
                  <a:solidFill>
                    <a:srgbClr val="000000"/>
                  </a:solidFill>
                  <a:effectLst/>
                  <a:uLnTx/>
                  <a:uFillTx/>
                  <a:latin typeface="Poppins"/>
                  <a:ea typeface="Roboto"/>
                  <a:cs typeface="+mn-cs"/>
                </a:rPr>
                <a:t>Vitamin A </a:t>
              </a: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Poppins"/>
                <a:ea typeface="Roboto"/>
                <a:cs typeface="+mn-cs"/>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Poppins"/>
                  <a:ea typeface="Roboto"/>
                  <a:cs typeface="+mn-cs"/>
                </a:rPr>
                <a:t>2 per year, fixed point and door-to-door by HWs and CHWs, alongside other interventions</a:t>
              </a:r>
            </a:p>
          </p:txBody>
        </p:sp>
        <p:sp>
          <p:nvSpPr>
            <p:cNvPr id="4" name="Arrow: Down 3">
              <a:extLst>
                <a:ext uri="{FF2B5EF4-FFF2-40B4-BE49-F238E27FC236}">
                  <a16:creationId xmlns:a16="http://schemas.microsoft.com/office/drawing/2014/main" id="{4759EE53-336D-479B-B91E-7A43B9E0921A}"/>
                </a:ext>
              </a:extLst>
            </p:cNvPr>
            <p:cNvSpPr/>
            <p:nvPr/>
          </p:nvSpPr>
          <p:spPr>
            <a:xfrm rot="10800000">
              <a:off x="4061059" y="4410098"/>
              <a:ext cx="144823" cy="4075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Roboto"/>
                <a:cs typeface="+mn-cs"/>
              </a:endParaRPr>
            </a:p>
          </p:txBody>
        </p:sp>
        <p:sp>
          <p:nvSpPr>
            <p:cNvPr id="5" name="Arrow: Down 4">
              <a:extLst>
                <a:ext uri="{FF2B5EF4-FFF2-40B4-BE49-F238E27FC236}">
                  <a16:creationId xmlns:a16="http://schemas.microsoft.com/office/drawing/2014/main" id="{3060B45E-1818-5A6C-0643-140A8F8635C4}"/>
                </a:ext>
              </a:extLst>
            </p:cNvPr>
            <p:cNvSpPr/>
            <p:nvPr/>
          </p:nvSpPr>
          <p:spPr>
            <a:xfrm rot="10800000">
              <a:off x="9145996" y="4478810"/>
              <a:ext cx="144823" cy="4075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Roboto"/>
                <a:cs typeface="+mn-cs"/>
              </a:endParaRPr>
            </a:p>
          </p:txBody>
        </p:sp>
      </p:grpSp>
      <p:sp>
        <p:nvSpPr>
          <p:cNvPr id="14" name="Title 1">
            <a:extLst>
              <a:ext uri="{FF2B5EF4-FFF2-40B4-BE49-F238E27FC236}">
                <a16:creationId xmlns:a16="http://schemas.microsoft.com/office/drawing/2014/main" id="{3E040282-2FD8-4BC6-E237-DEB2545E1C27}"/>
              </a:ext>
            </a:extLst>
          </p:cNvPr>
          <p:cNvSpPr>
            <a:spLocks noGrp="1"/>
          </p:cNvSpPr>
          <p:nvPr>
            <p:ph type="title"/>
          </p:nvPr>
        </p:nvSpPr>
        <p:spPr>
          <a:xfrm>
            <a:off x="430979" y="151628"/>
            <a:ext cx="11953627" cy="855870"/>
          </a:xfrm>
        </p:spPr>
        <p:txBody>
          <a:bodyPr>
            <a:no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GB" sz="2700" b="1">
                <a:solidFill>
                  <a:srgbClr val="8DC9C8"/>
                </a:solidFill>
                <a:latin typeface="Poppins"/>
                <a:ea typeface="Roboto Light"/>
                <a:cs typeface="Poppins"/>
              </a:rPr>
              <a:t>Data sources: </a:t>
            </a:r>
            <a:br>
              <a:rPr lang="en-GB" sz="2700" b="1">
                <a:solidFill>
                  <a:srgbClr val="8DC9C8"/>
                </a:solidFill>
                <a:latin typeface="Poppins"/>
                <a:ea typeface="Roboto Light"/>
                <a:cs typeface="Poppins"/>
              </a:rPr>
            </a:br>
            <a:r>
              <a:rPr lang="en-GB" sz="2700" b="1">
                <a:solidFill>
                  <a:srgbClr val="8DC9C8"/>
                </a:solidFill>
                <a:latin typeface="Poppins"/>
                <a:ea typeface="Roboto Light"/>
                <a:cs typeface="Poppins"/>
              </a:rPr>
              <a:t>Components of the PMC delivery model in Cameroon</a:t>
            </a:r>
          </a:p>
        </p:txBody>
      </p:sp>
      <p:sp>
        <p:nvSpPr>
          <p:cNvPr id="22" name="Rectangle 21">
            <a:extLst>
              <a:ext uri="{FF2B5EF4-FFF2-40B4-BE49-F238E27FC236}">
                <a16:creationId xmlns:a16="http://schemas.microsoft.com/office/drawing/2014/main" id="{181C1132-6A6E-A029-45AA-9E4CD947C1CF}"/>
              </a:ext>
            </a:extLst>
          </p:cNvPr>
          <p:cNvSpPr/>
          <p:nvPr/>
        </p:nvSpPr>
        <p:spPr>
          <a:xfrm>
            <a:off x="4213799" y="2453952"/>
            <a:ext cx="7824001" cy="564152"/>
          </a:xfrm>
          <a:prstGeom prst="rect">
            <a:avLst/>
          </a:prstGeom>
          <a:solidFill>
            <a:schemeClr val="bg2"/>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Poppins"/>
                <a:ea typeface="Roboto"/>
                <a:cs typeface="+mn-cs"/>
              </a:rPr>
              <a:t>Community delivery of PMC</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Poppins"/>
                <a:ea typeface="Roboto"/>
                <a:cs typeface="+mn-cs"/>
              </a:rPr>
              <a:t>Delivered by CHWs to children &gt;6 months who missed PMC dose, identified during home visits</a:t>
            </a:r>
          </a:p>
        </p:txBody>
      </p:sp>
      <p:sp>
        <p:nvSpPr>
          <p:cNvPr id="24" name="TextBox 23">
            <a:extLst>
              <a:ext uri="{FF2B5EF4-FFF2-40B4-BE49-F238E27FC236}">
                <a16:creationId xmlns:a16="http://schemas.microsoft.com/office/drawing/2014/main" id="{7176CC1C-26DC-4864-2EF7-AFEEE00635A2}"/>
              </a:ext>
            </a:extLst>
          </p:cNvPr>
          <p:cNvSpPr txBox="1"/>
          <p:nvPr/>
        </p:nvSpPr>
        <p:spPr>
          <a:xfrm>
            <a:off x="7737878" y="1221113"/>
            <a:ext cx="418289" cy="461665"/>
          </a:xfrm>
          <a:prstGeom prst="rect">
            <a:avLst/>
          </a:prstGeom>
          <a:noFill/>
        </p:spPr>
        <p:txBody>
          <a:bodyPr wrap="squar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0000"/>
                </a:solidFill>
                <a:effectLst/>
                <a:uLnTx/>
                <a:uFillTx/>
                <a:latin typeface="Poppins"/>
                <a:ea typeface="Roboto"/>
                <a:cs typeface="+mn-cs"/>
              </a:rPr>
              <a:t>*</a:t>
            </a:r>
          </a:p>
        </p:txBody>
      </p:sp>
      <p:sp>
        <p:nvSpPr>
          <p:cNvPr id="25" name="TextBox 24">
            <a:extLst>
              <a:ext uri="{FF2B5EF4-FFF2-40B4-BE49-F238E27FC236}">
                <a16:creationId xmlns:a16="http://schemas.microsoft.com/office/drawing/2014/main" id="{B0394776-770F-754D-3318-2F7BD02B0334}"/>
              </a:ext>
            </a:extLst>
          </p:cNvPr>
          <p:cNvSpPr txBox="1"/>
          <p:nvPr/>
        </p:nvSpPr>
        <p:spPr>
          <a:xfrm>
            <a:off x="10374164" y="1207284"/>
            <a:ext cx="418289" cy="461665"/>
          </a:xfrm>
          <a:prstGeom prst="rect">
            <a:avLst/>
          </a:prstGeom>
          <a:noFill/>
        </p:spPr>
        <p:txBody>
          <a:bodyPr wrap="squar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0000"/>
                </a:solidFill>
                <a:effectLst/>
                <a:uLnTx/>
                <a:uFillTx/>
                <a:latin typeface="Poppins"/>
                <a:ea typeface="Roboto"/>
                <a:cs typeface="+mn-cs"/>
              </a:rPr>
              <a:t>*</a:t>
            </a:r>
          </a:p>
        </p:txBody>
      </p:sp>
      <p:sp>
        <p:nvSpPr>
          <p:cNvPr id="26" name="TextBox 25">
            <a:extLst>
              <a:ext uri="{FF2B5EF4-FFF2-40B4-BE49-F238E27FC236}">
                <a16:creationId xmlns:a16="http://schemas.microsoft.com/office/drawing/2014/main" id="{A32D9AEA-E309-4D76-5118-A6EB4C70D023}"/>
              </a:ext>
            </a:extLst>
          </p:cNvPr>
          <p:cNvSpPr txBox="1"/>
          <p:nvPr/>
        </p:nvSpPr>
        <p:spPr>
          <a:xfrm>
            <a:off x="11739741" y="1207284"/>
            <a:ext cx="418289" cy="461665"/>
          </a:xfrm>
          <a:prstGeom prst="rect">
            <a:avLst/>
          </a:prstGeom>
          <a:noFill/>
        </p:spPr>
        <p:txBody>
          <a:bodyPr wrap="squar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0000"/>
                </a:solidFill>
                <a:effectLst/>
                <a:uLnTx/>
                <a:uFillTx/>
                <a:latin typeface="Poppins"/>
                <a:ea typeface="Roboto"/>
                <a:cs typeface="+mn-cs"/>
              </a:rPr>
              <a:t>*</a:t>
            </a:r>
          </a:p>
        </p:txBody>
      </p:sp>
      <p:sp>
        <p:nvSpPr>
          <p:cNvPr id="23" name="Left Bracket 22">
            <a:extLst>
              <a:ext uri="{FF2B5EF4-FFF2-40B4-BE49-F238E27FC236}">
                <a16:creationId xmlns:a16="http://schemas.microsoft.com/office/drawing/2014/main" id="{87E77A7E-FFA9-1969-8548-414F58F2E082}"/>
              </a:ext>
            </a:extLst>
          </p:cNvPr>
          <p:cNvSpPr/>
          <p:nvPr/>
        </p:nvSpPr>
        <p:spPr>
          <a:xfrm>
            <a:off x="1440198" y="2453952"/>
            <a:ext cx="49785" cy="4166046"/>
          </a:xfrm>
          <a:prstGeom prst="leftBracket">
            <a:avLst/>
          </a:prstGeom>
          <a:ln w="3175">
            <a:prstDash val="sysDot"/>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Poppins"/>
              <a:ea typeface="Roboto"/>
              <a:cs typeface="+mn-cs"/>
            </a:endParaRPr>
          </a:p>
        </p:txBody>
      </p:sp>
      <p:sp>
        <p:nvSpPr>
          <p:cNvPr id="27" name="Left Bracket 26">
            <a:extLst>
              <a:ext uri="{FF2B5EF4-FFF2-40B4-BE49-F238E27FC236}">
                <a16:creationId xmlns:a16="http://schemas.microsoft.com/office/drawing/2014/main" id="{24B8CC7A-23C8-85C2-6B0F-483112B4120E}"/>
              </a:ext>
            </a:extLst>
          </p:cNvPr>
          <p:cNvSpPr/>
          <p:nvPr/>
        </p:nvSpPr>
        <p:spPr>
          <a:xfrm>
            <a:off x="1440198" y="1207285"/>
            <a:ext cx="45719" cy="996154"/>
          </a:xfrm>
          <a:prstGeom prst="leftBracket">
            <a:avLst/>
          </a:prstGeom>
          <a:ln w="3175">
            <a:prstDash val="sysDot"/>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Poppins"/>
              <a:ea typeface="Roboto"/>
              <a:cs typeface="+mn-cs"/>
            </a:endParaRPr>
          </a:p>
        </p:txBody>
      </p:sp>
      <p:sp>
        <p:nvSpPr>
          <p:cNvPr id="28" name="TextBox 27">
            <a:extLst>
              <a:ext uri="{FF2B5EF4-FFF2-40B4-BE49-F238E27FC236}">
                <a16:creationId xmlns:a16="http://schemas.microsoft.com/office/drawing/2014/main" id="{B12C8EB3-83B7-3C17-5243-E127B999AC8E}"/>
              </a:ext>
            </a:extLst>
          </p:cNvPr>
          <p:cNvSpPr txBox="1"/>
          <p:nvPr/>
        </p:nvSpPr>
        <p:spPr>
          <a:xfrm>
            <a:off x="7812205" y="2165704"/>
            <a:ext cx="3221266" cy="246221"/>
          </a:xfrm>
          <a:prstGeom prst="rect">
            <a:avLst/>
          </a:prstGeom>
          <a:noFill/>
        </p:spPr>
        <p:txBody>
          <a:bodyPr wrap="squar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0000"/>
                </a:solidFill>
                <a:effectLst/>
                <a:uLnTx/>
                <a:uFillTx/>
                <a:latin typeface="Poppins"/>
                <a:ea typeface="Roboto"/>
                <a:cs typeface="+mn-cs"/>
              </a:rPr>
              <a:t>* Plus Project Only</a:t>
            </a:r>
          </a:p>
        </p:txBody>
      </p:sp>
    </p:spTree>
    <p:extLst>
      <p:ext uri="{BB962C8B-B14F-4D97-AF65-F5344CB8AC3E}">
        <p14:creationId xmlns:p14="http://schemas.microsoft.com/office/powerpoint/2010/main" val="1785477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EB50-5E30-0862-793A-6B468D33F30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F9CA87D-D0D8-8D2C-7E05-27B17A0BA261}"/>
              </a:ext>
            </a:extLst>
          </p:cNvPr>
          <p:cNvSpPr txBox="1"/>
          <p:nvPr/>
        </p:nvSpPr>
        <p:spPr>
          <a:xfrm>
            <a:off x="228600" y="5932715"/>
            <a:ext cx="11157438" cy="323166"/>
          </a:xfrm>
          <a:prstGeom prst="rect">
            <a:avLst/>
          </a:prstGeom>
          <a:solidFill>
            <a:schemeClr val="bg1"/>
          </a:solidFill>
        </p:spPr>
        <p:txBody>
          <a:bodyPr wrap="squar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Roboto Light"/>
              <a:ea typeface="Roboto"/>
              <a:cs typeface="+mn-cs"/>
            </a:endParaRPr>
          </a:p>
        </p:txBody>
      </p:sp>
      <p:sp>
        <p:nvSpPr>
          <p:cNvPr id="2" name="Title 1">
            <a:extLst>
              <a:ext uri="{FF2B5EF4-FFF2-40B4-BE49-F238E27FC236}">
                <a16:creationId xmlns:a16="http://schemas.microsoft.com/office/drawing/2014/main" id="{1914B1D7-BE2B-95AA-377B-870C12357E1D}"/>
              </a:ext>
            </a:extLst>
          </p:cNvPr>
          <p:cNvSpPr>
            <a:spLocks noGrp="1"/>
          </p:cNvSpPr>
          <p:nvPr>
            <p:ph type="title"/>
          </p:nvPr>
        </p:nvSpPr>
        <p:spPr>
          <a:xfrm>
            <a:off x="381862" y="209320"/>
            <a:ext cx="11157438" cy="686415"/>
          </a:xfrm>
        </p:spPr>
        <p:txBody>
          <a:bodyPr>
            <a:no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sz="2700" b="1">
                <a:solidFill>
                  <a:srgbClr val="8DC9C8"/>
                </a:solidFill>
                <a:latin typeface="Poppins"/>
                <a:ea typeface="Roboto Light"/>
                <a:cs typeface="Poppins"/>
              </a:rPr>
              <a:t>Location of PMC co-intervention and coverage before PMC was introduced ("readiness")</a:t>
            </a:r>
          </a:p>
        </p:txBody>
      </p:sp>
      <p:sp>
        <p:nvSpPr>
          <p:cNvPr id="15" name="Rectangle 14">
            <a:extLst>
              <a:ext uri="{FF2B5EF4-FFF2-40B4-BE49-F238E27FC236}">
                <a16:creationId xmlns:a16="http://schemas.microsoft.com/office/drawing/2014/main" id="{ED2B9259-8AB1-1D97-C983-EC9FCBA1EF89}"/>
              </a:ext>
            </a:extLst>
          </p:cNvPr>
          <p:cNvSpPr/>
          <p:nvPr/>
        </p:nvSpPr>
        <p:spPr>
          <a:xfrm>
            <a:off x="8177209" y="5312414"/>
            <a:ext cx="130212" cy="1428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Roboto Light"/>
              <a:ea typeface="Roboto"/>
              <a:cs typeface="+mn-cs"/>
            </a:endParaRPr>
          </a:p>
        </p:txBody>
      </p:sp>
      <p:sp>
        <p:nvSpPr>
          <p:cNvPr id="6" name="TextBox 5">
            <a:extLst>
              <a:ext uri="{FF2B5EF4-FFF2-40B4-BE49-F238E27FC236}">
                <a16:creationId xmlns:a16="http://schemas.microsoft.com/office/drawing/2014/main" id="{935CADE2-DB33-8D92-9E93-D44180B7AE93}"/>
              </a:ext>
            </a:extLst>
          </p:cNvPr>
          <p:cNvSpPr txBox="1"/>
          <p:nvPr/>
        </p:nvSpPr>
        <p:spPr>
          <a:xfrm>
            <a:off x="533170" y="6254496"/>
            <a:ext cx="11125661" cy="523220"/>
          </a:xfrm>
          <a:prstGeom prst="rect">
            <a:avLst/>
          </a:prstGeom>
          <a:noFill/>
        </p:spPr>
        <p:txBody>
          <a:bodyPr wrap="squar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rPr>
              <a:t>* Excluding the children younger than 15 months (denominator 1,049 instead of 1,199) ** Excluding the children younger than 18 months (denominator 898 instead of 1,199) *** excluding the children younger than 24 months (denominator 592 instead of 1,199)</a:t>
            </a:r>
          </a:p>
        </p:txBody>
      </p:sp>
      <p:pic>
        <p:nvPicPr>
          <p:cNvPr id="3" name="Picture 2">
            <a:extLst>
              <a:ext uri="{FF2B5EF4-FFF2-40B4-BE49-F238E27FC236}">
                <a16:creationId xmlns:a16="http://schemas.microsoft.com/office/drawing/2014/main" id="{B4B97EA0-54DE-2793-1B17-3BE550B977C8}"/>
              </a:ext>
            </a:extLst>
          </p:cNvPr>
          <p:cNvPicPr>
            <a:picLocks noChangeAspect="1"/>
          </p:cNvPicPr>
          <p:nvPr/>
        </p:nvPicPr>
        <p:blipFill>
          <a:blip r:embed="rId3"/>
          <a:stretch>
            <a:fillRect/>
          </a:stretch>
        </p:blipFill>
        <p:spPr>
          <a:xfrm>
            <a:off x="290571" y="994590"/>
            <a:ext cx="11839458" cy="5078408"/>
          </a:xfrm>
          <a:prstGeom prst="rect">
            <a:avLst/>
          </a:prstGeom>
        </p:spPr>
      </p:pic>
    </p:spTree>
    <p:extLst>
      <p:ext uri="{BB962C8B-B14F-4D97-AF65-F5344CB8AC3E}">
        <p14:creationId xmlns:p14="http://schemas.microsoft.com/office/powerpoint/2010/main" val="3968465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9884D-9235-C815-4303-BD4108193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96D4E-401B-2C4D-A5F6-654A0D59A82C}"/>
              </a:ext>
            </a:extLst>
          </p:cNvPr>
          <p:cNvSpPr>
            <a:spLocks noGrp="1"/>
          </p:cNvSpPr>
          <p:nvPr>
            <p:ph type="title"/>
          </p:nvPr>
        </p:nvSpPr>
        <p:spPr>
          <a:xfrm>
            <a:off x="378028" y="161780"/>
            <a:ext cx="11435944" cy="1006475"/>
          </a:xfrm>
        </p:spPr>
        <p:txBody>
          <a:bodyPr>
            <a:norm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GB" sz="2700" b="1">
                <a:solidFill>
                  <a:srgbClr val="8DC9C8"/>
                </a:solidFill>
                <a:latin typeface="Poppins"/>
                <a:ea typeface="Roboto Light"/>
                <a:cs typeface="Poppins"/>
              </a:rPr>
              <a:t>Note that at baseline (pre-PMC) in Cameroon, most “zero dose children” </a:t>
            </a:r>
            <a:r>
              <a:rPr lang="en-GB" sz="2700" b="1" i="1" u="sng">
                <a:solidFill>
                  <a:schemeClr val="accent2"/>
                </a:solidFill>
                <a:latin typeface="Poppins"/>
                <a:ea typeface="Roboto Light"/>
                <a:cs typeface="Poppins"/>
              </a:rPr>
              <a:t>did </a:t>
            </a:r>
            <a:r>
              <a:rPr lang="en-GB" sz="2700" b="1">
                <a:solidFill>
                  <a:srgbClr val="8DC9C8"/>
                </a:solidFill>
                <a:latin typeface="Poppins"/>
                <a:ea typeface="Roboto Light"/>
                <a:cs typeface="Poppins"/>
              </a:rPr>
              <a:t>get vitamin A in the community</a:t>
            </a:r>
          </a:p>
        </p:txBody>
      </p:sp>
      <p:pic>
        <p:nvPicPr>
          <p:cNvPr id="7" name="Picture 6">
            <a:extLst>
              <a:ext uri="{FF2B5EF4-FFF2-40B4-BE49-F238E27FC236}">
                <a16:creationId xmlns:a16="http://schemas.microsoft.com/office/drawing/2014/main" id="{7774CBB5-96E2-F354-C697-C6631BB3B20D}"/>
              </a:ext>
            </a:extLst>
          </p:cNvPr>
          <p:cNvPicPr>
            <a:picLocks noChangeAspect="1"/>
          </p:cNvPicPr>
          <p:nvPr/>
        </p:nvPicPr>
        <p:blipFill>
          <a:blip r:embed="rId3"/>
          <a:stretch>
            <a:fillRect/>
          </a:stretch>
        </p:blipFill>
        <p:spPr>
          <a:xfrm>
            <a:off x="684467" y="1689227"/>
            <a:ext cx="10658475" cy="2724150"/>
          </a:xfrm>
          <a:prstGeom prst="rect">
            <a:avLst/>
          </a:prstGeom>
        </p:spPr>
      </p:pic>
      <p:sp>
        <p:nvSpPr>
          <p:cNvPr id="10" name="TextBox 9">
            <a:extLst>
              <a:ext uri="{FF2B5EF4-FFF2-40B4-BE49-F238E27FC236}">
                <a16:creationId xmlns:a16="http://schemas.microsoft.com/office/drawing/2014/main" id="{FC7D79F7-EFDC-4F14-43B6-F1418B0E7B9D}"/>
              </a:ext>
            </a:extLst>
          </p:cNvPr>
          <p:cNvSpPr txBox="1"/>
          <p:nvPr/>
        </p:nvSpPr>
        <p:spPr>
          <a:xfrm>
            <a:off x="684466" y="4408240"/>
            <a:ext cx="10545127" cy="712887"/>
          </a:xfrm>
          <a:prstGeom prst="rect">
            <a:avLst/>
          </a:prstGeom>
          <a:noFill/>
        </p:spPr>
        <p:txBody>
          <a:bodyPr wrap="square" lIns="91440" tIns="45720" rIns="91440" bIns="45720" anchor="t">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7000"/>
              </a:lnSpc>
              <a:spcBef>
                <a:spcPts val="0"/>
              </a:spcBef>
              <a:spcAft>
                <a:spcPts val="80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a:ea typeface="Aptos" panose="020B0004020202020204" pitchFamily="34" charset="0"/>
                <a:cs typeface="Times New Roman"/>
              </a:rPr>
              <a:t>*the proportion of children who did not get the subsequent vaccine among those who received the first vaccine</a:t>
            </a:r>
          </a:p>
          <a:p>
            <a:pPr marL="0" marR="0" lvl="0" indent="0" algn="l" defTabSz="228600" rtl="0" eaLnBrk="1" fontAlgn="auto" latinLnBrk="0" hangingPunct="1">
              <a:lnSpc>
                <a:spcPct val="107000"/>
              </a:lnSpc>
              <a:spcBef>
                <a:spcPts val="0"/>
              </a:spcBef>
              <a:spcAft>
                <a:spcPts val="800"/>
              </a:spcAft>
              <a:buClrTx/>
              <a:buSzTx/>
              <a:buFontTx/>
              <a:buNone/>
              <a:tabLst/>
              <a:defRPr/>
            </a:pPr>
            <a:r>
              <a:rPr lang="en-US" sz="1600" kern="100">
                <a:solidFill>
                  <a:srgbClr val="000000"/>
                </a:solidFill>
                <a:latin typeface="Aptos"/>
                <a:ea typeface="Aptos" panose="020B0004020202020204" pitchFamily="34" charset="0"/>
                <a:cs typeface="Times New Roman"/>
              </a:rPr>
              <a:t>Zero</a:t>
            </a:r>
            <a:r>
              <a:rPr kumimoji="0" lang="en-US" sz="1600" b="0" i="0" u="none" strike="noStrike" kern="100" cap="none" spc="0" normalizeH="0" baseline="0" noProof="0">
                <a:ln>
                  <a:noFill/>
                </a:ln>
                <a:solidFill>
                  <a:srgbClr val="000000"/>
                </a:solidFill>
                <a:effectLst/>
                <a:uLnTx/>
                <a:uFillTx/>
                <a:latin typeface="Aptos"/>
                <a:ea typeface="Aptos" panose="020B0004020202020204" pitchFamily="34" charset="0"/>
                <a:cs typeface="Times New Roman"/>
              </a:rPr>
              <a:t> dose children defined as children who did not receive any dose of Penta</a:t>
            </a:r>
            <a:endParaRPr lang="en-US" sz="1600" b="0" i="0" u="none" strike="noStrike" kern="100" cap="none" spc="0" normalizeH="0" baseline="0" noProof="0">
              <a:ln>
                <a:noFill/>
              </a:ln>
              <a:solidFill>
                <a:srgbClr val="000000"/>
              </a:solidFill>
              <a:effectLst/>
              <a:uLnTx/>
              <a:uFillTx/>
              <a:latin typeface="Aptos"/>
              <a:ea typeface="Aptos" panose="020B0004020202020204" pitchFamily="34" charset="0"/>
              <a:cs typeface="Times New Roman"/>
            </a:endParaRPr>
          </a:p>
        </p:txBody>
      </p:sp>
      <p:sp>
        <p:nvSpPr>
          <p:cNvPr id="3" name="Rectangle 2">
            <a:extLst>
              <a:ext uri="{FF2B5EF4-FFF2-40B4-BE49-F238E27FC236}">
                <a16:creationId xmlns:a16="http://schemas.microsoft.com/office/drawing/2014/main" id="{A64A142B-90E2-C929-B25C-0FF9EA9F2DCC}"/>
              </a:ext>
            </a:extLst>
          </p:cNvPr>
          <p:cNvSpPr/>
          <p:nvPr/>
        </p:nvSpPr>
        <p:spPr>
          <a:xfrm>
            <a:off x="8987651" y="3585385"/>
            <a:ext cx="2626609" cy="821932"/>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DDD1154-FE8A-9AAE-7665-626C89235B0C}"/>
              </a:ext>
            </a:extLst>
          </p:cNvPr>
          <p:cNvSpPr txBox="1">
            <a:spLocks/>
          </p:cNvSpPr>
          <p:nvPr/>
        </p:nvSpPr>
        <p:spPr>
          <a:xfrm>
            <a:off x="387553" y="5219555"/>
            <a:ext cx="11435944" cy="1006475"/>
          </a:xfrm>
          <a:prstGeom prst="rect">
            <a:avLst/>
          </a:prstGeom>
        </p:spPr>
        <p:txBody>
          <a:bodyPr vert="horz" lIns="91440" tIns="45720" rIns="91440" bIns="45720" rtlCol="0" anchor="ctr">
            <a:normAutofit/>
          </a:bodyPr>
          <a:lstStyle>
            <a:defPPr>
              <a:defRPr lang="en-US"/>
            </a:defPPr>
            <a:lvl1pPr marL="0" algn="l" defTabSz="228600" rtl="0" eaLnBrk="1" latinLnBrk="0" hangingPunct="1">
              <a:lnSpc>
                <a:spcPct val="90000"/>
              </a:lnSpc>
              <a:spcBef>
                <a:spcPct val="0"/>
              </a:spcBef>
              <a:buNone/>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GB" sz="2700" b="1">
                <a:solidFill>
                  <a:srgbClr val="8DC9C8"/>
                </a:solidFill>
                <a:latin typeface="Poppins"/>
                <a:ea typeface="Roboto Light"/>
                <a:cs typeface="Poppins"/>
              </a:rPr>
              <a:t>...but vitamin A data tools in the community are not yet integrated with EPI</a:t>
            </a:r>
          </a:p>
        </p:txBody>
      </p:sp>
    </p:spTree>
    <p:extLst>
      <p:ext uri="{BB962C8B-B14F-4D97-AF65-F5344CB8AC3E}">
        <p14:creationId xmlns:p14="http://schemas.microsoft.com/office/powerpoint/2010/main" val="169378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9B7C5-90D8-7B00-A70E-EE09E82A64A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17C460A-4670-5269-239C-938CC1630855}"/>
              </a:ext>
            </a:extLst>
          </p:cNvPr>
          <p:cNvSpPr/>
          <p:nvPr/>
        </p:nvSpPr>
        <p:spPr>
          <a:xfrm>
            <a:off x="1084096" y="424483"/>
            <a:ext cx="9512300" cy="461665"/>
          </a:xfrm>
          <a:prstGeom prst="rect">
            <a:avLst/>
          </a:prstGeom>
        </p:spPr>
        <p:txBody>
          <a:bodyPr wrap="square" lIns="45720" tIns="22860" rIns="45720" bIns="22860" anchor="t">
            <a:spAutoFit/>
          </a:bodyPr>
          <a:lstStyle/>
          <a:p>
            <a:pPr algn="ctr" defTabSz="228600">
              <a:defRPr/>
            </a:pPr>
            <a:r>
              <a:rPr lang="en-US" sz="2700" b="1">
                <a:solidFill>
                  <a:srgbClr val="8DC9C8"/>
                </a:solidFill>
                <a:latin typeface="Poppins"/>
                <a:ea typeface="Roboto Light"/>
                <a:cs typeface="Poppins"/>
              </a:rPr>
              <a:t>Current Status of PMC M&amp;E Country Systems</a:t>
            </a:r>
          </a:p>
        </p:txBody>
      </p:sp>
      <p:sp>
        <p:nvSpPr>
          <p:cNvPr id="5" name="Content Placeholder 2">
            <a:extLst>
              <a:ext uri="{FF2B5EF4-FFF2-40B4-BE49-F238E27FC236}">
                <a16:creationId xmlns:a16="http://schemas.microsoft.com/office/drawing/2014/main" id="{A29E5578-9091-4686-7A79-FC778AFCA57A}"/>
              </a:ext>
            </a:extLst>
          </p:cNvPr>
          <p:cNvSpPr txBox="1">
            <a:spLocks/>
          </p:cNvSpPr>
          <p:nvPr/>
        </p:nvSpPr>
        <p:spPr>
          <a:xfrm>
            <a:off x="1162360" y="1577549"/>
            <a:ext cx="10076254" cy="41582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defRPr/>
            </a:pPr>
            <a:r>
              <a:rPr lang="en-US" sz="2000">
                <a:solidFill>
                  <a:sysClr val="windowText" lastClr="000000"/>
                </a:solidFill>
                <a:latin typeface="Poppins"/>
                <a:ea typeface="Roboto"/>
              </a:rPr>
              <a:t>Indicators integrated within national HMIS/</a:t>
            </a:r>
            <a:r>
              <a:rPr lang="en-US" sz="2000" err="1">
                <a:solidFill>
                  <a:sysClr val="windowText" lastClr="000000"/>
                </a:solidFill>
                <a:latin typeface="Poppins"/>
                <a:ea typeface="Roboto"/>
              </a:rPr>
              <a:t>DHIS2</a:t>
            </a:r>
            <a:r>
              <a:rPr lang="en-US" sz="2000">
                <a:solidFill>
                  <a:sysClr val="windowText" lastClr="000000"/>
                </a:solidFill>
                <a:latin typeface="Poppins"/>
                <a:ea typeface="Roboto"/>
              </a:rPr>
              <a:t> platforms</a:t>
            </a:r>
            <a:r>
              <a:rPr lang="en-US" sz="1600" i="1">
                <a:solidFill>
                  <a:sysClr val="windowText" lastClr="000000"/>
                </a:solidFill>
                <a:latin typeface="Poppins"/>
                <a:ea typeface="Roboto"/>
              </a:rPr>
              <a:t>.(Except </a:t>
            </a:r>
            <a:r>
              <a:rPr lang="en-US" sz="1600" i="1" err="1">
                <a:solidFill>
                  <a:sysClr val="windowText" lastClr="000000"/>
                </a:solidFill>
                <a:latin typeface="Poppins"/>
                <a:ea typeface="Roboto"/>
              </a:rPr>
              <a:t>CdI</a:t>
            </a:r>
            <a:r>
              <a:rPr lang="en-US" sz="1600" i="1">
                <a:solidFill>
                  <a:sysClr val="windowText" lastClr="000000"/>
                </a:solidFill>
                <a:latin typeface="Poppins"/>
                <a:ea typeface="Roboto"/>
              </a:rPr>
              <a:t>)</a:t>
            </a:r>
          </a:p>
          <a:p>
            <a:pPr marL="171450" indent="-171450">
              <a:lnSpc>
                <a:spcPct val="150000"/>
              </a:lnSpc>
              <a:buFont typeface="Arial" panose="020B0604020202020204" pitchFamily="34" charset="0"/>
              <a:buChar char="•"/>
              <a:defRPr/>
            </a:pPr>
            <a:r>
              <a:rPr lang="en-US" sz="2000">
                <a:solidFill>
                  <a:sysClr val="windowText" lastClr="000000"/>
                </a:solidFill>
                <a:latin typeface="Poppins"/>
                <a:ea typeface="Roboto"/>
              </a:rPr>
              <a:t>Data sources: facility registers, EPI tally sheets, </a:t>
            </a:r>
            <a:r>
              <a:rPr lang="en-US" sz="2000" err="1">
                <a:solidFill>
                  <a:sysClr val="windowText" lastClr="000000"/>
                </a:solidFill>
                <a:latin typeface="Poppins"/>
                <a:ea typeface="Roboto"/>
              </a:rPr>
              <a:t>CHW</a:t>
            </a:r>
            <a:r>
              <a:rPr lang="en-US" sz="2000">
                <a:solidFill>
                  <a:sysClr val="windowText" lastClr="000000"/>
                </a:solidFill>
                <a:latin typeface="Poppins"/>
                <a:ea typeface="Roboto"/>
              </a:rPr>
              <a:t> reports, stock and supervision tools.</a:t>
            </a:r>
          </a:p>
          <a:p>
            <a:pPr marL="171450" indent="-171450">
              <a:lnSpc>
                <a:spcPct val="150000"/>
              </a:lnSpc>
              <a:buFont typeface="Arial" panose="020B0604020202020204" pitchFamily="34" charset="0"/>
              <a:buChar char="•"/>
              <a:defRPr/>
            </a:pPr>
            <a:r>
              <a:rPr lang="en-US" sz="2000">
                <a:solidFill>
                  <a:sysClr val="windowText" lastClr="000000"/>
                </a:solidFill>
                <a:latin typeface="Poppins"/>
                <a:ea typeface="Roboto"/>
              </a:rPr>
              <a:t>Routine data review at district and national levels for validation and feedback.</a:t>
            </a:r>
          </a:p>
          <a:p>
            <a:pPr marL="171450" indent="-171450">
              <a:lnSpc>
                <a:spcPct val="150000"/>
              </a:lnSpc>
              <a:buFont typeface="Arial" panose="020B0604020202020204" pitchFamily="34" charset="0"/>
              <a:buChar char="•"/>
              <a:defRPr/>
            </a:pPr>
            <a:r>
              <a:rPr lang="en-US" sz="2000">
                <a:solidFill>
                  <a:sysClr val="windowText" lastClr="000000"/>
                </a:solidFill>
                <a:latin typeface="Poppins"/>
                <a:ea typeface="Roboto"/>
              </a:rPr>
              <a:t>Countries use adapted EPI tools / Healthy Child consultation register for PMC tracking.</a:t>
            </a:r>
          </a:p>
        </p:txBody>
      </p:sp>
    </p:spTree>
    <p:extLst>
      <p:ext uri="{BB962C8B-B14F-4D97-AF65-F5344CB8AC3E}">
        <p14:creationId xmlns:p14="http://schemas.microsoft.com/office/powerpoint/2010/main" val="35159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84F7F-86CF-9D7F-3DEB-AAE44319257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491494F-ED7B-40B8-26DC-1E4D858BCED2}"/>
              </a:ext>
            </a:extLst>
          </p:cNvPr>
          <p:cNvSpPr>
            <a:spLocks noGrp="1"/>
          </p:cNvSpPr>
          <p:nvPr>
            <p:ph type="body" sz="quarter" idx="11"/>
          </p:nvPr>
        </p:nvSpPr>
        <p:spPr>
          <a:xfrm>
            <a:off x="286126" y="1046117"/>
            <a:ext cx="11664574" cy="5169283"/>
          </a:xfrm>
        </p:spPr>
        <p:txBody>
          <a:bodyPr vert="horz" lIns="91440" tIns="45720" rIns="91440" bIns="45720" rtlCol="0" anchor="t">
            <a:noAutofit/>
          </a:bodyPr>
          <a:lstStyle/>
          <a:p>
            <a:pPr marL="739775" lvl="2" indent="-282575">
              <a:lnSpc>
                <a:spcPct val="97000"/>
              </a:lnSpc>
              <a:spcBef>
                <a:spcPts val="0"/>
              </a:spcBef>
              <a:spcAft>
                <a:spcPts val="800"/>
              </a:spcAft>
            </a:pPr>
            <a:endParaRPr lang="en-US" sz="2400" dirty="0">
              <a:highlight>
                <a:srgbClr val="FFFF00"/>
              </a:highlight>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r>
              <a:rPr lang="en-US" sz="2800" dirty="0">
                <a:latin typeface="Gill Sans MT"/>
                <a:cs typeface="Times New Roman"/>
              </a:rPr>
              <a:t>M&amp;E Sub-group updates (5 mins)</a:t>
            </a:r>
          </a:p>
          <a:p>
            <a:pPr marL="282575" lvl="1" indent="-282575">
              <a:lnSpc>
                <a:spcPct val="97000"/>
              </a:lnSpc>
              <a:spcBef>
                <a:spcPts val="0"/>
              </a:spcBef>
              <a:spcAft>
                <a:spcPts val="800"/>
              </a:spcAft>
            </a:pPr>
            <a:r>
              <a:rPr lang="en-US" sz="2800" dirty="0">
                <a:latin typeface="Gill Sans MT"/>
                <a:cs typeface="Times New Roman"/>
              </a:rPr>
              <a:t>Overview of the existing SMC M&amp;E Framework (including Q&amp;A) (10 mins)</a:t>
            </a:r>
          </a:p>
          <a:p>
            <a:pPr marL="282575" lvl="1" indent="-282575">
              <a:lnSpc>
                <a:spcPct val="97000"/>
              </a:lnSpc>
              <a:spcBef>
                <a:spcPts val="0"/>
              </a:spcBef>
              <a:spcAft>
                <a:spcPts val="800"/>
              </a:spcAft>
            </a:pPr>
            <a:r>
              <a:rPr lang="en-US" sz="2800" dirty="0">
                <a:latin typeface="Gill Sans MT"/>
                <a:cs typeface="Times New Roman"/>
              </a:rPr>
              <a:t>Overview of PMC M&amp;E from the PMC Community of Practice (including Q&amp;A) (20 mins)</a:t>
            </a:r>
          </a:p>
          <a:p>
            <a:pPr marL="282575" lvl="1" indent="-282575">
              <a:lnSpc>
                <a:spcPct val="97000"/>
              </a:lnSpc>
              <a:spcBef>
                <a:spcPts val="0"/>
              </a:spcBef>
              <a:spcAft>
                <a:spcPts val="800"/>
              </a:spcAft>
            </a:pPr>
            <a:r>
              <a:rPr lang="en-US" sz="2800" dirty="0">
                <a:latin typeface="Gill Sans MT"/>
                <a:cs typeface="Times New Roman"/>
              </a:rPr>
              <a:t>Overview of </a:t>
            </a:r>
            <a:r>
              <a:rPr lang="en-US" sz="2800" dirty="0" err="1">
                <a:latin typeface="Gill Sans MT"/>
                <a:cs typeface="Times New Roman"/>
              </a:rPr>
              <a:t>IPTsc</a:t>
            </a:r>
            <a:r>
              <a:rPr lang="en-US" sz="2800" dirty="0">
                <a:latin typeface="Gill Sans MT"/>
                <a:cs typeface="Times New Roman"/>
              </a:rPr>
              <a:t> M&amp;E Framework development (including Q&amp;A) (15 mins)</a:t>
            </a:r>
          </a:p>
          <a:p>
            <a:pPr marL="282575" lvl="1" indent="-282575">
              <a:lnSpc>
                <a:spcPct val="97000"/>
              </a:lnSpc>
              <a:spcBef>
                <a:spcPts val="0"/>
              </a:spcBef>
              <a:spcAft>
                <a:spcPts val="800"/>
              </a:spcAft>
            </a:pPr>
            <a:r>
              <a:rPr lang="en-US" sz="2800" dirty="0">
                <a:latin typeface="Gill Sans MT"/>
                <a:cs typeface="Times New Roman"/>
              </a:rPr>
              <a:t>Discussion and feedback on 3 priorities for M&amp;E sub-group for 2026 (35 mins)</a:t>
            </a:r>
          </a:p>
          <a:p>
            <a:pPr marL="282575" lvl="1" indent="-282575">
              <a:lnSpc>
                <a:spcPct val="97000"/>
              </a:lnSpc>
              <a:spcBef>
                <a:spcPts val="0"/>
              </a:spcBef>
              <a:spcAft>
                <a:spcPts val="800"/>
              </a:spcAft>
            </a:pPr>
            <a:r>
              <a:rPr lang="en-US" sz="2800" dirty="0">
                <a:latin typeface="Gill Sans MT"/>
                <a:cs typeface="Times New Roman"/>
              </a:rPr>
              <a:t>Wrap up and next steps (5 mins)</a:t>
            </a:r>
          </a:p>
          <a:p>
            <a:pPr marL="282575" lvl="1" indent="-282575">
              <a:lnSpc>
                <a:spcPct val="97000"/>
              </a:lnSpc>
              <a:spcBef>
                <a:spcPts val="0"/>
              </a:spcBef>
              <a:spcAft>
                <a:spcPts val="800"/>
              </a:spcAft>
            </a:pPr>
            <a:endParaRPr lang="en-US" sz="2800" dirty="0">
              <a:latin typeface="Gill Sans MT" panose="020B0502020104020203"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2ED1E74-ABC8-4610-1F24-0362BC9F7E45}"/>
              </a:ext>
            </a:extLst>
          </p:cNvPr>
          <p:cNvSpPr txBox="1">
            <a:spLocks/>
          </p:cNvSpPr>
          <p:nvPr/>
        </p:nvSpPr>
        <p:spPr>
          <a:xfrm>
            <a:off x="627527" y="155983"/>
            <a:ext cx="10515600" cy="74414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US" sz="4000">
                <a:solidFill>
                  <a:srgbClr val="0067B9"/>
                </a:solidFill>
                <a:latin typeface="Gill Sans MT"/>
              </a:rPr>
              <a:t>Agenda</a:t>
            </a:r>
            <a:endParaRPr lang="en-US" sz="4000">
              <a:solidFill>
                <a:srgbClr val="0067B9"/>
              </a:solidFill>
            </a:endParaRPr>
          </a:p>
        </p:txBody>
      </p:sp>
      <p:pic>
        <p:nvPicPr>
          <p:cNvPr id="4" name="Picture 3">
            <a:extLst>
              <a:ext uri="{FF2B5EF4-FFF2-40B4-BE49-F238E27FC236}">
                <a16:creationId xmlns:a16="http://schemas.microsoft.com/office/drawing/2014/main" id="{84471EFC-4509-4013-B7DB-B7A278126F8D}"/>
              </a:ext>
            </a:extLst>
          </p:cNvPr>
          <p:cNvPicPr>
            <a:picLocks noChangeAspect="1"/>
          </p:cNvPicPr>
          <p:nvPr/>
        </p:nvPicPr>
        <p:blipFill>
          <a:blip r:embed="rId2"/>
          <a:stretch>
            <a:fillRect/>
          </a:stretch>
        </p:blipFill>
        <p:spPr>
          <a:xfrm>
            <a:off x="10744817" y="5957869"/>
            <a:ext cx="1447183" cy="904991"/>
          </a:xfrm>
          <a:prstGeom prst="rect">
            <a:avLst/>
          </a:prstGeom>
        </p:spPr>
      </p:pic>
    </p:spTree>
    <p:extLst>
      <p:ext uri="{BB962C8B-B14F-4D97-AF65-F5344CB8AC3E}">
        <p14:creationId xmlns:p14="http://schemas.microsoft.com/office/powerpoint/2010/main" val="1302767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a:extLst>
              <a:ext uri="{FF2B5EF4-FFF2-40B4-BE49-F238E27FC236}">
                <a16:creationId xmlns:a16="http://schemas.microsoft.com/office/drawing/2014/main" id="{53EC3D3A-B150-6B8D-D253-7FFE4FD12222}"/>
              </a:ext>
            </a:extLst>
          </p:cNvPr>
          <p:cNvSpPr>
            <a:spLocks noGrp="1"/>
          </p:cNvSpPr>
          <p:nvPr>
            <p:ph type="sldNum" sz="quarter" idx="15"/>
          </p:nvPr>
        </p:nvSpPr>
        <p:spPr/>
        <p:txBody>
          <a:bodyPr/>
          <a:lstStyle/>
          <a:p>
            <a:pPr>
              <a:spcAft>
                <a:spcPts val="600"/>
              </a:spcAft>
            </a:pPr>
            <a:fld id="{31926C06-7B81-A449-8A9E-FA2C54DC00E5}" type="slidenum">
              <a:rPr lang="fr-FR" smtClean="0"/>
              <a:pPr>
                <a:spcAft>
                  <a:spcPts val="600"/>
                </a:spcAft>
              </a:pPr>
              <a:t>20</a:t>
            </a:fld>
            <a:endParaRPr lang="fr-FR"/>
          </a:p>
        </p:txBody>
      </p:sp>
      <p:sp>
        <p:nvSpPr>
          <p:cNvPr id="2" name="Title 1">
            <a:extLst>
              <a:ext uri="{FF2B5EF4-FFF2-40B4-BE49-F238E27FC236}">
                <a16:creationId xmlns:a16="http://schemas.microsoft.com/office/drawing/2014/main" id="{4DD459B0-61FE-2CE0-0592-62EEB885EE14}"/>
              </a:ext>
            </a:extLst>
          </p:cNvPr>
          <p:cNvSpPr>
            <a:spLocks noGrp="1"/>
          </p:cNvSpPr>
          <p:nvPr>
            <p:ph type="title"/>
          </p:nvPr>
        </p:nvSpPr>
        <p:spPr>
          <a:xfrm>
            <a:off x="760707" y="142351"/>
            <a:ext cx="10864300" cy="609569"/>
          </a:xfrm>
        </p:spPr>
        <p:txBody>
          <a:bodyPr anchor="ctr">
            <a:noAutofit/>
          </a:bodyPr>
          <a:lstStyle/>
          <a:p>
            <a:r>
              <a:rPr lang="en-GB" sz="2400"/>
              <a:t>Co-implementation of RTS,S and PMC in Cameroon</a:t>
            </a:r>
          </a:p>
        </p:txBody>
      </p:sp>
      <p:grpSp>
        <p:nvGrpSpPr>
          <p:cNvPr id="15" name="Groupe 14">
            <a:extLst>
              <a:ext uri="{FF2B5EF4-FFF2-40B4-BE49-F238E27FC236}">
                <a16:creationId xmlns:a16="http://schemas.microsoft.com/office/drawing/2014/main" id="{F58AAD3F-2178-A2FB-57F2-CEF6468E70C3}"/>
              </a:ext>
            </a:extLst>
          </p:cNvPr>
          <p:cNvGrpSpPr/>
          <p:nvPr/>
        </p:nvGrpSpPr>
        <p:grpSpPr>
          <a:xfrm>
            <a:off x="345558" y="1101700"/>
            <a:ext cx="3791712" cy="2892247"/>
            <a:chOff x="1390849" y="1269875"/>
            <a:chExt cx="3418053" cy="2487852"/>
          </a:xfrm>
        </p:grpSpPr>
        <p:pic>
          <p:nvPicPr>
            <p:cNvPr id="9" name="Image 8">
              <a:extLst>
                <a:ext uri="{FF2B5EF4-FFF2-40B4-BE49-F238E27FC236}">
                  <a16:creationId xmlns:a16="http://schemas.microsoft.com/office/drawing/2014/main" id="{D8F5991A-EBBA-CD5C-515E-B41CABBCA195}"/>
                </a:ext>
              </a:extLst>
            </p:cNvPr>
            <p:cNvPicPr>
              <a:picLocks noChangeAspect="1"/>
            </p:cNvPicPr>
            <p:nvPr/>
          </p:nvPicPr>
          <p:blipFill>
            <a:blip r:embed="rId2"/>
            <a:stretch>
              <a:fillRect/>
            </a:stretch>
          </p:blipFill>
          <p:spPr>
            <a:xfrm>
              <a:off x="1390849" y="1586565"/>
              <a:ext cx="3418053" cy="2171162"/>
            </a:xfrm>
            <a:prstGeom prst="rect">
              <a:avLst/>
            </a:prstGeom>
          </p:spPr>
        </p:pic>
        <p:sp>
          <p:nvSpPr>
            <p:cNvPr id="10" name="ZoneTexte 9">
              <a:extLst>
                <a:ext uri="{FF2B5EF4-FFF2-40B4-BE49-F238E27FC236}">
                  <a16:creationId xmlns:a16="http://schemas.microsoft.com/office/drawing/2014/main" id="{52FCB955-D188-83FE-AF0C-6BAED8C9BCE5}"/>
                </a:ext>
              </a:extLst>
            </p:cNvPr>
            <p:cNvSpPr txBox="1"/>
            <p:nvPr/>
          </p:nvSpPr>
          <p:spPr>
            <a:xfrm>
              <a:off x="1390849" y="1269875"/>
              <a:ext cx="1894558" cy="316690"/>
            </a:xfrm>
            <a:prstGeom prst="rect">
              <a:avLst/>
            </a:prstGeom>
            <a:noFill/>
          </p:spPr>
          <p:txBody>
            <a:bodyPr wrap="none" rtlCol="0">
              <a:spAutoFit/>
            </a:bodyPr>
            <a:lstStyle/>
            <a:p>
              <a:pPr defTabSz="740664">
                <a:spcAft>
                  <a:spcPts val="600"/>
                </a:spcAft>
              </a:pPr>
              <a:r>
                <a:rPr lang="fr-FR" sz="1458" b="1">
                  <a:solidFill>
                    <a:srgbClr val="0033A0"/>
                  </a:solidFill>
                </a:rPr>
                <a:t>1- </a:t>
              </a:r>
              <a:r>
                <a:rPr lang="en-US" sz="1458" b="1" kern="1200">
                  <a:solidFill>
                    <a:srgbClr val="0033A0"/>
                  </a:solidFill>
                  <a:latin typeface="+mn-lt"/>
                  <a:ea typeface="+mn-ea"/>
                  <a:cs typeface="+mn-cs"/>
                </a:rPr>
                <a:t>Home based record</a:t>
              </a:r>
              <a:endParaRPr lang="en-US" b="1">
                <a:solidFill>
                  <a:srgbClr val="0033A0"/>
                </a:solidFill>
              </a:endParaRPr>
            </a:p>
          </p:txBody>
        </p:sp>
      </p:grpSp>
      <p:grpSp>
        <p:nvGrpSpPr>
          <p:cNvPr id="16" name="Groupe 15">
            <a:extLst>
              <a:ext uri="{FF2B5EF4-FFF2-40B4-BE49-F238E27FC236}">
                <a16:creationId xmlns:a16="http://schemas.microsoft.com/office/drawing/2014/main" id="{55FBE855-5E17-8B2D-1286-AEE2021F29CA}"/>
              </a:ext>
            </a:extLst>
          </p:cNvPr>
          <p:cNvGrpSpPr/>
          <p:nvPr/>
        </p:nvGrpSpPr>
        <p:grpSpPr>
          <a:xfrm>
            <a:off x="6836173" y="893587"/>
            <a:ext cx="4673076" cy="3340486"/>
            <a:chOff x="6707523" y="960127"/>
            <a:chExt cx="4392950" cy="2824820"/>
          </a:xfrm>
        </p:grpSpPr>
        <p:pic>
          <p:nvPicPr>
            <p:cNvPr id="8" name="Image 7">
              <a:extLst>
                <a:ext uri="{FF2B5EF4-FFF2-40B4-BE49-F238E27FC236}">
                  <a16:creationId xmlns:a16="http://schemas.microsoft.com/office/drawing/2014/main" id="{454D11C9-BA71-A72E-2E18-B4C120E98EEA}"/>
                </a:ext>
              </a:extLst>
            </p:cNvPr>
            <p:cNvPicPr>
              <a:picLocks noChangeAspect="1"/>
            </p:cNvPicPr>
            <p:nvPr/>
          </p:nvPicPr>
          <p:blipFill>
            <a:blip r:embed="rId3"/>
            <a:stretch>
              <a:fillRect/>
            </a:stretch>
          </p:blipFill>
          <p:spPr>
            <a:xfrm>
              <a:off x="6781128" y="1339172"/>
              <a:ext cx="4319345" cy="2445775"/>
            </a:xfrm>
            <a:prstGeom prst="rect">
              <a:avLst/>
            </a:prstGeom>
            <a:noFill/>
          </p:spPr>
        </p:pic>
        <p:sp>
          <p:nvSpPr>
            <p:cNvPr id="11" name="ZoneTexte 10">
              <a:extLst>
                <a:ext uri="{FF2B5EF4-FFF2-40B4-BE49-F238E27FC236}">
                  <a16:creationId xmlns:a16="http://schemas.microsoft.com/office/drawing/2014/main" id="{A834C412-A8AD-C1C9-8F30-C50C32F40597}"/>
                </a:ext>
              </a:extLst>
            </p:cNvPr>
            <p:cNvSpPr txBox="1"/>
            <p:nvPr/>
          </p:nvSpPr>
          <p:spPr>
            <a:xfrm>
              <a:off x="6707523" y="960127"/>
              <a:ext cx="1214371" cy="316690"/>
            </a:xfrm>
            <a:prstGeom prst="rect">
              <a:avLst/>
            </a:prstGeom>
            <a:noFill/>
          </p:spPr>
          <p:txBody>
            <a:bodyPr wrap="none" rtlCol="0">
              <a:spAutoFit/>
            </a:bodyPr>
            <a:lstStyle/>
            <a:p>
              <a:pPr defTabSz="740664">
                <a:spcAft>
                  <a:spcPts val="600"/>
                </a:spcAft>
              </a:pPr>
              <a:r>
                <a:rPr lang="en-US" sz="1458" b="1" kern="1200">
                  <a:solidFill>
                    <a:srgbClr val="0033A0"/>
                  </a:solidFill>
                  <a:latin typeface="+mn-lt"/>
                  <a:ea typeface="+mn-ea"/>
                  <a:cs typeface="+mn-cs"/>
                </a:rPr>
                <a:t>2- Tally Sheet</a:t>
              </a:r>
              <a:endParaRPr lang="en-US" b="1">
                <a:solidFill>
                  <a:srgbClr val="0033A0"/>
                </a:solidFill>
              </a:endParaRPr>
            </a:p>
          </p:txBody>
        </p:sp>
      </p:grpSp>
      <p:grpSp>
        <p:nvGrpSpPr>
          <p:cNvPr id="17" name="Groupe 16">
            <a:extLst>
              <a:ext uri="{FF2B5EF4-FFF2-40B4-BE49-F238E27FC236}">
                <a16:creationId xmlns:a16="http://schemas.microsoft.com/office/drawing/2014/main" id="{53D99956-C7A3-E79C-3A62-A3AE4FE4CFE5}"/>
              </a:ext>
            </a:extLst>
          </p:cNvPr>
          <p:cNvGrpSpPr/>
          <p:nvPr/>
        </p:nvGrpSpPr>
        <p:grpSpPr>
          <a:xfrm>
            <a:off x="345558" y="4397162"/>
            <a:ext cx="5559260" cy="1713641"/>
            <a:chOff x="904972" y="4345252"/>
            <a:chExt cx="5559260" cy="1713641"/>
          </a:xfrm>
        </p:grpSpPr>
        <p:pic>
          <p:nvPicPr>
            <p:cNvPr id="5" name="Image 4">
              <a:extLst>
                <a:ext uri="{FF2B5EF4-FFF2-40B4-BE49-F238E27FC236}">
                  <a16:creationId xmlns:a16="http://schemas.microsoft.com/office/drawing/2014/main" id="{1F96656F-0343-0985-BB55-384748A55325}"/>
                </a:ext>
              </a:extLst>
            </p:cNvPr>
            <p:cNvPicPr>
              <a:picLocks noChangeAspect="1"/>
            </p:cNvPicPr>
            <p:nvPr/>
          </p:nvPicPr>
          <p:blipFill>
            <a:blip r:embed="rId4"/>
            <a:stretch>
              <a:fillRect/>
            </a:stretch>
          </p:blipFill>
          <p:spPr>
            <a:xfrm>
              <a:off x="985989" y="4661942"/>
              <a:ext cx="5478243" cy="1396951"/>
            </a:xfrm>
            <a:prstGeom prst="rect">
              <a:avLst/>
            </a:prstGeom>
            <a:noFill/>
          </p:spPr>
        </p:pic>
        <p:sp>
          <p:nvSpPr>
            <p:cNvPr id="12" name="ZoneTexte 11">
              <a:extLst>
                <a:ext uri="{FF2B5EF4-FFF2-40B4-BE49-F238E27FC236}">
                  <a16:creationId xmlns:a16="http://schemas.microsoft.com/office/drawing/2014/main" id="{11088085-B0BF-1C3D-4593-44342E2878EC}"/>
                </a:ext>
              </a:extLst>
            </p:cNvPr>
            <p:cNvSpPr txBox="1"/>
            <p:nvPr/>
          </p:nvSpPr>
          <p:spPr>
            <a:xfrm>
              <a:off x="904972" y="4345252"/>
              <a:ext cx="1006238" cy="316690"/>
            </a:xfrm>
            <a:prstGeom prst="rect">
              <a:avLst/>
            </a:prstGeom>
            <a:noFill/>
          </p:spPr>
          <p:txBody>
            <a:bodyPr wrap="none" rtlCol="0">
              <a:spAutoFit/>
            </a:bodyPr>
            <a:lstStyle/>
            <a:p>
              <a:pPr defTabSz="740664">
                <a:spcAft>
                  <a:spcPts val="600"/>
                </a:spcAft>
              </a:pPr>
              <a:r>
                <a:rPr lang="en-US" sz="1458" b="1" kern="1200">
                  <a:solidFill>
                    <a:srgbClr val="0033A0"/>
                  </a:solidFill>
                  <a:latin typeface="+mn-lt"/>
                  <a:ea typeface="+mn-ea"/>
                  <a:cs typeface="+mn-cs"/>
                </a:rPr>
                <a:t>3- Register</a:t>
              </a:r>
              <a:endParaRPr lang="en-US" b="1">
                <a:solidFill>
                  <a:srgbClr val="0033A0"/>
                </a:solidFill>
              </a:endParaRPr>
            </a:p>
          </p:txBody>
        </p:sp>
      </p:grpSp>
      <p:pic>
        <p:nvPicPr>
          <p:cNvPr id="20" name="Graphique 19">
            <a:extLst>
              <a:ext uri="{FF2B5EF4-FFF2-40B4-BE49-F238E27FC236}">
                <a16:creationId xmlns:a16="http://schemas.microsoft.com/office/drawing/2014/main" id="{EE19A46F-C668-6F80-D764-74505A3CAD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6141" y="2517568"/>
            <a:ext cx="1533616" cy="1476319"/>
          </a:xfrm>
          <a:prstGeom prst="rect">
            <a:avLst/>
          </a:prstGeom>
        </p:spPr>
      </p:pic>
      <p:pic>
        <p:nvPicPr>
          <p:cNvPr id="1026" name="Picture 2" descr="Home - DHIS2">
            <a:extLst>
              <a:ext uri="{FF2B5EF4-FFF2-40B4-BE49-F238E27FC236}">
                <a16:creationId xmlns:a16="http://schemas.microsoft.com/office/drawing/2014/main" id="{BC596C74-614E-0739-15F8-3D8B5B561A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4190" y="4983572"/>
            <a:ext cx="2607396" cy="79244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necteur en angle 23">
            <a:extLst>
              <a:ext uri="{FF2B5EF4-FFF2-40B4-BE49-F238E27FC236}">
                <a16:creationId xmlns:a16="http://schemas.microsoft.com/office/drawing/2014/main" id="{14D883A2-1A29-2982-2B40-323F51E33C6C}"/>
              </a:ext>
            </a:extLst>
          </p:cNvPr>
          <p:cNvCxnSpPr>
            <a:cxnSpLocks/>
            <a:endCxn id="1026" idx="1"/>
          </p:cNvCxnSpPr>
          <p:nvPr/>
        </p:nvCxnSpPr>
        <p:spPr>
          <a:xfrm>
            <a:off x="6238942" y="4464404"/>
            <a:ext cx="1795248" cy="915390"/>
          </a:xfrm>
          <a:prstGeom prst="bentConnector3">
            <a:avLst>
              <a:gd name="adj1" fmla="val 15365"/>
            </a:avLst>
          </a:prstGeom>
          <a:ln w="38100" cap="rnd">
            <a:solidFill>
              <a:schemeClr val="accent6">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Connecteur en angle 37">
            <a:extLst>
              <a:ext uri="{FF2B5EF4-FFF2-40B4-BE49-F238E27FC236}">
                <a16:creationId xmlns:a16="http://schemas.microsoft.com/office/drawing/2014/main" id="{F1868895-EA9E-23AB-BDB1-A61C5C1702D8}"/>
              </a:ext>
            </a:extLst>
          </p:cNvPr>
          <p:cNvCxnSpPr>
            <a:cxnSpLocks/>
            <a:stCxn id="10" idx="3"/>
            <a:endCxn id="20" idx="0"/>
          </p:cNvCxnSpPr>
          <p:nvPr/>
        </p:nvCxnSpPr>
        <p:spPr>
          <a:xfrm>
            <a:off x="2447228" y="1285784"/>
            <a:ext cx="2995721" cy="1231784"/>
          </a:xfrm>
          <a:prstGeom prst="bentConnector2">
            <a:avLst/>
          </a:prstGeom>
          <a:ln w="38100" cap="rnd">
            <a:solidFill>
              <a:schemeClr val="accent6">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Connecteur en angle 40">
            <a:extLst>
              <a:ext uri="{FF2B5EF4-FFF2-40B4-BE49-F238E27FC236}">
                <a16:creationId xmlns:a16="http://schemas.microsoft.com/office/drawing/2014/main" id="{328597B9-B300-C08B-3C47-AF53DE33AE88}"/>
              </a:ext>
            </a:extLst>
          </p:cNvPr>
          <p:cNvCxnSpPr>
            <a:cxnSpLocks/>
            <a:stCxn id="51" idx="2"/>
            <a:endCxn id="12" idx="3"/>
          </p:cNvCxnSpPr>
          <p:nvPr/>
        </p:nvCxnSpPr>
        <p:spPr>
          <a:xfrm rot="5400000">
            <a:off x="3364258" y="2401380"/>
            <a:ext cx="141666" cy="4166589"/>
          </a:xfrm>
          <a:prstGeom prst="bentConnector2">
            <a:avLst/>
          </a:prstGeom>
          <a:ln w="38100" cap="rnd">
            <a:solidFill>
              <a:schemeClr val="accent6">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Connecteur en angle 46">
            <a:extLst>
              <a:ext uri="{FF2B5EF4-FFF2-40B4-BE49-F238E27FC236}">
                <a16:creationId xmlns:a16="http://schemas.microsoft.com/office/drawing/2014/main" id="{35CAEA53-CE07-F868-61B1-61795300A91B}"/>
              </a:ext>
            </a:extLst>
          </p:cNvPr>
          <p:cNvCxnSpPr>
            <a:cxnSpLocks/>
            <a:stCxn id="11" idx="1"/>
          </p:cNvCxnSpPr>
          <p:nvPr/>
        </p:nvCxnSpPr>
        <p:spPr>
          <a:xfrm rot="10800000" flipV="1">
            <a:off x="5754625" y="1080838"/>
            <a:ext cx="1081549" cy="1436730"/>
          </a:xfrm>
          <a:prstGeom prst="bentConnector2">
            <a:avLst/>
          </a:prstGeom>
          <a:ln w="38100" cap="rnd">
            <a:solidFill>
              <a:schemeClr val="accent6">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id="{C1E0B682-C262-D232-9ED1-1F03E57771F1}"/>
              </a:ext>
            </a:extLst>
          </p:cNvPr>
          <p:cNvSpPr txBox="1"/>
          <p:nvPr/>
        </p:nvSpPr>
        <p:spPr>
          <a:xfrm>
            <a:off x="4161447" y="3829066"/>
            <a:ext cx="2713876" cy="584775"/>
          </a:xfrm>
          <a:prstGeom prst="rect">
            <a:avLst/>
          </a:prstGeom>
          <a:noFill/>
        </p:spPr>
        <p:txBody>
          <a:bodyPr wrap="square">
            <a:spAutoFit/>
          </a:bodyPr>
          <a:lstStyle/>
          <a:p>
            <a:pPr algn="ctr"/>
            <a:r>
              <a:rPr lang="fr-FR" sz="1600" b="1">
                <a:solidFill>
                  <a:srgbClr val="0033A0"/>
                </a:solidFill>
              </a:rPr>
              <a:t>Integrated data collection and monitoring Tools</a:t>
            </a:r>
            <a:endParaRPr lang="fr-FR" sz="1600"/>
          </a:p>
        </p:txBody>
      </p:sp>
    </p:spTree>
    <p:extLst>
      <p:ext uri="{BB962C8B-B14F-4D97-AF65-F5344CB8AC3E}">
        <p14:creationId xmlns:p14="http://schemas.microsoft.com/office/powerpoint/2010/main" val="3078217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48D8F-E0AD-6481-C624-48B885E9B26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3D36C80-EB39-861E-6E4F-6CCA2BDCC932}"/>
              </a:ext>
            </a:extLst>
          </p:cNvPr>
          <p:cNvSpPr/>
          <p:nvPr/>
        </p:nvSpPr>
        <p:spPr>
          <a:xfrm>
            <a:off x="1084096" y="424483"/>
            <a:ext cx="9512300" cy="461665"/>
          </a:xfrm>
          <a:prstGeom prst="rect">
            <a:avLst/>
          </a:prstGeom>
        </p:spPr>
        <p:txBody>
          <a:bodyPr wrap="square" lIns="45720" tIns="22860" rIns="45720" bIns="22860" anchor="t">
            <a:spAutoFit/>
          </a:bodyPr>
          <a:lstStyle/>
          <a:p>
            <a:pPr algn="ctr" defTabSz="228600">
              <a:defRPr/>
            </a:pPr>
            <a:r>
              <a:rPr lang="en-US" sz="2700" b="1">
                <a:solidFill>
                  <a:srgbClr val="8DC9C8"/>
                </a:solidFill>
                <a:latin typeface="Poppins"/>
                <a:ea typeface="Roboto Light"/>
                <a:cs typeface="Poppins"/>
              </a:rPr>
              <a:t>Gaps identified</a:t>
            </a:r>
          </a:p>
        </p:txBody>
      </p:sp>
      <p:sp>
        <p:nvSpPr>
          <p:cNvPr id="5" name="Content Placeholder 2">
            <a:extLst>
              <a:ext uri="{FF2B5EF4-FFF2-40B4-BE49-F238E27FC236}">
                <a16:creationId xmlns:a16="http://schemas.microsoft.com/office/drawing/2014/main" id="{70F22231-1177-7426-36B5-E246FE638D21}"/>
              </a:ext>
            </a:extLst>
          </p:cNvPr>
          <p:cNvSpPr txBox="1">
            <a:spLocks/>
          </p:cNvSpPr>
          <p:nvPr/>
        </p:nvSpPr>
        <p:spPr>
          <a:xfrm>
            <a:off x="1162360" y="1577549"/>
            <a:ext cx="10076254" cy="4158215"/>
          </a:xfrm>
          <a:prstGeom prst="rect">
            <a:avLst/>
          </a:prstGeom>
        </p:spPr>
        <p:txBody>
          <a:bodyPr vert="horz" lIns="91440" tIns="45720" rIns="91440" bIns="45720" rtlCol="0" anchor="t">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nSpc>
                <a:spcPct val="160000"/>
              </a:lnSpc>
              <a:buFont typeface="Arial" panose="020B0604020202020204" pitchFamily="34" charset="0"/>
              <a:buChar char="•"/>
              <a:defRPr/>
            </a:pPr>
            <a:r>
              <a:rPr lang="en-US" sz="2350">
                <a:solidFill>
                  <a:sysClr val="windowText" lastClr="000000"/>
                </a:solidFill>
                <a:latin typeface="Poppins"/>
                <a:ea typeface="Roboto"/>
              </a:rPr>
              <a:t>Fragmented reporting across EPI, malaria, and vitamin A channels.</a:t>
            </a:r>
            <a:endParaRPr lang="en-US" sz="2350">
              <a:solidFill>
                <a:sysClr val="windowText" lastClr="000000"/>
              </a:solidFill>
              <a:latin typeface="Poppins"/>
              <a:ea typeface="Roboto"/>
              <a:cs typeface="Poppins"/>
            </a:endParaRPr>
          </a:p>
          <a:p>
            <a:pPr marL="171450" indent="-171450">
              <a:lnSpc>
                <a:spcPct val="160000"/>
              </a:lnSpc>
              <a:buFont typeface="Arial" panose="020B0604020202020204" pitchFamily="34" charset="0"/>
              <a:buChar char="•"/>
              <a:defRPr/>
            </a:pPr>
            <a:r>
              <a:rPr lang="en-US" sz="2350">
                <a:solidFill>
                  <a:sysClr val="windowText" lastClr="000000"/>
                </a:solidFill>
                <a:latin typeface="Poppins"/>
                <a:ea typeface="Roboto"/>
              </a:rPr>
              <a:t>Limited capture of data for second-year-of-life children, as many receive vitamin A and measles 2 in the community (catch up / child health campaigns).</a:t>
            </a:r>
            <a:endParaRPr lang="en-US" sz="2350">
              <a:solidFill>
                <a:sysClr val="windowText" lastClr="000000"/>
              </a:solidFill>
              <a:latin typeface="Poppins"/>
              <a:ea typeface="Roboto"/>
              <a:cs typeface="Poppins"/>
            </a:endParaRPr>
          </a:p>
          <a:p>
            <a:pPr marL="171450" indent="-171450">
              <a:lnSpc>
                <a:spcPct val="160000"/>
              </a:lnSpc>
              <a:buFont typeface="Arial" panose="020B0604020202020204" pitchFamily="34" charset="0"/>
              <a:buChar char="•"/>
              <a:defRPr/>
            </a:pPr>
            <a:r>
              <a:rPr lang="en-US" sz="2350">
                <a:solidFill>
                  <a:sysClr val="windowText" lastClr="000000"/>
                </a:solidFill>
                <a:latin typeface="Poppins"/>
                <a:ea typeface="Roboto"/>
              </a:rPr>
              <a:t>Weak feedback loops between community and facility levels: </a:t>
            </a:r>
          </a:p>
          <a:p>
            <a:pPr marL="371475" lvl="1" indent="-142875">
              <a:lnSpc>
                <a:spcPct val="160000"/>
              </a:lnSpc>
              <a:buFont typeface="Arial" panose="020B0604020202020204" pitchFamily="34" charset="0"/>
              <a:buChar char="•"/>
              <a:defRPr/>
            </a:pPr>
            <a:r>
              <a:rPr lang="en-US" sz="2150">
                <a:solidFill>
                  <a:sysClr val="windowText" lastClr="000000"/>
                </a:solidFill>
                <a:latin typeface="Poppins"/>
                <a:ea typeface="Roboto"/>
              </a:rPr>
              <a:t>Health data flow upward — from CHWs → health facilities → district → national level — but feedback rarely flows back down to the CHWs or community structures that generated the data</a:t>
            </a:r>
          </a:p>
          <a:p>
            <a:pPr marL="171450" indent="-171450">
              <a:lnSpc>
                <a:spcPct val="160000"/>
              </a:lnSpc>
              <a:buFont typeface="Arial" panose="020B0604020202020204" pitchFamily="34" charset="0"/>
              <a:buChar char="•"/>
              <a:defRPr/>
            </a:pPr>
            <a:r>
              <a:rPr lang="en-US" sz="2350">
                <a:solidFill>
                  <a:sysClr val="windowText" lastClr="000000"/>
                </a:solidFill>
                <a:latin typeface="Poppins"/>
                <a:ea typeface="Roboto"/>
              </a:rPr>
              <a:t>Limited pharmacovigilance linkage for SP adverse events (under reporting)</a:t>
            </a:r>
            <a:endParaRPr lang="en-US" sz="2000">
              <a:solidFill>
                <a:sysClr val="windowText" lastClr="000000"/>
              </a:solidFill>
              <a:latin typeface="Poppins"/>
              <a:ea typeface="Roboto"/>
            </a:endParaRPr>
          </a:p>
        </p:txBody>
      </p:sp>
    </p:spTree>
    <p:extLst>
      <p:ext uri="{BB962C8B-B14F-4D97-AF65-F5344CB8AC3E}">
        <p14:creationId xmlns:p14="http://schemas.microsoft.com/office/powerpoint/2010/main" val="114091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54525-7FBD-EF72-E390-0DE6480DCE2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3760D8A-6A99-884D-DC60-A0199EE79249}"/>
              </a:ext>
            </a:extLst>
          </p:cNvPr>
          <p:cNvSpPr/>
          <p:nvPr/>
        </p:nvSpPr>
        <p:spPr>
          <a:xfrm>
            <a:off x="1084096" y="424483"/>
            <a:ext cx="9512300" cy="461665"/>
          </a:xfrm>
          <a:prstGeom prst="rect">
            <a:avLst/>
          </a:prstGeom>
        </p:spPr>
        <p:txBody>
          <a:bodyPr wrap="square" lIns="45720" tIns="22860" rIns="45720" bIns="22860" anchor="t">
            <a:spAutoFit/>
          </a:bodyPr>
          <a:lstStyle/>
          <a:p>
            <a:pPr algn="ctr" defTabSz="228600">
              <a:defRPr/>
            </a:pPr>
            <a:r>
              <a:rPr lang="en-US" sz="2700" b="1">
                <a:solidFill>
                  <a:srgbClr val="8DC9C8"/>
                </a:solidFill>
                <a:latin typeface="Poppins"/>
                <a:ea typeface="Roboto Light"/>
                <a:cs typeface="Poppins"/>
              </a:rPr>
              <a:t>Integration opportunities</a:t>
            </a:r>
          </a:p>
        </p:txBody>
      </p:sp>
      <p:sp>
        <p:nvSpPr>
          <p:cNvPr id="5" name="Content Placeholder 2">
            <a:extLst>
              <a:ext uri="{FF2B5EF4-FFF2-40B4-BE49-F238E27FC236}">
                <a16:creationId xmlns:a16="http://schemas.microsoft.com/office/drawing/2014/main" id="{8BF1D6EC-D946-77F9-ECDA-CFC880BF6A51}"/>
              </a:ext>
            </a:extLst>
          </p:cNvPr>
          <p:cNvSpPr txBox="1">
            <a:spLocks/>
          </p:cNvSpPr>
          <p:nvPr/>
        </p:nvSpPr>
        <p:spPr>
          <a:xfrm>
            <a:off x="1162360" y="1577549"/>
            <a:ext cx="10076254" cy="4158215"/>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defRPr/>
            </a:pPr>
            <a:r>
              <a:rPr lang="en-US" sz="2000">
                <a:solidFill>
                  <a:sysClr val="windowText" lastClr="000000"/>
                </a:solidFill>
                <a:latin typeface="Poppins"/>
                <a:ea typeface="Roboto"/>
              </a:rPr>
              <a:t>PMC with SMC: shared indicators (coverage, adherence, SP-AQ supply chain). </a:t>
            </a:r>
          </a:p>
          <a:p>
            <a:pPr marL="371475" lvl="1" indent="-142875">
              <a:lnSpc>
                <a:spcPct val="150000"/>
              </a:lnSpc>
              <a:buFont typeface="Arial" panose="020B0604020202020204" pitchFamily="34" charset="0"/>
              <a:buChar char="•"/>
              <a:defRPr/>
            </a:pPr>
            <a:r>
              <a:rPr lang="en-US" sz="1800">
                <a:solidFill>
                  <a:sysClr val="windowText" lastClr="000000"/>
                </a:solidFill>
                <a:latin typeface="Poppins"/>
                <a:ea typeface="Roboto"/>
              </a:rPr>
              <a:t>In Cameroon, the NMCP is considering a single logistics quantification file that captures SP and SP–AQ consumption for both interventions, to align with the DHIS2 stock module.</a:t>
            </a:r>
          </a:p>
          <a:p>
            <a:pPr marL="171450" indent="-171450">
              <a:lnSpc>
                <a:spcPct val="150000"/>
              </a:lnSpc>
              <a:buFont typeface="Arial" panose="020B0604020202020204" pitchFamily="34" charset="0"/>
              <a:buChar char="•"/>
              <a:defRPr/>
            </a:pPr>
            <a:r>
              <a:rPr lang="en-US" sz="2000">
                <a:solidFill>
                  <a:sysClr val="windowText" lastClr="000000"/>
                </a:solidFill>
                <a:latin typeface="Poppins"/>
                <a:ea typeface="Roboto"/>
              </a:rPr>
              <a:t>PMC with IPTp/</a:t>
            </a:r>
            <a:r>
              <a:rPr lang="en-US" sz="2000" err="1">
                <a:solidFill>
                  <a:sysClr val="windowText" lastClr="000000"/>
                </a:solidFill>
                <a:latin typeface="Poppins"/>
                <a:ea typeface="Roboto"/>
              </a:rPr>
              <a:t>IPTsc</a:t>
            </a:r>
            <a:r>
              <a:rPr lang="en-US" sz="2000">
                <a:solidFill>
                  <a:sysClr val="windowText" lastClr="000000"/>
                </a:solidFill>
                <a:latin typeface="Poppins"/>
                <a:ea typeface="Roboto"/>
              </a:rPr>
              <a:t>/PDMC: harmonized DHIS2 modules and supervision tools : </a:t>
            </a:r>
            <a:endParaRPr lang="en-US" sz="2000">
              <a:solidFill>
                <a:sysClr val="windowText" lastClr="000000"/>
              </a:solidFill>
              <a:latin typeface="Poppins"/>
              <a:ea typeface="Roboto"/>
              <a:cs typeface="Poppins"/>
            </a:endParaRPr>
          </a:p>
          <a:p>
            <a:pPr marL="371475" lvl="1" indent="-142875">
              <a:lnSpc>
                <a:spcPct val="150000"/>
              </a:lnSpc>
              <a:buFont typeface="Arial" panose="020B0604020202020204" pitchFamily="34" charset="0"/>
              <a:buChar char="•"/>
              <a:defRPr/>
            </a:pPr>
            <a:r>
              <a:rPr lang="en-US" sz="1800">
                <a:solidFill>
                  <a:sysClr val="windowText" lastClr="000000"/>
                </a:solidFill>
                <a:latin typeface="Poppins"/>
                <a:ea typeface="Roboto"/>
              </a:rPr>
              <a:t>One training package covering data collection, pharmacovigilance, and stock tracking for all chemoprevention streams</a:t>
            </a:r>
          </a:p>
          <a:p>
            <a:pPr marL="171450" indent="-171450">
              <a:lnSpc>
                <a:spcPct val="150000"/>
              </a:lnSpc>
              <a:buFont typeface="Arial" panose="020B0604020202020204" pitchFamily="34" charset="0"/>
              <a:buChar char="•"/>
              <a:defRPr/>
            </a:pPr>
            <a:r>
              <a:rPr lang="en-US" sz="2000">
                <a:solidFill>
                  <a:sysClr val="windowText" lastClr="000000"/>
                </a:solidFill>
                <a:latin typeface="Poppins"/>
                <a:ea typeface="Roboto"/>
              </a:rPr>
              <a:t>Cross-program data review: joint dashboards under NMCP oversight.</a:t>
            </a:r>
            <a:endParaRPr lang="en-US" sz="2000">
              <a:solidFill>
                <a:sysClr val="windowText" lastClr="000000"/>
              </a:solidFill>
              <a:latin typeface="Poppins"/>
              <a:ea typeface="Roboto"/>
              <a:cs typeface="Poppins"/>
            </a:endParaRPr>
          </a:p>
          <a:p>
            <a:pPr marL="171450" indent="-171450">
              <a:lnSpc>
                <a:spcPct val="150000"/>
              </a:lnSpc>
              <a:buFont typeface="Arial" panose="020B0604020202020204" pitchFamily="34" charset="0"/>
              <a:buChar char="•"/>
              <a:defRPr/>
            </a:pPr>
            <a:r>
              <a:rPr lang="en-US" sz="2000">
                <a:solidFill>
                  <a:sysClr val="windowText" lastClr="000000"/>
                </a:solidFill>
                <a:latin typeface="Poppins"/>
                <a:ea typeface="Roboto"/>
              </a:rPr>
              <a:t>Integration with EPI: leverage vaccination schedules to report PMC uptake: </a:t>
            </a:r>
            <a:endParaRPr lang="en-US" sz="2000">
              <a:solidFill>
                <a:sysClr val="windowText" lastClr="000000"/>
              </a:solidFill>
              <a:latin typeface="Poppins"/>
              <a:ea typeface="Roboto"/>
              <a:cs typeface="Poppins"/>
            </a:endParaRPr>
          </a:p>
          <a:p>
            <a:pPr marL="371475" lvl="1" indent="-142875">
              <a:lnSpc>
                <a:spcPct val="150000"/>
              </a:lnSpc>
              <a:buFont typeface="Arial" panose="020B0604020202020204" pitchFamily="34" charset="0"/>
              <a:buChar char="•"/>
              <a:defRPr/>
            </a:pPr>
            <a:r>
              <a:rPr lang="en-US" sz="1800">
                <a:solidFill>
                  <a:sysClr val="windowText" lastClr="000000"/>
                </a:solidFill>
                <a:latin typeface="Poppins"/>
                <a:ea typeface="Roboto"/>
              </a:rPr>
              <a:t>Add a PMC column in vaccination registers and child health cards </a:t>
            </a:r>
            <a:endParaRPr lang="en-US" sz="1800">
              <a:solidFill>
                <a:sysClr val="windowText" lastClr="000000"/>
              </a:solidFill>
              <a:latin typeface="Poppins"/>
              <a:ea typeface="Roboto"/>
              <a:cs typeface="Poppins"/>
            </a:endParaRPr>
          </a:p>
          <a:p>
            <a:pPr marL="371475" lvl="1" indent="-142875">
              <a:lnSpc>
                <a:spcPct val="150000"/>
              </a:lnSpc>
              <a:buFont typeface="Arial" panose="020B0604020202020204" pitchFamily="34" charset="0"/>
              <a:buChar char="•"/>
              <a:defRPr/>
            </a:pPr>
            <a:r>
              <a:rPr lang="en-US" sz="1800">
                <a:solidFill>
                  <a:sysClr val="windowText" lastClr="000000"/>
                </a:solidFill>
                <a:latin typeface="Poppins"/>
                <a:ea typeface="Roboto"/>
              </a:rPr>
              <a:t>Use EPI coverage maps to identify missed children (“zero-dose” and “PMC dropouts”)</a:t>
            </a:r>
            <a:endParaRPr lang="en-US" sz="1800">
              <a:solidFill>
                <a:sysClr val="windowText" lastClr="000000"/>
              </a:solidFill>
              <a:latin typeface="Poppins"/>
              <a:ea typeface="Roboto"/>
              <a:cs typeface="Poppins"/>
            </a:endParaRPr>
          </a:p>
        </p:txBody>
      </p:sp>
    </p:spTree>
    <p:extLst>
      <p:ext uri="{BB962C8B-B14F-4D97-AF65-F5344CB8AC3E}">
        <p14:creationId xmlns:p14="http://schemas.microsoft.com/office/powerpoint/2010/main" val="2575445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C5F8-E53A-3809-7C68-14A07522E32F}"/>
              </a:ext>
            </a:extLst>
          </p:cNvPr>
          <p:cNvSpPr>
            <a:spLocks noGrp="1"/>
          </p:cNvSpPr>
          <p:nvPr>
            <p:ph type="ctrTitle"/>
          </p:nvPr>
        </p:nvSpPr>
        <p:spPr>
          <a:xfrm>
            <a:off x="1401171" y="-428486"/>
            <a:ext cx="9144000" cy="2387600"/>
          </a:xfrm>
        </p:spPr>
        <p:txBody>
          <a:bodyPr/>
          <a:lstStyle/>
          <a:p>
            <a:r>
              <a:rPr lang="en-US" dirty="0" err="1">
                <a:solidFill>
                  <a:schemeClr val="accent3"/>
                </a:solidFill>
              </a:rPr>
              <a:t>IPTsc</a:t>
            </a:r>
            <a:r>
              <a:rPr lang="en-US" dirty="0">
                <a:solidFill>
                  <a:schemeClr val="accent3"/>
                </a:solidFill>
              </a:rPr>
              <a:t> M&amp;E</a:t>
            </a:r>
          </a:p>
        </p:txBody>
      </p:sp>
      <p:sp>
        <p:nvSpPr>
          <p:cNvPr id="3" name="Subtitle 2">
            <a:extLst>
              <a:ext uri="{FF2B5EF4-FFF2-40B4-BE49-F238E27FC236}">
                <a16:creationId xmlns:a16="http://schemas.microsoft.com/office/drawing/2014/main" id="{D45ED9B1-F22A-7B88-A850-CA488B786052}"/>
              </a:ext>
            </a:extLst>
          </p:cNvPr>
          <p:cNvSpPr>
            <a:spLocks noGrp="1"/>
          </p:cNvSpPr>
          <p:nvPr>
            <p:ph type="subTitle" idx="1"/>
          </p:nvPr>
        </p:nvSpPr>
        <p:spPr>
          <a:xfrm>
            <a:off x="1524000" y="3234519"/>
            <a:ext cx="9144000" cy="2858167"/>
          </a:xfrm>
        </p:spPr>
        <p:txBody>
          <a:bodyPr vert="horz" lIns="91440" tIns="45720" rIns="91440" bIns="45720" rtlCol="0" anchor="t">
            <a:normAutofit fontScale="92500" lnSpcReduction="10000"/>
          </a:bodyPr>
          <a:lstStyle/>
          <a:p>
            <a:r>
              <a:rPr lang="en-US" dirty="0"/>
              <a:t>Lauren Cohee, MD, MS</a:t>
            </a:r>
          </a:p>
          <a:p>
            <a:r>
              <a:rPr lang="en-US" dirty="0"/>
              <a:t>Chair, LEARN Malaria Network</a:t>
            </a:r>
          </a:p>
          <a:p>
            <a:r>
              <a:rPr lang="en-US" dirty="0"/>
              <a:t>Liverpool School of Tropical Medicine</a:t>
            </a:r>
          </a:p>
          <a:p>
            <a:endParaRPr lang="en-US" dirty="0"/>
          </a:p>
          <a:p>
            <a:r>
              <a:rPr lang="en-US" dirty="0"/>
              <a:t>Chemoprevention Alliance</a:t>
            </a:r>
          </a:p>
          <a:p>
            <a:r>
              <a:rPr lang="en-US" dirty="0"/>
              <a:t>M&amp;E Sub-group meeting </a:t>
            </a:r>
          </a:p>
          <a:p>
            <a:r>
              <a:rPr lang="en-US" dirty="0"/>
              <a:t>Annual Meeting 2026</a:t>
            </a:r>
          </a:p>
        </p:txBody>
      </p:sp>
    </p:spTree>
    <p:extLst>
      <p:ext uri="{BB962C8B-B14F-4D97-AF65-F5344CB8AC3E}">
        <p14:creationId xmlns:p14="http://schemas.microsoft.com/office/powerpoint/2010/main" val="2749827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map of africa with a green area&#10;&#10;AI-generated content may be incorrect.">
            <a:extLst>
              <a:ext uri="{FF2B5EF4-FFF2-40B4-BE49-F238E27FC236}">
                <a16:creationId xmlns:a16="http://schemas.microsoft.com/office/drawing/2014/main" id="{8FF720B2-2110-2CD2-FFCB-12B6D1FE6161}"/>
              </a:ext>
            </a:extLst>
          </p:cNvPr>
          <p:cNvPicPr>
            <a:picLocks noChangeAspect="1"/>
          </p:cNvPicPr>
          <p:nvPr/>
        </p:nvPicPr>
        <p:blipFill>
          <a:blip r:embed="rId3"/>
          <a:srcRect l="8379" t="3598" r="4084" b="6777"/>
          <a:stretch>
            <a:fillRect/>
          </a:stretch>
        </p:blipFill>
        <p:spPr>
          <a:xfrm>
            <a:off x="7790678" y="2384098"/>
            <a:ext cx="4291087" cy="4385809"/>
          </a:xfrm>
          <a:prstGeom prst="rect">
            <a:avLst/>
          </a:prstGeom>
        </p:spPr>
      </p:pic>
      <p:sp>
        <p:nvSpPr>
          <p:cNvPr id="3" name="Title 2">
            <a:extLst>
              <a:ext uri="{FF2B5EF4-FFF2-40B4-BE49-F238E27FC236}">
                <a16:creationId xmlns:a16="http://schemas.microsoft.com/office/drawing/2014/main" id="{5CB5B245-55DB-C5CD-F6C1-139A8F44FF46}"/>
              </a:ext>
            </a:extLst>
          </p:cNvPr>
          <p:cNvSpPr>
            <a:spLocks noGrp="1"/>
          </p:cNvSpPr>
          <p:nvPr>
            <p:ph type="title"/>
          </p:nvPr>
        </p:nvSpPr>
        <p:spPr>
          <a:xfrm>
            <a:off x="838200" y="216038"/>
            <a:ext cx="10515600" cy="1325563"/>
          </a:xfrm>
        </p:spPr>
        <p:txBody>
          <a:bodyPr>
            <a:normAutofit/>
          </a:bodyPr>
          <a:lstStyle/>
          <a:p>
            <a:r>
              <a:rPr lang="en-US">
                <a:solidFill>
                  <a:schemeClr val="accent3"/>
                </a:solidFill>
              </a:rPr>
              <a:t>Need for </a:t>
            </a:r>
            <a:r>
              <a:rPr lang="en-US" err="1">
                <a:solidFill>
                  <a:schemeClr val="accent3"/>
                </a:solidFill>
              </a:rPr>
              <a:t>IPTsc</a:t>
            </a:r>
            <a:r>
              <a:rPr lang="en-US">
                <a:solidFill>
                  <a:schemeClr val="accent3"/>
                </a:solidFill>
              </a:rPr>
              <a:t> M&amp;E Framework</a:t>
            </a:r>
          </a:p>
        </p:txBody>
      </p:sp>
      <p:sp>
        <p:nvSpPr>
          <p:cNvPr id="2" name="Content Placeholder 1">
            <a:extLst>
              <a:ext uri="{FF2B5EF4-FFF2-40B4-BE49-F238E27FC236}">
                <a16:creationId xmlns:a16="http://schemas.microsoft.com/office/drawing/2014/main" id="{7733E691-98E9-3601-2DBD-2EE201427A3F}"/>
              </a:ext>
            </a:extLst>
          </p:cNvPr>
          <p:cNvSpPr>
            <a:spLocks noGrp="1"/>
          </p:cNvSpPr>
          <p:nvPr>
            <p:ph idx="1"/>
          </p:nvPr>
        </p:nvSpPr>
        <p:spPr>
          <a:xfrm>
            <a:off x="540026" y="1519168"/>
            <a:ext cx="6183795" cy="5071925"/>
          </a:xfrm>
        </p:spPr>
        <p:txBody>
          <a:bodyPr vert="horz" lIns="91440" tIns="45720" rIns="91440" bIns="45720" rtlCol="0" anchor="t">
            <a:normAutofit lnSpcReduction="10000"/>
          </a:bodyPr>
          <a:lstStyle/>
          <a:p>
            <a:r>
              <a:rPr lang="en-US"/>
              <a:t>Only Tanzania has programmatic implementation of </a:t>
            </a:r>
            <a:r>
              <a:rPr lang="en-US" err="1"/>
              <a:t>IPTsc</a:t>
            </a:r>
            <a:r>
              <a:rPr lang="en-US"/>
              <a:t>, including country specific M&amp;E plan</a:t>
            </a:r>
          </a:p>
          <a:p>
            <a:r>
              <a:rPr lang="en-US"/>
              <a:t>Currently no generalized M&amp;E Framework </a:t>
            </a:r>
          </a:p>
          <a:p>
            <a:r>
              <a:rPr lang="en-US"/>
              <a:t>Need indicators to track adoption and progress</a:t>
            </a:r>
          </a:p>
          <a:p>
            <a:r>
              <a:rPr lang="en-US"/>
              <a:t>Need Framework to support countries in developing plans </a:t>
            </a:r>
          </a:p>
          <a:p>
            <a:r>
              <a:rPr lang="en-US"/>
              <a:t>Align with other chemoprevention approaches to increase efficiency and aggregation </a:t>
            </a:r>
          </a:p>
          <a:p>
            <a:endParaRPr lang="en-US"/>
          </a:p>
        </p:txBody>
      </p:sp>
      <p:sp>
        <p:nvSpPr>
          <p:cNvPr id="4" name="Text Placeholder 1">
            <a:extLst>
              <a:ext uri="{FF2B5EF4-FFF2-40B4-BE49-F238E27FC236}">
                <a16:creationId xmlns:a16="http://schemas.microsoft.com/office/drawing/2014/main" id="{DC87EC60-01D1-358C-C30E-A7FA692866C1}"/>
              </a:ext>
            </a:extLst>
          </p:cNvPr>
          <p:cNvSpPr txBox="1">
            <a:spLocks/>
          </p:cNvSpPr>
          <p:nvPr/>
        </p:nvSpPr>
        <p:spPr>
          <a:xfrm>
            <a:off x="7023153" y="1457585"/>
            <a:ext cx="5831456" cy="519656"/>
          </a:xfrm>
          <a:prstGeom prst="rect">
            <a:avLst/>
          </a:prstGeom>
        </p:spPr>
        <p:txBody>
          <a:bodyPr/>
          <a:lstStyle>
            <a:lvl1pPr marL="0" indent="0" algn="l" defTabSz="685800" rtl="0" eaLnBrk="1" latinLnBrk="0" hangingPunct="1">
              <a:lnSpc>
                <a:spcPct val="100000"/>
              </a:lnSpc>
              <a:spcBef>
                <a:spcPts val="300"/>
              </a:spcBef>
              <a:spcAft>
                <a:spcPts val="450"/>
              </a:spcAft>
              <a:buClr>
                <a:schemeClr val="accent1"/>
              </a:buClr>
              <a:buFontTx/>
              <a:buNone/>
              <a:defRPr sz="15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300"/>
              </a:spcBef>
              <a:spcAft>
                <a:spcPts val="450"/>
              </a:spcAft>
              <a:buClr>
                <a:srgbClr val="156082"/>
              </a:buClr>
              <a:buSzTx/>
              <a:buFontTx/>
              <a:buNone/>
              <a:tabLst/>
              <a:defRPr/>
            </a:pPr>
            <a:r>
              <a:rPr kumimoji="0" lang="en-US" sz="2000" b="1" i="0" u="sng" strike="noStrike" kern="1200" cap="none" spc="0" normalizeH="0" baseline="0" noProof="0">
                <a:ln>
                  <a:noFill/>
                </a:ln>
                <a:solidFill>
                  <a:prstClr val="black"/>
                </a:solidFill>
                <a:effectLst/>
                <a:uLnTx/>
                <a:uFillTx/>
                <a:latin typeface="Aptos" panose="02110004020202020204"/>
                <a:ea typeface="+mn-ea"/>
                <a:cs typeface="+mn-cs"/>
              </a:rPr>
              <a:t>Intermittent Preventive Treatment of </a:t>
            </a:r>
          </a:p>
          <a:p>
            <a:pPr marL="0" marR="0" lvl="0" indent="0" algn="ctr" defTabSz="685800" rtl="0" eaLnBrk="1" fontAlgn="auto" latinLnBrk="0" hangingPunct="1">
              <a:lnSpc>
                <a:spcPct val="100000"/>
              </a:lnSpc>
              <a:spcBef>
                <a:spcPts val="300"/>
              </a:spcBef>
              <a:spcAft>
                <a:spcPts val="450"/>
              </a:spcAft>
              <a:buClr>
                <a:srgbClr val="156082"/>
              </a:buClr>
              <a:buSzTx/>
              <a:buFontTx/>
              <a:buNone/>
              <a:tabLst/>
              <a:defRPr/>
            </a:pPr>
            <a:r>
              <a:rPr kumimoji="0" lang="en-US" sz="2000" b="1" i="0" u="sng" strike="noStrike" kern="1200" cap="none" spc="0" normalizeH="0" baseline="0" noProof="0">
                <a:ln>
                  <a:noFill/>
                </a:ln>
                <a:solidFill>
                  <a:prstClr val="black"/>
                </a:solidFill>
                <a:effectLst/>
                <a:uLnTx/>
                <a:uFillTx/>
                <a:latin typeface="Aptos" panose="02110004020202020204"/>
                <a:ea typeface="+mn-ea"/>
                <a:cs typeface="+mn-cs"/>
              </a:rPr>
              <a:t>school-age children</a:t>
            </a:r>
          </a:p>
        </p:txBody>
      </p:sp>
      <p:pic>
        <p:nvPicPr>
          <p:cNvPr id="9" name="Picture 8">
            <a:extLst>
              <a:ext uri="{FF2B5EF4-FFF2-40B4-BE49-F238E27FC236}">
                <a16:creationId xmlns:a16="http://schemas.microsoft.com/office/drawing/2014/main" id="{B7319B19-4770-213E-0ECD-1FA63E84E990}"/>
              </a:ext>
            </a:extLst>
          </p:cNvPr>
          <p:cNvPicPr>
            <a:picLocks noChangeAspect="1"/>
          </p:cNvPicPr>
          <p:nvPr/>
        </p:nvPicPr>
        <p:blipFill>
          <a:blip r:embed="rId4"/>
          <a:srcRect l="3984" t="51325" r="56679" b="33957"/>
          <a:stretch>
            <a:fillRect/>
          </a:stretch>
        </p:blipFill>
        <p:spPr>
          <a:xfrm>
            <a:off x="6118859" y="4624061"/>
            <a:ext cx="3462299" cy="1322384"/>
          </a:xfrm>
          <a:prstGeom prst="rect">
            <a:avLst/>
          </a:prstGeom>
        </p:spPr>
      </p:pic>
      <p:sp>
        <p:nvSpPr>
          <p:cNvPr id="11" name="TextBox 10">
            <a:extLst>
              <a:ext uri="{FF2B5EF4-FFF2-40B4-BE49-F238E27FC236}">
                <a16:creationId xmlns:a16="http://schemas.microsoft.com/office/drawing/2014/main" id="{D74790FE-2E92-39A6-0134-C9D25B00F9C6}"/>
              </a:ext>
            </a:extLst>
          </p:cNvPr>
          <p:cNvSpPr txBox="1"/>
          <p:nvPr/>
        </p:nvSpPr>
        <p:spPr>
          <a:xfrm>
            <a:off x="5830244" y="5939670"/>
            <a:ext cx="3951979" cy="830997"/>
          </a:xfrm>
          <a:prstGeom prst="rect">
            <a:avLst/>
          </a:prstGeom>
          <a:solidFill>
            <a:schemeClr val="bg1">
              <a:alpha val="56138"/>
            </a:schemeClr>
          </a:solid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sym typeface="Wingdings" pitchFamily="2" charset="2"/>
            </a:endParaRPr>
          </a:p>
          <a:p>
            <a:pPr>
              <a:defRPr/>
            </a:pPr>
            <a:r>
              <a:rPr kumimoji="0" lang="en-US" sz="1600" b="0" i="0" u="none" strike="noStrike" kern="1200" cap="none" spc="0" normalizeH="0" baseline="0" noProof="0">
                <a:ln>
                  <a:noFill/>
                </a:ln>
                <a:solidFill>
                  <a:prstClr val="white">
                    <a:lumMod val="65000"/>
                  </a:prstClr>
                </a:solidFill>
                <a:effectLst/>
                <a:uLnTx/>
                <a:uFillTx/>
                <a:latin typeface="Aptos" panose="02110004020202020204"/>
                <a:ea typeface="+mn-ea"/>
                <a:cs typeface="+mn-cs"/>
                <a:sym typeface="Wingdings" pitchFamily="2" charset="2"/>
              </a:rPr>
              <a:t>Map</a:t>
            </a:r>
            <a:r>
              <a:rPr lang="en-US" sz="1600">
                <a:solidFill>
                  <a:prstClr val="white">
                    <a:lumMod val="65000"/>
                  </a:prstClr>
                </a:solidFill>
                <a:latin typeface="Aptos" panose="02110004020202020204"/>
                <a:sym typeface="Wingdings" pitchFamily="2" charset="2"/>
              </a:rPr>
              <a:t> developed by LEARN Malaria network;</a:t>
            </a:r>
          </a:p>
          <a:p>
            <a:pPr>
              <a:defRPr/>
            </a:pPr>
            <a:r>
              <a:rPr lang="en-US" sz="1600">
                <a:solidFill>
                  <a:prstClr val="white">
                    <a:lumMod val="65000"/>
                  </a:prstClr>
                </a:solidFill>
                <a:latin typeface="Aptos" panose="02110004020202020204"/>
                <a:sym typeface="Wingdings" pitchFamily="2" charset="2"/>
              </a:rPr>
              <a:t> </a:t>
            </a:r>
            <a:r>
              <a:rPr kumimoji="0" lang="en-US" sz="1600" b="0" i="0" u="none" strike="noStrike" kern="1200" cap="none" spc="0" normalizeH="0" baseline="0" noProof="0">
                <a:ln>
                  <a:noFill/>
                </a:ln>
                <a:solidFill>
                  <a:prstClr val="white">
                    <a:lumMod val="65000"/>
                  </a:prstClr>
                </a:solidFill>
                <a:effectLst/>
                <a:uLnTx/>
                <a:uFillTx/>
                <a:latin typeface="Aptos" panose="02110004020202020204"/>
                <a:ea typeface="+mn-ea"/>
                <a:cs typeface="+mn-cs"/>
                <a:sym typeface="Wingdings" pitchFamily="2" charset="2"/>
              </a:rPr>
              <a:t>created with mapchart.com</a:t>
            </a:r>
            <a:endParaRPr lang="en-US" sz="1600" b="0" i="0" u="none" strike="noStrike" kern="1200" cap="none" spc="0" normalizeH="0" baseline="0" noProof="0">
              <a:ln>
                <a:noFill/>
              </a:ln>
              <a:solidFill>
                <a:prstClr val="white">
                  <a:lumMod val="65000"/>
                </a:prstClr>
              </a:solidFill>
              <a:effectLst/>
              <a:uLnTx/>
              <a:uFillTx/>
              <a:latin typeface="Aptos" panose="02110004020202020204"/>
            </a:endParaRPr>
          </a:p>
        </p:txBody>
      </p:sp>
    </p:spTree>
    <p:extLst>
      <p:ext uri="{BB962C8B-B14F-4D97-AF65-F5344CB8AC3E}">
        <p14:creationId xmlns:p14="http://schemas.microsoft.com/office/powerpoint/2010/main" val="5002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CE6E-E42E-2308-F9F0-A9C7AD13B706}"/>
              </a:ext>
            </a:extLst>
          </p:cNvPr>
          <p:cNvSpPr>
            <a:spLocks noGrp="1"/>
          </p:cNvSpPr>
          <p:nvPr>
            <p:ph type="title"/>
          </p:nvPr>
        </p:nvSpPr>
        <p:spPr>
          <a:xfrm>
            <a:off x="812565" y="2574"/>
            <a:ext cx="10893167" cy="1339292"/>
          </a:xfrm>
        </p:spPr>
        <p:txBody>
          <a:bodyPr/>
          <a:lstStyle/>
          <a:p>
            <a:r>
              <a:rPr lang="en-US">
                <a:solidFill>
                  <a:schemeClr val="accent3"/>
                </a:solidFill>
              </a:rPr>
              <a:t>Proposed Progress Indicators</a:t>
            </a:r>
            <a:r>
              <a:rPr lang="en-US"/>
              <a:t> </a:t>
            </a:r>
          </a:p>
        </p:txBody>
      </p:sp>
      <p:graphicFrame>
        <p:nvGraphicFramePr>
          <p:cNvPr id="4" name="Content Placeholder 15">
            <a:extLst>
              <a:ext uri="{FF2B5EF4-FFF2-40B4-BE49-F238E27FC236}">
                <a16:creationId xmlns:a16="http://schemas.microsoft.com/office/drawing/2014/main" id="{CDE7AD93-D22F-07B7-D0AD-8637DEF25F8D}"/>
              </a:ext>
            </a:extLst>
          </p:cNvPr>
          <p:cNvGraphicFramePr>
            <a:graphicFrameLocks/>
          </p:cNvGraphicFramePr>
          <p:nvPr>
            <p:extLst>
              <p:ext uri="{D42A27DB-BD31-4B8C-83A1-F6EECF244321}">
                <p14:modId xmlns:p14="http://schemas.microsoft.com/office/powerpoint/2010/main" val="1900627264"/>
              </p:ext>
            </p:extLst>
          </p:nvPr>
        </p:nvGraphicFramePr>
        <p:xfrm>
          <a:off x="287408" y="1048829"/>
          <a:ext cx="11617946" cy="5539425"/>
        </p:xfrm>
        <a:graphic>
          <a:graphicData uri="http://schemas.openxmlformats.org/drawingml/2006/table">
            <a:tbl>
              <a:tblPr firstRow="1" firstCol="1" bandRow="1">
                <a:tableStyleId>{5C22544A-7EE6-4342-B048-85BDC9FD1C3A}</a:tableStyleId>
              </a:tblPr>
              <a:tblGrid>
                <a:gridCol w="1252015">
                  <a:extLst>
                    <a:ext uri="{9D8B030D-6E8A-4147-A177-3AD203B41FA5}">
                      <a16:colId xmlns:a16="http://schemas.microsoft.com/office/drawing/2014/main" val="2341151127"/>
                    </a:ext>
                  </a:extLst>
                </a:gridCol>
                <a:gridCol w="1771132">
                  <a:extLst>
                    <a:ext uri="{9D8B030D-6E8A-4147-A177-3AD203B41FA5}">
                      <a16:colId xmlns:a16="http://schemas.microsoft.com/office/drawing/2014/main" val="2626564561"/>
                    </a:ext>
                  </a:extLst>
                </a:gridCol>
                <a:gridCol w="2471351">
                  <a:extLst>
                    <a:ext uri="{9D8B030D-6E8A-4147-A177-3AD203B41FA5}">
                      <a16:colId xmlns:a16="http://schemas.microsoft.com/office/drawing/2014/main" val="3357339353"/>
                    </a:ext>
                  </a:extLst>
                </a:gridCol>
                <a:gridCol w="1620102">
                  <a:extLst>
                    <a:ext uri="{9D8B030D-6E8A-4147-A177-3AD203B41FA5}">
                      <a16:colId xmlns:a16="http://schemas.microsoft.com/office/drawing/2014/main" val="2560904403"/>
                    </a:ext>
                  </a:extLst>
                </a:gridCol>
                <a:gridCol w="1139566">
                  <a:extLst>
                    <a:ext uri="{9D8B030D-6E8A-4147-A177-3AD203B41FA5}">
                      <a16:colId xmlns:a16="http://schemas.microsoft.com/office/drawing/2014/main" val="3588353151"/>
                    </a:ext>
                  </a:extLst>
                </a:gridCol>
                <a:gridCol w="1331780">
                  <a:extLst>
                    <a:ext uri="{9D8B030D-6E8A-4147-A177-3AD203B41FA5}">
                      <a16:colId xmlns:a16="http://schemas.microsoft.com/office/drawing/2014/main" val="4173317577"/>
                    </a:ext>
                  </a:extLst>
                </a:gridCol>
                <a:gridCol w="2032000">
                  <a:extLst>
                    <a:ext uri="{9D8B030D-6E8A-4147-A177-3AD203B41FA5}">
                      <a16:colId xmlns:a16="http://schemas.microsoft.com/office/drawing/2014/main" val="646311518"/>
                    </a:ext>
                  </a:extLst>
                </a:gridCol>
              </a:tblGrid>
              <a:tr h="438463">
                <a:tc>
                  <a:txBody>
                    <a:bodyPr/>
                    <a:lstStyle/>
                    <a:p>
                      <a:pPr marL="0" marR="0" algn="ctr">
                        <a:lnSpc>
                          <a:spcPct val="115000"/>
                        </a:lnSpc>
                        <a:spcAft>
                          <a:spcPts val="1000"/>
                        </a:spcAft>
                        <a:buNone/>
                      </a:pPr>
                      <a:r>
                        <a:rPr lang="en-GB" sz="1600">
                          <a:effectLst/>
                          <a:latin typeface="Aptos"/>
                        </a:rPr>
                        <a:t>Level</a:t>
                      </a:r>
                      <a:endParaRPr lang="en-US" sz="1600">
                        <a:effectLst/>
                        <a:latin typeface="Aptos"/>
                        <a:ea typeface="MS Mincho"/>
                        <a:cs typeface="Times New Roman"/>
                      </a:endParaRPr>
                    </a:p>
                  </a:txBody>
                  <a:tcPr marL="19237" marR="19237" marT="0" marB="0" anchor="ctr"/>
                </a:tc>
                <a:tc>
                  <a:txBody>
                    <a:bodyPr/>
                    <a:lstStyle/>
                    <a:p>
                      <a:pPr marL="0" marR="0" algn="ctr">
                        <a:lnSpc>
                          <a:spcPct val="115000"/>
                        </a:lnSpc>
                        <a:spcAft>
                          <a:spcPts val="1000"/>
                        </a:spcAft>
                        <a:buNone/>
                      </a:pPr>
                      <a:r>
                        <a:rPr lang="en-GB" sz="1600">
                          <a:effectLst/>
                          <a:latin typeface="Aptos"/>
                        </a:rPr>
                        <a:t>Indicator</a:t>
                      </a:r>
                      <a:endParaRPr lang="en-US" sz="1600">
                        <a:effectLst/>
                        <a:latin typeface="Aptos"/>
                        <a:ea typeface="MS Mincho"/>
                        <a:cs typeface="Times New Roman"/>
                      </a:endParaRPr>
                    </a:p>
                  </a:txBody>
                  <a:tcPr marL="19237" marR="19237" marT="0" marB="0" anchor="ctr"/>
                </a:tc>
                <a:tc>
                  <a:txBody>
                    <a:bodyPr/>
                    <a:lstStyle/>
                    <a:p>
                      <a:pPr marL="0" marR="0" algn="ctr">
                        <a:lnSpc>
                          <a:spcPct val="115000"/>
                        </a:lnSpc>
                        <a:spcAft>
                          <a:spcPts val="1000"/>
                        </a:spcAft>
                        <a:buNone/>
                      </a:pPr>
                      <a:r>
                        <a:rPr lang="en-GB" sz="1600">
                          <a:effectLst/>
                          <a:latin typeface="Aptos"/>
                        </a:rPr>
                        <a:t>Definition (How is it calculated?)</a:t>
                      </a:r>
                      <a:endParaRPr lang="en-US" sz="1600">
                        <a:effectLst/>
                        <a:latin typeface="Aptos"/>
                        <a:ea typeface="MS Mincho"/>
                        <a:cs typeface="Times New Roman"/>
                      </a:endParaRPr>
                    </a:p>
                  </a:txBody>
                  <a:tcPr marL="19237" marR="19237" marT="0" marB="0" anchor="ctr"/>
                </a:tc>
                <a:tc>
                  <a:txBody>
                    <a:bodyPr/>
                    <a:lstStyle/>
                    <a:p>
                      <a:pPr marL="0" marR="0" lvl="0" algn="ctr">
                        <a:lnSpc>
                          <a:spcPct val="114999"/>
                        </a:lnSpc>
                        <a:spcAft>
                          <a:spcPts val="1000"/>
                        </a:spcAft>
                        <a:buNone/>
                      </a:pPr>
                      <a:r>
                        <a:rPr lang="en-GB" sz="1600">
                          <a:effectLst/>
                          <a:latin typeface="Aptos"/>
                        </a:rPr>
                        <a:t>Aggregation level</a:t>
                      </a:r>
                      <a:endParaRPr lang="en-US" sz="1600">
                        <a:latin typeface="Aptos"/>
                      </a:endParaRPr>
                    </a:p>
                  </a:txBody>
                  <a:tcPr marL="19237" marR="19237" marT="0" marB="0" anchor="ctr"/>
                </a:tc>
                <a:tc>
                  <a:txBody>
                    <a:bodyPr/>
                    <a:lstStyle/>
                    <a:p>
                      <a:pPr marL="0" marR="0" algn="ctr">
                        <a:lnSpc>
                          <a:spcPct val="115000"/>
                        </a:lnSpc>
                        <a:spcAft>
                          <a:spcPts val="1000"/>
                        </a:spcAft>
                        <a:buNone/>
                      </a:pPr>
                      <a:r>
                        <a:rPr lang="en-GB" sz="1600">
                          <a:effectLst/>
                          <a:latin typeface="Aptos"/>
                        </a:rPr>
                        <a:t>Frequency</a:t>
                      </a:r>
                      <a:endParaRPr lang="en-US" sz="1600">
                        <a:effectLst/>
                        <a:latin typeface="Aptos"/>
                        <a:ea typeface="MS Mincho"/>
                        <a:cs typeface="Times New Roman"/>
                      </a:endParaRPr>
                    </a:p>
                  </a:txBody>
                  <a:tcPr marL="19237" marR="19237" marT="0" marB="0" anchor="ctr"/>
                </a:tc>
                <a:tc>
                  <a:txBody>
                    <a:bodyPr/>
                    <a:lstStyle/>
                    <a:p>
                      <a:pPr marL="0" marR="0" algn="ctr">
                        <a:lnSpc>
                          <a:spcPct val="115000"/>
                        </a:lnSpc>
                        <a:spcAft>
                          <a:spcPts val="1000"/>
                        </a:spcAft>
                        <a:buNone/>
                      </a:pPr>
                      <a:r>
                        <a:rPr lang="en-GB" sz="1600">
                          <a:effectLst/>
                          <a:latin typeface="Aptos"/>
                        </a:rPr>
                        <a:t>Source</a:t>
                      </a:r>
                      <a:endParaRPr lang="en-US" sz="1600">
                        <a:effectLst/>
                        <a:latin typeface="Aptos"/>
                        <a:ea typeface="MS Mincho"/>
                        <a:cs typeface="Times New Roman"/>
                      </a:endParaRPr>
                    </a:p>
                  </a:txBody>
                  <a:tcPr marL="19237" marR="19237" marT="0" marB="0" anchor="ctr"/>
                </a:tc>
                <a:tc>
                  <a:txBody>
                    <a:bodyPr/>
                    <a:lstStyle/>
                    <a:p>
                      <a:pPr marL="0" marR="0" algn="ctr">
                        <a:lnSpc>
                          <a:spcPct val="115000"/>
                        </a:lnSpc>
                        <a:spcAft>
                          <a:spcPts val="1000"/>
                        </a:spcAft>
                        <a:buNone/>
                      </a:pPr>
                      <a:r>
                        <a:rPr lang="en-GB" sz="1600">
                          <a:effectLst/>
                          <a:latin typeface="Aptos"/>
                        </a:rPr>
                        <a:t>Challenges &amp; considerations</a:t>
                      </a:r>
                      <a:endParaRPr lang="en-US" sz="1600">
                        <a:effectLst/>
                        <a:latin typeface="Aptos"/>
                        <a:ea typeface="MS Mincho"/>
                        <a:cs typeface="Times New Roman"/>
                      </a:endParaRPr>
                    </a:p>
                  </a:txBody>
                  <a:tcPr marL="19237" marR="19237" marT="0" marB="0" anchor="ctr"/>
                </a:tc>
                <a:extLst>
                  <a:ext uri="{0D108BD9-81ED-4DB2-BD59-A6C34878D82A}">
                    <a16:rowId xmlns:a16="http://schemas.microsoft.com/office/drawing/2014/main" val="251433346"/>
                  </a:ext>
                </a:extLst>
              </a:tr>
              <a:tr h="782575">
                <a:tc rowSpan="4">
                  <a:txBody>
                    <a:bodyPr/>
                    <a:lstStyle/>
                    <a:p>
                      <a:pPr marL="0" marR="0" lvl="0" algn="ctr">
                        <a:lnSpc>
                          <a:spcPct val="114999"/>
                        </a:lnSpc>
                        <a:spcAft>
                          <a:spcPts val="1000"/>
                        </a:spcAft>
                        <a:buNone/>
                      </a:pPr>
                      <a:r>
                        <a:rPr lang="en-GB" sz="1600">
                          <a:effectLst/>
                          <a:latin typeface="Aptos"/>
                        </a:rPr>
                        <a:t>Readiness</a:t>
                      </a:r>
                      <a:endParaRPr lang="en-US" sz="1600">
                        <a:latin typeface="Aptos"/>
                      </a:endParaRPr>
                    </a:p>
                  </a:txBody>
                  <a:tcPr marL="19237" marR="19237" marT="0" marB="0" anchor="ctr"/>
                </a:tc>
                <a:tc>
                  <a:txBody>
                    <a:bodyPr/>
                    <a:lstStyle/>
                    <a:p>
                      <a:pPr marL="0" marR="0" lvl="0" algn="ctr">
                        <a:lnSpc>
                          <a:spcPct val="114999"/>
                        </a:lnSpc>
                        <a:spcAft>
                          <a:spcPts val="1000"/>
                        </a:spcAft>
                        <a:buNone/>
                      </a:pPr>
                      <a:r>
                        <a:rPr lang="en-US" sz="1600" b="0" i="0" u="none" strike="noStrike" noProof="0">
                          <a:solidFill>
                            <a:srgbClr val="000000"/>
                          </a:solidFill>
                          <a:effectLst/>
                          <a:latin typeface="Aptos"/>
                        </a:rPr>
                        <a:t>Included in National Policy</a:t>
                      </a:r>
                      <a:endParaRPr lang="en-US" sz="1600">
                        <a:latin typeface="Aptos"/>
                      </a:endParaRPr>
                    </a:p>
                  </a:txBody>
                  <a:tcPr marL="19237" marR="19237" marT="0" marB="0" anchor="ctr"/>
                </a:tc>
                <a:tc>
                  <a:txBody>
                    <a:bodyPr/>
                    <a:lstStyle/>
                    <a:p>
                      <a:pPr marL="0" marR="0" algn="ctr">
                        <a:lnSpc>
                          <a:spcPct val="115000"/>
                        </a:lnSpc>
                        <a:spcAft>
                          <a:spcPts val="1000"/>
                        </a:spcAft>
                        <a:buNone/>
                      </a:pPr>
                      <a:r>
                        <a:rPr lang="en-GB" sz="1600">
                          <a:effectLst/>
                          <a:latin typeface="Aptos"/>
                        </a:rPr>
                        <a:t>Y/N</a:t>
                      </a:r>
                    </a:p>
                  </a:txBody>
                  <a:tcPr marL="19237" marR="19237" marT="0" marB="0" anchor="ctr"/>
                </a:tc>
                <a:tc>
                  <a:txBody>
                    <a:bodyPr/>
                    <a:lstStyle/>
                    <a:p>
                      <a:pPr marL="0" marR="0" algn="ctr">
                        <a:lnSpc>
                          <a:spcPct val="115000"/>
                        </a:lnSpc>
                        <a:spcAft>
                          <a:spcPts val="1000"/>
                        </a:spcAft>
                        <a:buNone/>
                      </a:pPr>
                      <a:r>
                        <a:rPr lang="en-GB" sz="1600">
                          <a:effectLst/>
                          <a:latin typeface="Aptos"/>
                        </a:rPr>
                        <a:t>Country</a:t>
                      </a:r>
                    </a:p>
                  </a:txBody>
                  <a:tcPr marL="19237" marR="19237" marT="0" marB="0" anchor="ctr"/>
                </a:tc>
                <a:tc>
                  <a:txBody>
                    <a:bodyPr/>
                    <a:lstStyle/>
                    <a:p>
                      <a:pPr marL="0" marR="0" algn="ctr">
                        <a:lnSpc>
                          <a:spcPct val="115000"/>
                        </a:lnSpc>
                        <a:spcAft>
                          <a:spcPts val="1000"/>
                        </a:spcAft>
                        <a:buNone/>
                      </a:pPr>
                      <a:r>
                        <a:rPr lang="en-GB" sz="1600">
                          <a:effectLst/>
                          <a:latin typeface="Aptos"/>
                        </a:rPr>
                        <a:t>Annual</a:t>
                      </a:r>
                    </a:p>
                  </a:txBody>
                  <a:tcPr marL="19237" marR="19237" marT="0" marB="0" anchor="ctr"/>
                </a:tc>
                <a:tc>
                  <a:txBody>
                    <a:bodyPr/>
                    <a:lstStyle/>
                    <a:p>
                      <a:pPr marL="0" marR="0" lvl="0" algn="ctr">
                        <a:lnSpc>
                          <a:spcPct val="114999"/>
                        </a:lnSpc>
                        <a:spcAft>
                          <a:spcPts val="1000"/>
                        </a:spcAft>
                        <a:buNone/>
                      </a:pPr>
                      <a:r>
                        <a:rPr lang="en-GB" sz="1600">
                          <a:effectLst/>
                          <a:latin typeface="Aptos"/>
                        </a:rPr>
                        <a:t>National policy documents</a:t>
                      </a:r>
                      <a:endParaRPr lang="en-US" sz="1600">
                        <a:latin typeface="Aptos"/>
                      </a:endParaRPr>
                    </a:p>
                  </a:txBody>
                  <a:tcPr marL="19237" marR="19237" marT="0" marB="0" anchor="ctr"/>
                </a:tc>
                <a:tc>
                  <a:txBody>
                    <a:bodyPr/>
                    <a:lstStyle/>
                    <a:p>
                      <a:pPr marL="0" marR="0" algn="ctr">
                        <a:lnSpc>
                          <a:spcPct val="115000"/>
                        </a:lnSpc>
                        <a:spcAft>
                          <a:spcPts val="1000"/>
                        </a:spcAft>
                        <a:buNone/>
                      </a:pPr>
                      <a:endParaRPr lang="en-GB" sz="1600">
                        <a:effectLst/>
                        <a:latin typeface="Aptos"/>
                      </a:endParaRPr>
                    </a:p>
                  </a:txBody>
                  <a:tcPr marL="19237" marR="19237" marT="0" marB="0" anchor="ctr"/>
                </a:tc>
                <a:extLst>
                  <a:ext uri="{0D108BD9-81ED-4DB2-BD59-A6C34878D82A}">
                    <a16:rowId xmlns:a16="http://schemas.microsoft.com/office/drawing/2014/main" val="3021382079"/>
                  </a:ext>
                </a:extLst>
              </a:tr>
              <a:tr h="782575">
                <a:tc vMerge="1">
                  <a:txBody>
                    <a:bodyPr/>
                    <a:lstStyle/>
                    <a:p>
                      <a:endParaRPr lang="en-US"/>
                    </a:p>
                  </a:txBody>
                  <a:tcPr/>
                </a:tc>
                <a:tc>
                  <a:txBody>
                    <a:bodyPr/>
                    <a:lstStyle/>
                    <a:p>
                      <a:pPr lvl="0" algn="ctr">
                        <a:lnSpc>
                          <a:spcPct val="100000"/>
                        </a:lnSpc>
                        <a:spcBef>
                          <a:spcPts val="0"/>
                        </a:spcBef>
                        <a:spcAft>
                          <a:spcPts val="0"/>
                        </a:spcAft>
                        <a:buNone/>
                      </a:pPr>
                      <a:r>
                        <a:rPr lang="en-US" sz="1600" b="0" i="0" u="none" strike="noStrike" noProof="0">
                          <a:solidFill>
                            <a:srgbClr val="000000"/>
                          </a:solidFill>
                          <a:effectLst/>
                          <a:latin typeface="Aptos"/>
                        </a:rPr>
                        <a:t>Total number of </a:t>
                      </a:r>
                      <a:r>
                        <a:rPr lang="en-US" sz="1600" b="0" i="0" u="none" strike="noStrike" noProof="0" err="1">
                          <a:solidFill>
                            <a:srgbClr val="000000"/>
                          </a:solidFill>
                          <a:effectLst/>
                          <a:latin typeface="Aptos"/>
                        </a:rPr>
                        <a:t>IPTsc</a:t>
                      </a:r>
                      <a:r>
                        <a:rPr lang="en-US" sz="1600" b="0" i="0" u="none" strike="noStrike" noProof="0">
                          <a:solidFill>
                            <a:srgbClr val="000000"/>
                          </a:solidFill>
                          <a:effectLst/>
                          <a:latin typeface="Aptos"/>
                        </a:rPr>
                        <a:t> eligible districts</a:t>
                      </a:r>
                      <a:endParaRPr lang="en-GB" sz="1600" b="0" i="0" u="none" strike="noStrike" noProof="0">
                        <a:solidFill>
                          <a:srgbClr val="000000"/>
                        </a:solidFill>
                        <a:effectLst/>
                        <a:latin typeface="Aptos"/>
                      </a:endParaRPr>
                    </a:p>
                  </a:txBody>
                  <a:tcPr marL="19237" marR="19237" marT="0" marB="0" anchor="ctr"/>
                </a:tc>
                <a:tc>
                  <a:txBody>
                    <a:bodyPr/>
                    <a:lstStyle/>
                    <a:p>
                      <a:pPr marL="0" marR="0" lvl="0" algn="ctr">
                        <a:lnSpc>
                          <a:spcPct val="114999"/>
                        </a:lnSpc>
                        <a:spcAft>
                          <a:spcPts val="1000"/>
                        </a:spcAft>
                        <a:buNone/>
                      </a:pPr>
                      <a:r>
                        <a:rPr lang="en-US" sz="1600" b="0" i="0" u="none" strike="noStrike" noProof="0">
                          <a:solidFill>
                            <a:srgbClr val="000000"/>
                          </a:solidFill>
                          <a:effectLst/>
                          <a:latin typeface="Aptos"/>
                        </a:rPr>
                        <a:t>Number of </a:t>
                      </a:r>
                      <a:r>
                        <a:rPr lang="en-US" sz="1600" b="0" i="0" u="none" strike="noStrike" noProof="0" err="1">
                          <a:solidFill>
                            <a:srgbClr val="000000"/>
                          </a:solidFill>
                          <a:effectLst/>
                          <a:latin typeface="Aptos"/>
                        </a:rPr>
                        <a:t>IPTsc</a:t>
                      </a:r>
                      <a:r>
                        <a:rPr lang="en-US" sz="1600" b="0" i="0" u="none" strike="noStrike" noProof="0">
                          <a:solidFill>
                            <a:srgbClr val="000000"/>
                          </a:solidFill>
                          <a:effectLst/>
                          <a:latin typeface="Aptos"/>
                        </a:rPr>
                        <a:t> eligible districts as defined by country’s microstratification</a:t>
                      </a:r>
                      <a:endParaRPr lang="en-US" sz="1600">
                        <a:latin typeface="Aptos"/>
                      </a:endParaRPr>
                    </a:p>
                  </a:txBody>
                  <a:tcPr marL="19237" marR="19237" marT="0" marB="0" anchor="ctr"/>
                </a:tc>
                <a:tc>
                  <a:txBody>
                    <a:bodyPr/>
                    <a:lstStyle/>
                    <a:p>
                      <a:pPr marL="0" marR="0" algn="ctr">
                        <a:lnSpc>
                          <a:spcPct val="115000"/>
                        </a:lnSpc>
                        <a:spcAft>
                          <a:spcPts val="1000"/>
                        </a:spcAft>
                        <a:buNone/>
                      </a:pPr>
                      <a:r>
                        <a:rPr lang="en-GB" sz="1600">
                          <a:effectLst/>
                          <a:latin typeface="Aptos"/>
                        </a:rPr>
                        <a:t>Country</a:t>
                      </a:r>
                    </a:p>
                  </a:txBody>
                  <a:tcPr marL="19237" marR="19237" marT="0" marB="0" anchor="ctr"/>
                </a:tc>
                <a:tc>
                  <a:txBody>
                    <a:bodyPr/>
                    <a:lstStyle/>
                    <a:p>
                      <a:pPr marL="0" marR="0" algn="ctr">
                        <a:lnSpc>
                          <a:spcPct val="115000"/>
                        </a:lnSpc>
                        <a:spcAft>
                          <a:spcPts val="1000"/>
                        </a:spcAft>
                        <a:buNone/>
                      </a:pPr>
                      <a:r>
                        <a:rPr lang="en-GB" sz="1600">
                          <a:effectLst/>
                          <a:latin typeface="Aptos"/>
                        </a:rPr>
                        <a:t>Annual</a:t>
                      </a:r>
                      <a:endParaRPr lang="en-US" sz="1600">
                        <a:effectLst/>
                        <a:latin typeface="Aptos"/>
                        <a:ea typeface="MS Mincho"/>
                        <a:cs typeface="Times New Roman"/>
                      </a:endParaRPr>
                    </a:p>
                  </a:txBody>
                  <a:tcPr marL="19237" marR="19237" marT="0" marB="0" anchor="ctr"/>
                </a:tc>
                <a:tc>
                  <a:txBody>
                    <a:bodyPr/>
                    <a:lstStyle/>
                    <a:p>
                      <a:pPr marL="0" marR="0" algn="ctr">
                        <a:lnSpc>
                          <a:spcPct val="115000"/>
                        </a:lnSpc>
                        <a:spcAft>
                          <a:spcPts val="1000"/>
                        </a:spcAft>
                        <a:buNone/>
                      </a:pPr>
                      <a:r>
                        <a:rPr lang="en-GB" sz="1600">
                          <a:effectLst/>
                          <a:latin typeface="Aptos"/>
                        </a:rPr>
                        <a:t>National policy document; program records</a:t>
                      </a:r>
                    </a:p>
                  </a:txBody>
                  <a:tcPr marL="19237" marR="19237" marT="0" marB="0" anchor="ctr"/>
                </a:tc>
                <a:tc>
                  <a:txBody>
                    <a:bodyPr/>
                    <a:lstStyle/>
                    <a:p>
                      <a:pPr marL="0" marR="0" lvl="0" algn="ctr">
                        <a:lnSpc>
                          <a:spcPct val="114999"/>
                        </a:lnSpc>
                        <a:spcAft>
                          <a:spcPts val="1000"/>
                        </a:spcAft>
                        <a:buNone/>
                      </a:pPr>
                      <a:r>
                        <a:rPr lang="en-GB" sz="1600">
                          <a:effectLst/>
                          <a:latin typeface="Aptos"/>
                        </a:rPr>
                        <a:t>Definitions of </a:t>
                      </a:r>
                      <a:r>
                        <a:rPr lang="en-GB" sz="1600" err="1">
                          <a:effectLst/>
                          <a:latin typeface="Aptos"/>
                        </a:rPr>
                        <a:t>IPTsc</a:t>
                      </a:r>
                      <a:r>
                        <a:rPr lang="en-GB" sz="1600">
                          <a:effectLst/>
                          <a:latin typeface="Aptos"/>
                        </a:rPr>
                        <a:t> eligible districts may vary across countries</a:t>
                      </a:r>
                      <a:endParaRPr lang="en-US" sz="1600">
                        <a:latin typeface="Aptos"/>
                      </a:endParaRPr>
                    </a:p>
                  </a:txBody>
                  <a:tcPr marL="19237" marR="19237" marT="0" marB="0" anchor="ctr"/>
                </a:tc>
                <a:extLst>
                  <a:ext uri="{0D108BD9-81ED-4DB2-BD59-A6C34878D82A}">
                    <a16:rowId xmlns:a16="http://schemas.microsoft.com/office/drawing/2014/main" val="1003976067"/>
                  </a:ext>
                </a:extLst>
              </a:tr>
              <a:tr h="782575">
                <a:tc vMerge="1">
                  <a:txBody>
                    <a:bodyPr/>
                    <a:lstStyle/>
                    <a:p>
                      <a:endParaRPr lang="en-US"/>
                    </a:p>
                  </a:txBody>
                  <a:tcPr/>
                </a:tc>
                <a:tc>
                  <a:txBody>
                    <a:bodyPr/>
                    <a:lstStyle/>
                    <a:p>
                      <a:pPr marL="0" marR="0" lvl="0" algn="ctr">
                        <a:lnSpc>
                          <a:spcPct val="114999"/>
                        </a:lnSpc>
                        <a:spcAft>
                          <a:spcPts val="1000"/>
                        </a:spcAft>
                        <a:buNone/>
                      </a:pPr>
                      <a:r>
                        <a:rPr lang="en-US" sz="1600" b="0" i="0" u="none" strike="noStrike" noProof="0">
                          <a:solidFill>
                            <a:srgbClr val="000000"/>
                          </a:solidFill>
                          <a:effectLst/>
                          <a:latin typeface="Aptos"/>
                        </a:rPr>
                        <a:t>Total number of districts implementing </a:t>
                      </a:r>
                      <a:r>
                        <a:rPr lang="en-US" sz="1600" b="0" i="0" u="none" strike="noStrike" noProof="0" err="1">
                          <a:solidFill>
                            <a:srgbClr val="000000"/>
                          </a:solidFill>
                          <a:effectLst/>
                          <a:latin typeface="Aptos"/>
                        </a:rPr>
                        <a:t>IPTsc</a:t>
                      </a:r>
                      <a:endParaRPr lang="en-US" sz="1600">
                        <a:latin typeface="Aptos"/>
                      </a:endParaRPr>
                    </a:p>
                  </a:txBody>
                  <a:tcPr marL="19237" marR="19237" marT="0" marB="0" anchor="ctr"/>
                </a:tc>
                <a:tc>
                  <a:txBody>
                    <a:bodyPr/>
                    <a:lstStyle/>
                    <a:p>
                      <a:pPr marL="0" marR="0" lvl="0" algn="ctr">
                        <a:lnSpc>
                          <a:spcPct val="114999"/>
                        </a:lnSpc>
                        <a:spcAft>
                          <a:spcPts val="1000"/>
                        </a:spcAft>
                        <a:buNone/>
                      </a:pPr>
                      <a:r>
                        <a:rPr lang="en-GB" sz="1600">
                          <a:effectLst/>
                          <a:latin typeface="Aptos"/>
                        </a:rPr>
                        <a:t>Number of districts with ongoing </a:t>
                      </a:r>
                      <a:r>
                        <a:rPr lang="en-GB" sz="1600" err="1">
                          <a:effectLst/>
                          <a:latin typeface="Aptos"/>
                        </a:rPr>
                        <a:t>IPTsc</a:t>
                      </a:r>
                      <a:r>
                        <a:rPr lang="en-GB" sz="1600">
                          <a:effectLst/>
                          <a:latin typeface="Aptos"/>
                        </a:rPr>
                        <a:t> implementation</a:t>
                      </a:r>
                      <a:endParaRPr lang="en-US" sz="1600">
                        <a:latin typeface="Aptos"/>
                      </a:endParaRPr>
                    </a:p>
                  </a:txBody>
                  <a:tcPr marL="19237" marR="19237" marT="0" marB="0" anchor="ctr"/>
                </a:tc>
                <a:tc>
                  <a:txBody>
                    <a:bodyPr/>
                    <a:lstStyle/>
                    <a:p>
                      <a:pPr marL="0" marR="0" algn="ctr">
                        <a:lnSpc>
                          <a:spcPct val="115000"/>
                        </a:lnSpc>
                        <a:spcAft>
                          <a:spcPts val="1000"/>
                        </a:spcAft>
                        <a:buNone/>
                      </a:pPr>
                      <a:r>
                        <a:rPr lang="en-GB" sz="1600">
                          <a:effectLst/>
                          <a:latin typeface="Aptos"/>
                        </a:rPr>
                        <a:t>Country</a:t>
                      </a:r>
                    </a:p>
                  </a:txBody>
                  <a:tcPr marL="19237" marR="19237" marT="0" marB="0" anchor="ctr"/>
                </a:tc>
                <a:tc>
                  <a:txBody>
                    <a:bodyPr/>
                    <a:lstStyle/>
                    <a:p>
                      <a:pPr marL="0" marR="0" lvl="0" algn="ctr">
                        <a:lnSpc>
                          <a:spcPct val="114999"/>
                        </a:lnSpc>
                        <a:spcAft>
                          <a:spcPts val="1000"/>
                        </a:spcAft>
                        <a:buNone/>
                      </a:pPr>
                      <a:r>
                        <a:rPr lang="en-GB" sz="1600">
                          <a:effectLst/>
                          <a:latin typeface="Aptos"/>
                        </a:rPr>
                        <a:t>Annual</a:t>
                      </a:r>
                      <a:endParaRPr lang="en-US" sz="1600">
                        <a:latin typeface="Aptos"/>
                      </a:endParaRPr>
                    </a:p>
                  </a:txBody>
                  <a:tcPr marL="19237" marR="19237" marT="0" marB="0" anchor="ctr"/>
                </a:tc>
                <a:tc>
                  <a:txBody>
                    <a:bodyPr/>
                    <a:lstStyle/>
                    <a:p>
                      <a:pPr marL="0" marR="0" algn="ctr">
                        <a:lnSpc>
                          <a:spcPct val="115000"/>
                        </a:lnSpc>
                        <a:spcAft>
                          <a:spcPts val="1000"/>
                        </a:spcAft>
                        <a:buNone/>
                      </a:pPr>
                      <a:r>
                        <a:rPr lang="en-GB" sz="1600" b="0" i="0" u="none" strike="noStrike" noProof="0">
                          <a:solidFill>
                            <a:srgbClr val="000000"/>
                          </a:solidFill>
                          <a:effectLst/>
                          <a:latin typeface="Aptos"/>
                        </a:rPr>
                        <a:t>National policy document; program record</a:t>
                      </a:r>
                      <a:r>
                        <a:rPr lang="en-GB" sz="1600">
                          <a:effectLst/>
                          <a:latin typeface="Aptos"/>
                        </a:rPr>
                        <a:t>s</a:t>
                      </a:r>
                      <a:endParaRPr lang="en-US" sz="1600">
                        <a:effectLst/>
                        <a:latin typeface="Aptos"/>
                        <a:ea typeface="MS Mincho"/>
                        <a:cs typeface="Times New Roman"/>
                      </a:endParaRPr>
                    </a:p>
                  </a:txBody>
                  <a:tcPr marL="19237" marR="19237" marT="0" marB="0" anchor="ctr"/>
                </a:tc>
                <a:tc>
                  <a:txBody>
                    <a:bodyPr/>
                    <a:lstStyle/>
                    <a:p>
                      <a:pPr marL="0" marR="0" algn="ctr">
                        <a:lnSpc>
                          <a:spcPct val="115000"/>
                        </a:lnSpc>
                        <a:spcAft>
                          <a:spcPts val="1000"/>
                        </a:spcAft>
                        <a:buNone/>
                      </a:pPr>
                      <a:r>
                        <a:rPr lang="en-GB" sz="1600">
                          <a:effectLst/>
                          <a:latin typeface="Aptos"/>
                        </a:rPr>
                        <a:t>May include districts with </a:t>
                      </a:r>
                      <a:r>
                        <a:rPr lang="en-GB" sz="1600" err="1">
                          <a:effectLst/>
                          <a:latin typeface="Aptos"/>
                        </a:rPr>
                        <a:t>IPTsc</a:t>
                      </a:r>
                      <a:r>
                        <a:rPr lang="en-GB" sz="1600">
                          <a:effectLst/>
                          <a:latin typeface="Aptos"/>
                        </a:rPr>
                        <a:t> implemented as part of research and national policy </a:t>
                      </a:r>
                    </a:p>
                  </a:txBody>
                  <a:tcPr marL="19237" marR="19237" marT="0" marB="0" anchor="ctr"/>
                </a:tc>
                <a:extLst>
                  <a:ext uri="{0D108BD9-81ED-4DB2-BD59-A6C34878D82A}">
                    <a16:rowId xmlns:a16="http://schemas.microsoft.com/office/drawing/2014/main" val="1357710750"/>
                  </a:ext>
                </a:extLst>
              </a:tr>
              <a:tr h="782575">
                <a:tc vMerge="1">
                  <a:txBody>
                    <a:bodyPr/>
                    <a:lstStyle/>
                    <a:p>
                      <a:endParaRPr lang="en-US"/>
                    </a:p>
                  </a:txBody>
                  <a:tcPr/>
                </a:tc>
                <a:tc>
                  <a:txBody>
                    <a:bodyPr/>
                    <a:lstStyle/>
                    <a:p>
                      <a:pPr marL="0" marR="0" lvl="0" algn="ctr">
                        <a:lnSpc>
                          <a:spcPct val="114999"/>
                        </a:lnSpc>
                        <a:spcAft>
                          <a:spcPts val="1000"/>
                        </a:spcAft>
                        <a:buNone/>
                      </a:pPr>
                      <a:r>
                        <a:rPr lang="en-GB" sz="1600">
                          <a:effectLst/>
                          <a:latin typeface="Aptos"/>
                        </a:rPr>
                        <a:t>Number of scheduled </a:t>
                      </a:r>
                      <a:r>
                        <a:rPr lang="en-GB" sz="1600" err="1">
                          <a:effectLst/>
                          <a:latin typeface="Aptos"/>
                        </a:rPr>
                        <a:t>IPTsc</a:t>
                      </a:r>
                      <a:r>
                        <a:rPr lang="en-GB" sz="1600">
                          <a:effectLst/>
                          <a:latin typeface="Aptos"/>
                        </a:rPr>
                        <a:t> doses delivered</a:t>
                      </a:r>
                      <a:endParaRPr lang="en-US" sz="1600">
                        <a:latin typeface="Aptos"/>
                      </a:endParaRPr>
                    </a:p>
                  </a:txBody>
                  <a:tcPr marL="19237" marR="19237" marT="0" marB="0" anchor="ctr"/>
                </a:tc>
                <a:tc>
                  <a:txBody>
                    <a:bodyPr/>
                    <a:lstStyle/>
                    <a:p>
                      <a:pPr marL="0" marR="0" lvl="0" algn="ctr">
                        <a:lnSpc>
                          <a:spcPct val="114999"/>
                        </a:lnSpc>
                        <a:spcAft>
                          <a:spcPts val="1000"/>
                        </a:spcAft>
                        <a:buNone/>
                      </a:pPr>
                      <a:r>
                        <a:rPr lang="en-GB" sz="1600">
                          <a:effectLst/>
                          <a:latin typeface="Aptos"/>
                        </a:rPr>
                        <a:t>Maximum number of possible contact points included in the </a:t>
                      </a:r>
                      <a:r>
                        <a:rPr lang="en-GB" sz="1600" err="1">
                          <a:effectLst/>
                          <a:latin typeface="Aptos"/>
                        </a:rPr>
                        <a:t>IPTsc</a:t>
                      </a:r>
                      <a:r>
                        <a:rPr lang="en-GB" sz="1600">
                          <a:effectLst/>
                          <a:latin typeface="Aptos"/>
                        </a:rPr>
                        <a:t> schedule</a:t>
                      </a:r>
                      <a:endParaRPr lang="en-US" sz="1600">
                        <a:latin typeface="Aptos"/>
                      </a:endParaRPr>
                    </a:p>
                  </a:txBody>
                  <a:tcPr marL="19237" marR="19237" marT="0" marB="0" anchor="ctr"/>
                </a:tc>
                <a:tc>
                  <a:txBody>
                    <a:bodyPr/>
                    <a:lstStyle/>
                    <a:p>
                      <a:pPr marL="0" marR="0" algn="ctr">
                        <a:lnSpc>
                          <a:spcPct val="115000"/>
                        </a:lnSpc>
                        <a:spcAft>
                          <a:spcPts val="1000"/>
                        </a:spcAft>
                        <a:buNone/>
                      </a:pPr>
                      <a:r>
                        <a:rPr lang="en-GB" sz="1600">
                          <a:effectLst/>
                          <a:latin typeface="Aptos"/>
                        </a:rPr>
                        <a:t>Country</a:t>
                      </a:r>
                    </a:p>
                  </a:txBody>
                  <a:tcPr marL="19237" marR="19237" marT="0" marB="0" anchor="ctr"/>
                </a:tc>
                <a:tc>
                  <a:txBody>
                    <a:bodyPr/>
                    <a:lstStyle/>
                    <a:p>
                      <a:pPr marL="0" marR="0" lvl="0" algn="ctr">
                        <a:lnSpc>
                          <a:spcPct val="114999"/>
                        </a:lnSpc>
                        <a:spcAft>
                          <a:spcPts val="1000"/>
                        </a:spcAft>
                        <a:buNone/>
                      </a:pPr>
                      <a:r>
                        <a:rPr lang="en-GB" sz="1600">
                          <a:effectLst/>
                          <a:latin typeface="Aptos"/>
                        </a:rPr>
                        <a:t>Annual</a:t>
                      </a:r>
                      <a:endParaRPr lang="en-US" sz="1600">
                        <a:latin typeface="Aptos"/>
                      </a:endParaRPr>
                    </a:p>
                  </a:txBody>
                  <a:tcPr marL="19237" marR="19237" marT="0" marB="0" anchor="ctr"/>
                </a:tc>
                <a:tc>
                  <a:txBody>
                    <a:bodyPr/>
                    <a:lstStyle/>
                    <a:p>
                      <a:pPr marL="0" marR="0" lvl="0" algn="ctr">
                        <a:lnSpc>
                          <a:spcPct val="114999"/>
                        </a:lnSpc>
                        <a:spcAft>
                          <a:spcPts val="1000"/>
                        </a:spcAft>
                        <a:buNone/>
                      </a:pPr>
                      <a:r>
                        <a:rPr lang="en-GB" sz="1600" b="0" i="0" u="none" strike="noStrike" noProof="0">
                          <a:solidFill>
                            <a:srgbClr val="000000"/>
                          </a:solidFill>
                          <a:effectLst/>
                          <a:latin typeface="Aptos"/>
                        </a:rPr>
                        <a:t>National policy document; program record</a:t>
                      </a:r>
                      <a:r>
                        <a:rPr lang="en-GB" sz="1600">
                          <a:effectLst/>
                          <a:latin typeface="Aptos"/>
                        </a:rPr>
                        <a:t>s</a:t>
                      </a:r>
                      <a:endParaRPr lang="en-US" sz="1600">
                        <a:effectLst/>
                        <a:latin typeface="Aptos"/>
                        <a:ea typeface="MS Mincho"/>
                        <a:cs typeface="Times New Roman"/>
                      </a:endParaRPr>
                    </a:p>
                  </a:txBody>
                  <a:tcPr marL="19237" marR="19237" marT="0" marB="0" anchor="ctr"/>
                </a:tc>
                <a:tc>
                  <a:txBody>
                    <a:bodyPr/>
                    <a:lstStyle/>
                    <a:p>
                      <a:pPr marL="0" marR="0" algn="ctr">
                        <a:lnSpc>
                          <a:spcPct val="115000"/>
                        </a:lnSpc>
                        <a:spcAft>
                          <a:spcPts val="1000"/>
                        </a:spcAft>
                        <a:buNone/>
                      </a:pPr>
                      <a:r>
                        <a:rPr lang="en-GB" sz="1600">
                          <a:effectLst/>
                          <a:latin typeface="Aptos"/>
                        </a:rPr>
                        <a:t>May vary by district within a country based on seasonality</a:t>
                      </a:r>
                    </a:p>
                  </a:txBody>
                  <a:tcPr marL="19237" marR="19237" marT="0" marB="0" anchor="ctr"/>
                </a:tc>
                <a:extLst>
                  <a:ext uri="{0D108BD9-81ED-4DB2-BD59-A6C34878D82A}">
                    <a16:rowId xmlns:a16="http://schemas.microsoft.com/office/drawing/2014/main" val="221424373"/>
                  </a:ext>
                </a:extLst>
              </a:tr>
            </a:tbl>
          </a:graphicData>
        </a:graphic>
      </p:graphicFrame>
    </p:spTree>
    <p:extLst>
      <p:ext uri="{BB962C8B-B14F-4D97-AF65-F5344CB8AC3E}">
        <p14:creationId xmlns:p14="http://schemas.microsoft.com/office/powerpoint/2010/main" val="13965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39DB6-443B-8E49-90A1-E7D785074882}"/>
              </a:ext>
            </a:extLst>
          </p:cNvPr>
          <p:cNvSpPr>
            <a:spLocks noGrp="1"/>
          </p:cNvSpPr>
          <p:nvPr>
            <p:ph type="title"/>
          </p:nvPr>
        </p:nvSpPr>
        <p:spPr>
          <a:xfrm>
            <a:off x="838200" y="1984"/>
            <a:ext cx="10515600" cy="1325563"/>
          </a:xfrm>
        </p:spPr>
        <p:txBody>
          <a:bodyPr/>
          <a:lstStyle/>
          <a:p>
            <a:r>
              <a:rPr lang="en-US" err="1">
                <a:solidFill>
                  <a:schemeClr val="accent3"/>
                </a:solidFill>
              </a:rPr>
              <a:t>IPTsc</a:t>
            </a:r>
            <a:r>
              <a:rPr lang="en-US">
                <a:solidFill>
                  <a:schemeClr val="accent3"/>
                </a:solidFill>
              </a:rPr>
              <a:t> in Tanzania</a:t>
            </a:r>
          </a:p>
        </p:txBody>
      </p:sp>
      <p:sp>
        <p:nvSpPr>
          <p:cNvPr id="3" name="Content Placeholder 2">
            <a:extLst>
              <a:ext uri="{FF2B5EF4-FFF2-40B4-BE49-F238E27FC236}">
                <a16:creationId xmlns:a16="http://schemas.microsoft.com/office/drawing/2014/main" id="{1A6F556D-11A9-705B-F58C-A1FCBC8F56F5}"/>
              </a:ext>
            </a:extLst>
          </p:cNvPr>
          <p:cNvSpPr>
            <a:spLocks noGrp="1"/>
          </p:cNvSpPr>
          <p:nvPr>
            <p:ph sz="half" idx="1"/>
          </p:nvPr>
        </p:nvSpPr>
        <p:spPr>
          <a:xfrm>
            <a:off x="838200" y="1327771"/>
            <a:ext cx="6414498" cy="4402708"/>
          </a:xfrm>
        </p:spPr>
        <p:txBody>
          <a:bodyPr vert="horz" lIns="91440" tIns="45720" rIns="91440" bIns="45720" rtlCol="0" anchor="t">
            <a:normAutofit lnSpcReduction="10000"/>
          </a:bodyPr>
          <a:lstStyle/>
          <a:p>
            <a:r>
              <a:rPr lang="en-US"/>
              <a:t>Progressed from clinical trials, implementation, to programmatic implementation in 5 councils in 2024</a:t>
            </a:r>
          </a:p>
          <a:p>
            <a:pPr marL="0" indent="0">
              <a:buNone/>
            </a:pPr>
            <a:endParaRPr lang="en-US"/>
          </a:p>
          <a:p>
            <a:r>
              <a:rPr lang="en-US"/>
              <a:t>Support </a:t>
            </a:r>
            <a:r>
              <a:rPr lang="en-US" b="1" dirty="0"/>
              <a:t>teachers to deliver</a:t>
            </a:r>
            <a:r>
              <a:rPr lang="en-US"/>
              <a:t> </a:t>
            </a:r>
            <a:r>
              <a:rPr lang="en-US" err="1"/>
              <a:t>IPTsc</a:t>
            </a:r>
            <a:r>
              <a:rPr lang="en-US"/>
              <a:t> to all primary school students </a:t>
            </a:r>
            <a:r>
              <a:rPr lang="en-US" b="1"/>
              <a:t>once per school term</a:t>
            </a:r>
            <a:r>
              <a:rPr lang="en-US"/>
              <a:t> (=3 cycles/year) with </a:t>
            </a:r>
            <a:r>
              <a:rPr lang="en-US" b="1" err="1"/>
              <a:t>dihydroartmisinin</a:t>
            </a:r>
            <a:r>
              <a:rPr lang="en-US" b="1"/>
              <a:t>-piperaquine</a:t>
            </a:r>
          </a:p>
          <a:p>
            <a:endParaRPr lang="en-US" b="1"/>
          </a:p>
          <a:p>
            <a:r>
              <a:rPr lang="en-US"/>
              <a:t>Implementation guide and M&amp;E indicators developed</a:t>
            </a:r>
          </a:p>
        </p:txBody>
      </p:sp>
      <p:pic>
        <p:nvPicPr>
          <p:cNvPr id="5" name="Content Placeholder 4" descr="A map of the united states&#10;&#10;AI-generated content may be incorrect.">
            <a:extLst>
              <a:ext uri="{FF2B5EF4-FFF2-40B4-BE49-F238E27FC236}">
                <a16:creationId xmlns:a16="http://schemas.microsoft.com/office/drawing/2014/main" id="{CD20D7C4-F2BA-A478-0803-ECC4C2FCBFB1}"/>
              </a:ext>
            </a:extLst>
          </p:cNvPr>
          <p:cNvPicPr>
            <a:picLocks noGrp="1" noChangeAspect="1"/>
          </p:cNvPicPr>
          <p:nvPr>
            <p:ph sz="half" idx="2"/>
          </p:nvPr>
        </p:nvPicPr>
        <p:blipFill>
          <a:blip r:embed="rId2"/>
          <a:stretch>
            <a:fillRect/>
          </a:stretch>
        </p:blipFill>
        <p:spPr>
          <a:xfrm>
            <a:off x="7746520" y="2991117"/>
            <a:ext cx="4446336" cy="3627643"/>
          </a:xfrm>
          <a:prstGeom prst="rect">
            <a:avLst/>
          </a:prstGeom>
        </p:spPr>
      </p:pic>
      <p:pic>
        <p:nvPicPr>
          <p:cNvPr id="8" name="Picture 7" descr="A green and white rectangular object with text&#10;&#10;AI-generated content may be incorrect.">
            <a:extLst>
              <a:ext uri="{FF2B5EF4-FFF2-40B4-BE49-F238E27FC236}">
                <a16:creationId xmlns:a16="http://schemas.microsoft.com/office/drawing/2014/main" id="{14A2B78B-9707-D3EC-2633-4055092EE58C}"/>
              </a:ext>
            </a:extLst>
          </p:cNvPr>
          <p:cNvPicPr>
            <a:picLocks noChangeAspect="1"/>
          </p:cNvPicPr>
          <p:nvPr/>
        </p:nvPicPr>
        <p:blipFill>
          <a:blip r:embed="rId3"/>
          <a:stretch>
            <a:fillRect/>
          </a:stretch>
        </p:blipFill>
        <p:spPr>
          <a:xfrm>
            <a:off x="8508500" y="343756"/>
            <a:ext cx="2555269" cy="2668713"/>
          </a:xfrm>
          <a:prstGeom prst="rect">
            <a:avLst/>
          </a:prstGeom>
        </p:spPr>
      </p:pic>
      <p:sp>
        <p:nvSpPr>
          <p:cNvPr id="4" name="TextBox 3">
            <a:extLst>
              <a:ext uri="{FF2B5EF4-FFF2-40B4-BE49-F238E27FC236}">
                <a16:creationId xmlns:a16="http://schemas.microsoft.com/office/drawing/2014/main" id="{7B320299-E942-9ACE-1BF8-FBB5B5D72F34}"/>
              </a:ext>
            </a:extLst>
          </p:cNvPr>
          <p:cNvSpPr txBox="1"/>
          <p:nvPr/>
        </p:nvSpPr>
        <p:spPr>
          <a:xfrm>
            <a:off x="2214562" y="6084093"/>
            <a:ext cx="58864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49000"/>
                  </a:schemeClr>
                </a:solidFill>
              </a:rPr>
              <a:t>Developed with Geofrey Makenga (NIMR), Glory </a:t>
            </a:r>
            <a:r>
              <a:rPr lang="en-US" err="1">
                <a:solidFill>
                  <a:schemeClr val="bg1">
                    <a:lumMod val="49000"/>
                  </a:schemeClr>
                </a:solidFill>
              </a:rPr>
              <a:t>Mlagwa</a:t>
            </a:r>
            <a:r>
              <a:rPr lang="en-US" dirty="0">
                <a:solidFill>
                  <a:schemeClr val="bg1">
                    <a:lumMod val="49000"/>
                  </a:schemeClr>
                </a:solidFill>
              </a:rPr>
              <a:t> and Abdullah </a:t>
            </a:r>
            <a:r>
              <a:rPr lang="en-US" err="1">
                <a:solidFill>
                  <a:schemeClr val="bg1">
                    <a:lumMod val="49000"/>
                  </a:schemeClr>
                </a:solidFill>
              </a:rPr>
              <a:t>Lusasi</a:t>
            </a:r>
            <a:r>
              <a:rPr lang="en-US" dirty="0">
                <a:solidFill>
                  <a:schemeClr val="bg1">
                    <a:lumMod val="49000"/>
                  </a:schemeClr>
                </a:solidFill>
              </a:rPr>
              <a:t> (TZ NMCP)</a:t>
            </a:r>
          </a:p>
        </p:txBody>
      </p:sp>
    </p:spTree>
    <p:extLst>
      <p:ext uri="{BB962C8B-B14F-4D97-AF65-F5344CB8AC3E}">
        <p14:creationId xmlns:p14="http://schemas.microsoft.com/office/powerpoint/2010/main" val="2171390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6478C7A-52FD-95B3-DBC1-75B2EC2AAE37}"/>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M&amp;E in Tanzania – Logical Framework</a:t>
            </a:r>
          </a:p>
        </p:txBody>
      </p:sp>
      <p:graphicFrame>
        <p:nvGraphicFramePr>
          <p:cNvPr id="4" name="Content Placeholder 3">
            <a:extLst>
              <a:ext uri="{FF2B5EF4-FFF2-40B4-BE49-F238E27FC236}">
                <a16:creationId xmlns:a16="http://schemas.microsoft.com/office/drawing/2014/main" id="{2C3744EF-D2A5-8330-178F-5128516E692F}"/>
              </a:ext>
            </a:extLst>
          </p:cNvPr>
          <p:cNvGraphicFramePr>
            <a:graphicFrameLocks noGrp="1"/>
          </p:cNvGraphicFramePr>
          <p:nvPr>
            <p:ph idx="1"/>
            <p:extLst>
              <p:ext uri="{D42A27DB-BD31-4B8C-83A1-F6EECF244321}">
                <p14:modId xmlns:p14="http://schemas.microsoft.com/office/powerpoint/2010/main" val="3639026579"/>
              </p:ext>
            </p:extLst>
          </p:nvPr>
        </p:nvGraphicFramePr>
        <p:xfrm>
          <a:off x="898251" y="1809973"/>
          <a:ext cx="10683021" cy="4712025"/>
        </p:xfrm>
        <a:graphic>
          <a:graphicData uri="http://schemas.openxmlformats.org/drawingml/2006/table">
            <a:tbl>
              <a:tblPr firstRow="1" firstCol="1" bandRow="1">
                <a:solidFill>
                  <a:schemeClr val="bg1"/>
                </a:solidFill>
                <a:tableStyleId>{5C22544A-7EE6-4342-B048-85BDC9FD1C3A}</a:tableStyleId>
              </a:tblPr>
              <a:tblGrid>
                <a:gridCol w="2117922">
                  <a:extLst>
                    <a:ext uri="{9D8B030D-6E8A-4147-A177-3AD203B41FA5}">
                      <a16:colId xmlns:a16="http://schemas.microsoft.com/office/drawing/2014/main" val="529559655"/>
                    </a:ext>
                  </a:extLst>
                </a:gridCol>
                <a:gridCol w="2158146">
                  <a:extLst>
                    <a:ext uri="{9D8B030D-6E8A-4147-A177-3AD203B41FA5}">
                      <a16:colId xmlns:a16="http://schemas.microsoft.com/office/drawing/2014/main" val="620830513"/>
                    </a:ext>
                  </a:extLst>
                </a:gridCol>
                <a:gridCol w="2094710">
                  <a:extLst>
                    <a:ext uri="{9D8B030D-6E8A-4147-A177-3AD203B41FA5}">
                      <a16:colId xmlns:a16="http://schemas.microsoft.com/office/drawing/2014/main" val="4228374837"/>
                    </a:ext>
                  </a:extLst>
                </a:gridCol>
                <a:gridCol w="2197421">
                  <a:extLst>
                    <a:ext uri="{9D8B030D-6E8A-4147-A177-3AD203B41FA5}">
                      <a16:colId xmlns:a16="http://schemas.microsoft.com/office/drawing/2014/main" val="244958706"/>
                    </a:ext>
                  </a:extLst>
                </a:gridCol>
                <a:gridCol w="2114822">
                  <a:extLst>
                    <a:ext uri="{9D8B030D-6E8A-4147-A177-3AD203B41FA5}">
                      <a16:colId xmlns:a16="http://schemas.microsoft.com/office/drawing/2014/main" val="932892866"/>
                    </a:ext>
                  </a:extLst>
                </a:gridCol>
              </a:tblGrid>
              <a:tr h="437945">
                <a:tc>
                  <a:txBody>
                    <a:bodyPr/>
                    <a:lstStyle/>
                    <a:p>
                      <a:pPr marL="0" marR="0">
                        <a:lnSpc>
                          <a:spcPct val="115000"/>
                        </a:lnSpc>
                        <a:spcAft>
                          <a:spcPts val="1000"/>
                        </a:spcAft>
                        <a:buNone/>
                      </a:pPr>
                      <a:r>
                        <a:rPr lang="en-GB" sz="1600" b="0" cap="none" spc="0">
                          <a:solidFill>
                            <a:schemeClr val="bg1"/>
                          </a:solidFill>
                          <a:effectLst/>
                        </a:rPr>
                        <a:t>Inputs</a:t>
                      </a:r>
                      <a:endParaRPr lang="en-US" sz="1600" b="0" cap="none" spc="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marL="0" marR="0">
                        <a:lnSpc>
                          <a:spcPct val="115000"/>
                        </a:lnSpc>
                        <a:spcAft>
                          <a:spcPts val="1000"/>
                        </a:spcAft>
                        <a:buNone/>
                      </a:pPr>
                      <a:r>
                        <a:rPr lang="en-GB" sz="1600" b="0" cap="none" spc="0">
                          <a:solidFill>
                            <a:schemeClr val="bg1"/>
                          </a:solidFill>
                          <a:effectLst/>
                        </a:rPr>
                        <a:t>Activities</a:t>
                      </a:r>
                      <a:endParaRPr lang="en-US" sz="1600" b="0" cap="none" spc="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a:lnSpc>
                          <a:spcPct val="115000"/>
                        </a:lnSpc>
                        <a:spcAft>
                          <a:spcPts val="1000"/>
                        </a:spcAft>
                        <a:buNone/>
                      </a:pPr>
                      <a:r>
                        <a:rPr lang="en-GB" sz="1600" b="0" cap="none" spc="0">
                          <a:solidFill>
                            <a:schemeClr val="bg1"/>
                          </a:solidFill>
                          <a:effectLst/>
                        </a:rPr>
                        <a:t>Outputs</a:t>
                      </a:r>
                      <a:endParaRPr lang="en-US" sz="1600" b="0" cap="none" spc="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a:lnSpc>
                          <a:spcPct val="115000"/>
                        </a:lnSpc>
                        <a:spcAft>
                          <a:spcPts val="1000"/>
                        </a:spcAft>
                        <a:buNone/>
                      </a:pPr>
                      <a:r>
                        <a:rPr lang="en-GB" sz="1600" b="0" cap="none" spc="0">
                          <a:solidFill>
                            <a:schemeClr val="bg1"/>
                          </a:solidFill>
                          <a:effectLst/>
                        </a:rPr>
                        <a:t>Outcomes</a:t>
                      </a:r>
                      <a:endParaRPr lang="en-US" sz="1600" b="0" cap="none" spc="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a:lnSpc>
                          <a:spcPct val="115000"/>
                        </a:lnSpc>
                        <a:spcAft>
                          <a:spcPts val="1000"/>
                        </a:spcAft>
                        <a:buNone/>
                      </a:pPr>
                      <a:r>
                        <a:rPr lang="en-GB" sz="1600" b="0" cap="none" spc="0">
                          <a:solidFill>
                            <a:schemeClr val="bg1"/>
                          </a:solidFill>
                          <a:effectLst/>
                        </a:rPr>
                        <a:t>Impact</a:t>
                      </a:r>
                      <a:endParaRPr lang="en-US" sz="1600" b="0" cap="none" spc="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2987518403"/>
                  </a:ext>
                </a:extLst>
              </a:tr>
              <a:tr h="922058">
                <a:tc>
                  <a:txBody>
                    <a:bodyPr/>
                    <a:lstStyle/>
                    <a:p>
                      <a:pPr marL="0" marR="0">
                        <a:lnSpc>
                          <a:spcPct val="115000"/>
                        </a:lnSpc>
                        <a:spcAft>
                          <a:spcPts val="1000"/>
                        </a:spcAft>
                        <a:buNone/>
                      </a:pPr>
                      <a:r>
                        <a:rPr lang="en-GB" sz="1600" b="0" cap="none" spc="0" err="1">
                          <a:solidFill>
                            <a:schemeClr val="tx1"/>
                          </a:solidFill>
                          <a:effectLst/>
                        </a:rPr>
                        <a:t>IPTsc</a:t>
                      </a:r>
                      <a:r>
                        <a:rPr lang="en-GB" sz="1600" b="0" cap="none" spc="0">
                          <a:solidFill>
                            <a:schemeClr val="tx1"/>
                          </a:solidFill>
                          <a:effectLst/>
                        </a:rPr>
                        <a:t> medications (DHA-PQ)</a:t>
                      </a:r>
                      <a:endParaRPr lang="en-US" sz="1600" b="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nSpc>
                          <a:spcPct val="115000"/>
                        </a:lnSpc>
                        <a:spcAft>
                          <a:spcPts val="1000"/>
                        </a:spcAft>
                        <a:buNone/>
                      </a:pPr>
                      <a:r>
                        <a:rPr lang="en-GB" sz="1600" cap="none" spc="0">
                          <a:solidFill>
                            <a:schemeClr val="tx1"/>
                          </a:solidFill>
                          <a:effectLst/>
                        </a:rPr>
                        <a:t>Distribute medication to schools and CHWs</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nSpc>
                          <a:spcPct val="115000"/>
                        </a:lnSpc>
                        <a:spcAft>
                          <a:spcPts val="1000"/>
                        </a:spcAft>
                        <a:buNone/>
                      </a:pPr>
                      <a:r>
                        <a:rPr lang="en-GB" sz="1600" cap="none" spc="0">
                          <a:solidFill>
                            <a:schemeClr val="tx1"/>
                          </a:solidFill>
                          <a:effectLst/>
                        </a:rPr>
                        <a:t>#/proportion of SAC receiving 3-day </a:t>
                      </a:r>
                      <a:r>
                        <a:rPr lang="en-GB" sz="1600" cap="none" spc="0" err="1">
                          <a:solidFill>
                            <a:schemeClr val="tx1"/>
                          </a:solidFill>
                          <a:effectLst/>
                        </a:rPr>
                        <a:t>IPTsc</a:t>
                      </a:r>
                      <a:r>
                        <a:rPr lang="en-GB" sz="1600" cap="none" spc="0">
                          <a:solidFill>
                            <a:schemeClr val="tx1"/>
                          </a:solidFill>
                          <a:effectLst/>
                        </a:rPr>
                        <a:t> courses</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nSpc>
                          <a:spcPct val="115000"/>
                        </a:lnSpc>
                        <a:spcAft>
                          <a:spcPts val="1000"/>
                        </a:spcAft>
                        <a:buNone/>
                      </a:pPr>
                      <a:r>
                        <a:rPr lang="en-GB" sz="1600" cap="none" spc="0">
                          <a:solidFill>
                            <a:schemeClr val="tx1"/>
                          </a:solidFill>
                          <a:effectLst/>
                        </a:rPr>
                        <a:t>High adherence and complete dosing</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nSpc>
                          <a:spcPct val="115000"/>
                        </a:lnSpc>
                        <a:spcAft>
                          <a:spcPts val="1000"/>
                        </a:spcAft>
                        <a:buNone/>
                      </a:pPr>
                      <a:r>
                        <a:rPr lang="en-GB" sz="1600" cap="none" spc="0">
                          <a:solidFill>
                            <a:schemeClr val="tx1"/>
                          </a:solidFill>
                          <a:effectLst/>
                        </a:rPr>
                        <a:t>Reduced parasitaemia in SAC</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501550340"/>
                  </a:ext>
                </a:extLst>
              </a:tr>
              <a:tr h="922058">
                <a:tc>
                  <a:txBody>
                    <a:bodyPr/>
                    <a:lstStyle/>
                    <a:p>
                      <a:pPr marL="0" marR="0">
                        <a:lnSpc>
                          <a:spcPct val="115000"/>
                        </a:lnSpc>
                        <a:spcAft>
                          <a:spcPts val="1000"/>
                        </a:spcAft>
                        <a:buNone/>
                      </a:pPr>
                      <a:r>
                        <a:rPr lang="en-GB" sz="1600" b="0" cap="none" spc="0">
                          <a:solidFill>
                            <a:schemeClr val="tx1"/>
                          </a:solidFill>
                          <a:effectLst/>
                        </a:rPr>
                        <a:t>Trained CHWs and teachers</a:t>
                      </a:r>
                      <a:endParaRPr lang="en-US" sz="1600" b="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nSpc>
                          <a:spcPct val="115000"/>
                        </a:lnSpc>
                        <a:spcAft>
                          <a:spcPts val="1000"/>
                        </a:spcAft>
                        <a:buNone/>
                      </a:pPr>
                      <a:r>
                        <a:rPr lang="en-GB" sz="1600" cap="none" spc="0">
                          <a:solidFill>
                            <a:schemeClr val="tx1"/>
                          </a:solidFill>
                          <a:effectLst/>
                        </a:rPr>
                        <a:t>Conduct </a:t>
                      </a:r>
                      <a:r>
                        <a:rPr lang="en-GB" sz="1600" cap="none" spc="0" err="1">
                          <a:solidFill>
                            <a:schemeClr val="tx1"/>
                          </a:solidFill>
                          <a:effectLst/>
                        </a:rPr>
                        <a:t>IPTsc</a:t>
                      </a:r>
                      <a:r>
                        <a:rPr lang="en-GB" sz="1600" cap="none" spc="0">
                          <a:solidFill>
                            <a:schemeClr val="tx1"/>
                          </a:solidFill>
                          <a:effectLst/>
                        </a:rPr>
                        <a:t> administration rounds</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nSpc>
                          <a:spcPct val="115000"/>
                        </a:lnSpc>
                        <a:spcAft>
                          <a:spcPts val="1000"/>
                        </a:spcAft>
                        <a:buNone/>
                      </a:pPr>
                      <a:r>
                        <a:rPr lang="en-GB" sz="1600" cap="none" spc="0">
                          <a:solidFill>
                            <a:schemeClr val="tx1"/>
                          </a:solidFill>
                          <a:effectLst/>
                        </a:rPr>
                        <a:t>Proportion of children reached per round</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nSpc>
                          <a:spcPct val="115000"/>
                        </a:lnSpc>
                        <a:spcAft>
                          <a:spcPts val="1000"/>
                        </a:spcAft>
                        <a:buNone/>
                      </a:pPr>
                      <a:r>
                        <a:rPr lang="en-GB" sz="1600" cap="none" spc="0">
                          <a:solidFill>
                            <a:schemeClr val="tx1"/>
                          </a:solidFill>
                          <a:effectLst/>
                        </a:rPr>
                        <a:t>Improved supply chain and reduced wastage</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nSpc>
                          <a:spcPct val="115000"/>
                        </a:lnSpc>
                        <a:spcAft>
                          <a:spcPts val="1000"/>
                        </a:spcAft>
                        <a:buNone/>
                      </a:pPr>
                      <a:r>
                        <a:rPr lang="en-GB" sz="1600" cap="none" spc="0">
                          <a:solidFill>
                            <a:schemeClr val="tx1"/>
                          </a:solidFill>
                          <a:effectLst/>
                        </a:rPr>
                        <a:t>Reduced malaria incidence and absenteeism</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695527349"/>
                  </a:ext>
                </a:extLst>
              </a:tr>
              <a:tr h="922058">
                <a:tc>
                  <a:txBody>
                    <a:bodyPr/>
                    <a:lstStyle/>
                    <a:p>
                      <a:pPr marL="0" marR="0">
                        <a:lnSpc>
                          <a:spcPct val="115000"/>
                        </a:lnSpc>
                        <a:spcAft>
                          <a:spcPts val="1000"/>
                        </a:spcAft>
                        <a:buNone/>
                      </a:pPr>
                      <a:r>
                        <a:rPr lang="en-GB" sz="1600" b="0" cap="none" spc="0">
                          <a:solidFill>
                            <a:schemeClr val="tx1"/>
                          </a:solidFill>
                          <a:effectLst/>
                        </a:rPr>
                        <a:t>School and health systems infrastructure</a:t>
                      </a:r>
                      <a:endParaRPr lang="en-US" sz="1600" b="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0" marR="0">
                        <a:lnSpc>
                          <a:spcPct val="115000"/>
                        </a:lnSpc>
                        <a:spcAft>
                          <a:spcPts val="1000"/>
                        </a:spcAft>
                        <a:buNone/>
                      </a:pPr>
                      <a:r>
                        <a:rPr lang="en-GB" sz="1600" cap="none" spc="0">
                          <a:solidFill>
                            <a:schemeClr val="tx1"/>
                          </a:solidFill>
                          <a:effectLst/>
                        </a:rPr>
                        <a:t>Monitor adverse events and adherence</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0" marR="0">
                        <a:lnSpc>
                          <a:spcPct val="115000"/>
                        </a:lnSpc>
                        <a:spcAft>
                          <a:spcPts val="1000"/>
                        </a:spcAft>
                        <a:buNone/>
                      </a:pPr>
                      <a:r>
                        <a:rPr lang="en-GB" sz="1600" cap="none" spc="0">
                          <a:solidFill>
                            <a:schemeClr val="tx1"/>
                          </a:solidFill>
                          <a:effectLst/>
                        </a:rPr>
                        <a:t>Adverse events reported, doses used, doses wasted</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0" marR="0">
                        <a:lnSpc>
                          <a:spcPct val="115000"/>
                        </a:lnSpc>
                        <a:spcAft>
                          <a:spcPts val="1000"/>
                        </a:spcAft>
                        <a:buNone/>
                      </a:pPr>
                      <a:r>
                        <a:rPr lang="en-GB" sz="1600" cap="none" spc="0">
                          <a:solidFill>
                            <a:schemeClr val="tx1"/>
                          </a:solidFill>
                          <a:effectLst/>
                        </a:rPr>
                        <a:t>Improved reporting and timely response to safety signals</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0" marR="0">
                        <a:lnSpc>
                          <a:spcPct val="115000"/>
                        </a:lnSpc>
                        <a:spcAft>
                          <a:spcPts val="1000"/>
                        </a:spcAft>
                        <a:buNone/>
                      </a:pPr>
                      <a:r>
                        <a:rPr lang="en-GB" sz="1600" cap="none" spc="0">
                          <a:solidFill>
                            <a:schemeClr val="tx1"/>
                          </a:solidFill>
                          <a:effectLst/>
                        </a:rPr>
                        <a:t>Improved academic performance among SAC</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533761971"/>
                  </a:ext>
                </a:extLst>
              </a:tr>
              <a:tr h="1164113">
                <a:tc>
                  <a:txBody>
                    <a:bodyPr/>
                    <a:lstStyle/>
                    <a:p>
                      <a:pPr marL="0" marR="0">
                        <a:lnSpc>
                          <a:spcPct val="115000"/>
                        </a:lnSpc>
                        <a:spcAft>
                          <a:spcPts val="1000"/>
                        </a:spcAft>
                        <a:buNone/>
                      </a:pPr>
                      <a:r>
                        <a:rPr lang="en-GB" sz="1600" b="0" cap="none" spc="0">
                          <a:solidFill>
                            <a:schemeClr val="tx1"/>
                          </a:solidFill>
                          <a:effectLst/>
                        </a:rPr>
                        <a:t>M&amp;E tools, reporting forms, supervision</a:t>
                      </a:r>
                      <a:endParaRPr lang="en-US" sz="1600" b="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nSpc>
                          <a:spcPct val="115000"/>
                        </a:lnSpc>
                        <a:spcAft>
                          <a:spcPts val="1000"/>
                        </a:spcAft>
                        <a:buNone/>
                      </a:pPr>
                      <a:r>
                        <a:rPr lang="en-GB" sz="1600" cap="none" spc="0">
                          <a:solidFill>
                            <a:schemeClr val="tx1"/>
                          </a:solidFill>
                          <a:effectLst/>
                        </a:rPr>
                        <a:t>Collect, </a:t>
                      </a:r>
                      <a:r>
                        <a:rPr lang="en-GB" sz="1600" cap="none" spc="0" err="1">
                          <a:solidFill>
                            <a:schemeClr val="tx1"/>
                          </a:solidFill>
                          <a:effectLst/>
                        </a:rPr>
                        <a:t>analyze</a:t>
                      </a:r>
                      <a:r>
                        <a:rPr lang="en-GB" sz="1600" cap="none" spc="0">
                          <a:solidFill>
                            <a:schemeClr val="tx1"/>
                          </a:solidFill>
                          <a:effectLst/>
                        </a:rPr>
                        <a:t>, and report </a:t>
                      </a:r>
                      <a:r>
                        <a:rPr lang="en-GB" sz="1600" cap="none" spc="0" err="1">
                          <a:solidFill>
                            <a:schemeClr val="tx1"/>
                          </a:solidFill>
                          <a:effectLst/>
                        </a:rPr>
                        <a:t>IPTsc</a:t>
                      </a:r>
                      <a:r>
                        <a:rPr lang="en-GB" sz="1600" cap="none" spc="0">
                          <a:solidFill>
                            <a:schemeClr val="tx1"/>
                          </a:solidFill>
                          <a:effectLst/>
                        </a:rPr>
                        <a:t> round data</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nSpc>
                          <a:spcPct val="115000"/>
                        </a:lnSpc>
                        <a:spcAft>
                          <a:spcPts val="1000"/>
                        </a:spcAft>
                        <a:buNone/>
                      </a:pPr>
                      <a:r>
                        <a:rPr lang="en-GB" sz="1600" cap="none" spc="0" err="1">
                          <a:solidFill>
                            <a:schemeClr val="tx1"/>
                          </a:solidFill>
                          <a:effectLst/>
                        </a:rPr>
                        <a:t>IPTsc</a:t>
                      </a:r>
                      <a:r>
                        <a:rPr lang="en-GB" sz="1600" cap="none" spc="0">
                          <a:solidFill>
                            <a:schemeClr val="tx1"/>
                          </a:solidFill>
                          <a:effectLst/>
                        </a:rPr>
                        <a:t> reporting data collected from each school and community round</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nSpc>
                          <a:spcPct val="115000"/>
                        </a:lnSpc>
                        <a:spcAft>
                          <a:spcPts val="1000"/>
                        </a:spcAft>
                        <a:buNone/>
                      </a:pPr>
                      <a:r>
                        <a:rPr lang="en-GB" sz="1600" cap="none" spc="0">
                          <a:solidFill>
                            <a:schemeClr val="tx1"/>
                          </a:solidFill>
                          <a:effectLst/>
                        </a:rPr>
                        <a:t>Better-informed decision-making by district and national health managers</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nSpc>
                          <a:spcPct val="115000"/>
                        </a:lnSpc>
                        <a:spcAft>
                          <a:spcPts val="1000"/>
                        </a:spcAft>
                        <a:buNone/>
                      </a:pPr>
                      <a:r>
                        <a:rPr lang="en-GB" sz="1600" cap="none" spc="0">
                          <a:solidFill>
                            <a:schemeClr val="tx1"/>
                          </a:solidFill>
                          <a:effectLst/>
                        </a:rPr>
                        <a:t>Long-term impact on malaria control and education sector collaboration</a:t>
                      </a:r>
                      <a:endParaRPr lang="en-US" sz="1600" cap="none" spc="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12560" marR="64939" marT="86585" marB="86585">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806608175"/>
                  </a:ext>
                </a:extLst>
              </a:tr>
            </a:tbl>
          </a:graphicData>
        </a:graphic>
      </p:graphicFrame>
    </p:spTree>
    <p:extLst>
      <p:ext uri="{BB962C8B-B14F-4D97-AF65-F5344CB8AC3E}">
        <p14:creationId xmlns:p14="http://schemas.microsoft.com/office/powerpoint/2010/main" val="210790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AB83-976B-0D1C-5042-C6A9E55C94FC}"/>
              </a:ext>
            </a:extLst>
          </p:cNvPr>
          <p:cNvSpPr>
            <a:spLocks noGrp="1"/>
          </p:cNvSpPr>
          <p:nvPr>
            <p:ph type="title"/>
          </p:nvPr>
        </p:nvSpPr>
        <p:spPr/>
        <p:txBody>
          <a:bodyPr/>
          <a:lstStyle/>
          <a:p>
            <a:r>
              <a:rPr lang="en-US">
                <a:solidFill>
                  <a:schemeClr val="accent3"/>
                </a:solidFill>
              </a:rPr>
              <a:t>Lessons learned from Tanzania</a:t>
            </a:r>
          </a:p>
        </p:txBody>
      </p:sp>
      <p:sp>
        <p:nvSpPr>
          <p:cNvPr id="7" name="Content Placeholder 6">
            <a:extLst>
              <a:ext uri="{FF2B5EF4-FFF2-40B4-BE49-F238E27FC236}">
                <a16:creationId xmlns:a16="http://schemas.microsoft.com/office/drawing/2014/main" id="{515D92E7-00AD-AF3D-680B-BE64816CB614}"/>
              </a:ext>
            </a:extLst>
          </p:cNvPr>
          <p:cNvSpPr>
            <a:spLocks noGrp="1"/>
          </p:cNvSpPr>
          <p:nvPr>
            <p:ph sz="half" idx="2"/>
          </p:nvPr>
        </p:nvSpPr>
        <p:spPr>
          <a:xfrm>
            <a:off x="838200" y="1685257"/>
            <a:ext cx="6491705" cy="4351338"/>
          </a:xfrm>
        </p:spPr>
        <p:txBody>
          <a:bodyPr vert="horz" lIns="91440" tIns="45720" rIns="91440" bIns="45720" rtlCol="0" anchor="t">
            <a:normAutofit/>
          </a:bodyPr>
          <a:lstStyle/>
          <a:p>
            <a:r>
              <a:rPr lang="en-US" sz="2400" dirty="0">
                <a:latin typeface="Aptos Display"/>
              </a:rPr>
              <a:t>Paper registers and manual compilation of reports is time consuming and potentially error prone </a:t>
            </a:r>
          </a:p>
          <a:p>
            <a:pPr marL="0" indent="0">
              <a:buNone/>
            </a:pPr>
            <a:r>
              <a:rPr lang="en-US" sz="2400" dirty="0">
                <a:latin typeface="Aptos Display"/>
              </a:rPr>
              <a:t>  </a:t>
            </a:r>
            <a:r>
              <a:rPr lang="en-US" sz="2400" dirty="0">
                <a:latin typeface="Cambria"/>
                <a:ea typeface="Cambria"/>
              </a:rPr>
              <a:t> </a:t>
            </a:r>
            <a:r>
              <a:rPr lang="en-US" sz="2400" dirty="0">
                <a:latin typeface="Calibri"/>
                <a:ea typeface="Calibri"/>
                <a:cs typeface="Calibri"/>
              </a:rPr>
              <a:t>--&gt; </a:t>
            </a:r>
            <a:r>
              <a:rPr lang="en-US" sz="2400" dirty="0">
                <a:latin typeface="Aptos Display"/>
              </a:rPr>
              <a:t>desire for digitalization</a:t>
            </a:r>
          </a:p>
          <a:p>
            <a:pPr marL="0" indent="0">
              <a:buNone/>
            </a:pPr>
            <a:endParaRPr lang="en-US" sz="2400" dirty="0">
              <a:latin typeface="Aptos Display"/>
              <a:cs typeface="Arial"/>
            </a:endParaRPr>
          </a:p>
          <a:p>
            <a:r>
              <a:rPr lang="en-US" sz="2400" dirty="0">
                <a:latin typeface="Aptos Display"/>
              </a:rPr>
              <a:t>Desire to link with M&amp;E of other school health interventions, e.g. deworming</a:t>
            </a:r>
          </a:p>
          <a:p>
            <a:endParaRPr lang="en-US" sz="2400" dirty="0">
              <a:latin typeface="Aptos Display"/>
            </a:endParaRPr>
          </a:p>
          <a:p>
            <a:r>
              <a:rPr lang="en-US" sz="2400">
                <a:latin typeface="Aptos Display"/>
              </a:rPr>
              <a:t>Impact is challenging to assess using routine data due to binary aggregation of data (&lt;5yo vs &gt;=5yo)</a:t>
            </a:r>
            <a:endParaRPr lang="en-US" sz="2400" dirty="0">
              <a:latin typeface="Aptos Display"/>
            </a:endParaRPr>
          </a:p>
        </p:txBody>
      </p:sp>
      <p:pic>
        <p:nvPicPr>
          <p:cNvPr id="6" name="Content Placeholder 3" descr="A person carrying a bag and a motorcycle&#10;&#10;AI-generated content may be incorrect.">
            <a:extLst>
              <a:ext uri="{FF2B5EF4-FFF2-40B4-BE49-F238E27FC236}">
                <a16:creationId xmlns:a16="http://schemas.microsoft.com/office/drawing/2014/main" id="{948B5F54-0F52-3360-A503-642B43653FE4}"/>
              </a:ext>
            </a:extLst>
          </p:cNvPr>
          <p:cNvPicPr>
            <a:picLocks noChangeAspect="1"/>
          </p:cNvPicPr>
          <p:nvPr/>
        </p:nvPicPr>
        <p:blipFill>
          <a:blip r:embed="rId2"/>
          <a:srcRect l="51444"/>
          <a:stretch>
            <a:fillRect/>
          </a:stretch>
        </p:blipFill>
        <p:spPr>
          <a:xfrm>
            <a:off x="9350972" y="601077"/>
            <a:ext cx="2472095" cy="3007812"/>
          </a:xfrm>
          <a:prstGeom prst="rect">
            <a:avLst/>
          </a:prstGeom>
        </p:spPr>
      </p:pic>
      <p:pic>
        <p:nvPicPr>
          <p:cNvPr id="4" name="Content Placeholder 3" descr="A person carrying a bag and a motorcycle&#10;&#10;AI-generated content may be incorrect.">
            <a:extLst>
              <a:ext uri="{FF2B5EF4-FFF2-40B4-BE49-F238E27FC236}">
                <a16:creationId xmlns:a16="http://schemas.microsoft.com/office/drawing/2014/main" id="{A67400B2-3DBF-0839-7098-79E2C59F2C7A}"/>
              </a:ext>
            </a:extLst>
          </p:cNvPr>
          <p:cNvPicPr>
            <a:picLocks noGrp="1" noChangeAspect="1"/>
          </p:cNvPicPr>
          <p:nvPr>
            <p:ph sz="half" idx="1"/>
          </p:nvPr>
        </p:nvPicPr>
        <p:blipFill>
          <a:blip r:embed="rId2"/>
          <a:srcRect l="-1548" r="50322"/>
          <a:stretch>
            <a:fillRect/>
          </a:stretch>
        </p:blipFill>
        <p:spPr>
          <a:xfrm>
            <a:off x="7930147" y="2978367"/>
            <a:ext cx="2654322" cy="3061854"/>
          </a:xfrm>
          <a:prstGeom prst="rect">
            <a:avLst/>
          </a:prstGeom>
        </p:spPr>
      </p:pic>
    </p:spTree>
    <p:extLst>
      <p:ext uri="{BB962C8B-B14F-4D97-AF65-F5344CB8AC3E}">
        <p14:creationId xmlns:p14="http://schemas.microsoft.com/office/powerpoint/2010/main" val="980302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F4F7-265B-B358-E34A-838E6A6B5B2D}"/>
              </a:ext>
            </a:extLst>
          </p:cNvPr>
          <p:cNvSpPr>
            <a:spLocks noGrp="1"/>
          </p:cNvSpPr>
          <p:nvPr>
            <p:ph type="title"/>
          </p:nvPr>
        </p:nvSpPr>
        <p:spPr/>
        <p:txBody>
          <a:bodyPr/>
          <a:lstStyle/>
          <a:p>
            <a:r>
              <a:rPr lang="en-US">
                <a:solidFill>
                  <a:schemeClr val="accent3"/>
                </a:solidFill>
              </a:rPr>
              <a:t>Next steps </a:t>
            </a:r>
          </a:p>
        </p:txBody>
      </p:sp>
      <p:sp>
        <p:nvSpPr>
          <p:cNvPr id="3" name="Content Placeholder 2">
            <a:extLst>
              <a:ext uri="{FF2B5EF4-FFF2-40B4-BE49-F238E27FC236}">
                <a16:creationId xmlns:a16="http://schemas.microsoft.com/office/drawing/2014/main" id="{F84E8604-4E86-C607-C3C5-0FC136C4B2A1}"/>
              </a:ext>
            </a:extLst>
          </p:cNvPr>
          <p:cNvSpPr>
            <a:spLocks noGrp="1"/>
          </p:cNvSpPr>
          <p:nvPr>
            <p:ph idx="1"/>
          </p:nvPr>
        </p:nvSpPr>
        <p:spPr>
          <a:xfrm>
            <a:off x="838200" y="1825625"/>
            <a:ext cx="8511209" cy="4351338"/>
          </a:xfrm>
        </p:spPr>
        <p:txBody>
          <a:bodyPr vert="horz" lIns="91440" tIns="45720" rIns="91440" bIns="45720" rtlCol="0" anchor="t">
            <a:normAutofit/>
          </a:bodyPr>
          <a:lstStyle/>
          <a:p>
            <a:r>
              <a:rPr lang="en-US"/>
              <a:t>Formally assess country-level interest and progress</a:t>
            </a:r>
          </a:p>
          <a:p>
            <a:r>
              <a:rPr lang="en-US"/>
              <a:t>Develop M&amp;E framework</a:t>
            </a:r>
          </a:p>
          <a:p>
            <a:pPr lvl="1" indent="-457200">
              <a:buFont typeface="Courier New" panose="020B0604020202020204" pitchFamily="34" charset="0"/>
              <a:buChar char="o"/>
            </a:pPr>
            <a:r>
              <a:rPr lang="en-US"/>
              <a:t>Generalize Tanzania's indicators incorporating lessons learned</a:t>
            </a:r>
          </a:p>
          <a:p>
            <a:pPr lvl="1" indent="-457200">
              <a:buFont typeface="Courier New" panose="020B0604020202020204" pitchFamily="34" charset="0"/>
              <a:buChar char="o"/>
            </a:pPr>
            <a:r>
              <a:rPr lang="en-US"/>
              <a:t>Align terminology and structure with SMC and PMC frameworks </a:t>
            </a:r>
          </a:p>
          <a:p>
            <a:r>
              <a:rPr lang="en-US"/>
              <a:t>Advocate for age disaggregated routine data to support prioritization (disease-based) and impact indicators</a:t>
            </a:r>
          </a:p>
          <a:p>
            <a:endParaRPr lang="en-US"/>
          </a:p>
        </p:txBody>
      </p:sp>
      <p:pic>
        <p:nvPicPr>
          <p:cNvPr id="4" name="Picture 3" descr="A mosquito on a book&#10;&#10;AI-generated content may be incorrect.">
            <a:extLst>
              <a:ext uri="{FF2B5EF4-FFF2-40B4-BE49-F238E27FC236}">
                <a16:creationId xmlns:a16="http://schemas.microsoft.com/office/drawing/2014/main" id="{8DA4E66C-DC42-FBE8-3028-0BC5C25AC4D1}"/>
              </a:ext>
            </a:extLst>
          </p:cNvPr>
          <p:cNvPicPr>
            <a:picLocks noChangeAspect="1"/>
          </p:cNvPicPr>
          <p:nvPr/>
        </p:nvPicPr>
        <p:blipFill>
          <a:blip r:embed="rId2"/>
          <a:stretch>
            <a:fillRect/>
          </a:stretch>
        </p:blipFill>
        <p:spPr>
          <a:xfrm>
            <a:off x="9134061" y="2057400"/>
            <a:ext cx="2438400" cy="2743200"/>
          </a:xfrm>
          <a:prstGeom prst="rect">
            <a:avLst/>
          </a:prstGeom>
        </p:spPr>
      </p:pic>
    </p:spTree>
    <p:extLst>
      <p:ext uri="{BB962C8B-B14F-4D97-AF65-F5344CB8AC3E}">
        <p14:creationId xmlns:p14="http://schemas.microsoft.com/office/powerpoint/2010/main" val="127186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31093-425A-8AA6-5900-1106E5D3E2B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57726A1-4DEA-CD18-7E8B-9E8EC80AE9E7}"/>
              </a:ext>
            </a:extLst>
          </p:cNvPr>
          <p:cNvSpPr>
            <a:spLocks noGrp="1"/>
          </p:cNvSpPr>
          <p:nvPr>
            <p:ph type="body" sz="quarter" idx="11"/>
          </p:nvPr>
        </p:nvSpPr>
        <p:spPr>
          <a:xfrm>
            <a:off x="289773" y="900130"/>
            <a:ext cx="10958951" cy="5801887"/>
          </a:xfrm>
        </p:spPr>
        <p:txBody>
          <a:bodyPr vert="horz" lIns="91440" tIns="45720" rIns="91440" bIns="45720" rtlCol="0" anchor="t">
            <a:noAutofit/>
          </a:bodyPr>
          <a:lstStyle/>
          <a:p>
            <a:pPr marL="739775" lvl="2" indent="-282575">
              <a:lnSpc>
                <a:spcPct val="97000"/>
              </a:lnSpc>
              <a:spcBef>
                <a:spcPts val="0"/>
              </a:spcBef>
              <a:spcAft>
                <a:spcPts val="800"/>
              </a:spcAft>
            </a:pPr>
            <a:endParaRPr lang="en-US" sz="2400" dirty="0">
              <a:highlight>
                <a:srgbClr val="FFFF00"/>
              </a:highlight>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r>
              <a:rPr lang="en-US" sz="2800" dirty="0">
                <a:latin typeface="Gill Sans MT" panose="020B0502020104020203" pitchFamily="34" charset="0"/>
                <a:cs typeface="Times New Roman" panose="02020603050405020304" pitchFamily="18" charset="0"/>
              </a:rPr>
              <a:t>Changes in funding environment slightly changed the composition of the sub-group including its focus. The sub-group has suggested the following key activities for 2026 (to be validated today by countries and partners):</a:t>
            </a:r>
          </a:p>
          <a:p>
            <a:pPr marL="739775" lvl="2" indent="-282575">
              <a:lnSpc>
                <a:spcPct val="97000"/>
              </a:lnSpc>
              <a:spcBef>
                <a:spcPts val="0"/>
              </a:spcBef>
              <a:spcAft>
                <a:spcPts val="800"/>
              </a:spcAft>
            </a:pPr>
            <a:r>
              <a:rPr lang="en-US" sz="2800" dirty="0">
                <a:latin typeface="Gill Sans MT"/>
                <a:cs typeface="Times New Roman"/>
              </a:rPr>
              <a:t>Initiative to have a ‘dictionary for SMC, PMC and </a:t>
            </a:r>
            <a:r>
              <a:rPr lang="en-US" sz="2800" dirty="0" err="1">
                <a:latin typeface="Gill Sans MT"/>
                <a:cs typeface="Times New Roman"/>
              </a:rPr>
              <a:t>IPTsc</a:t>
            </a:r>
            <a:r>
              <a:rPr lang="en-US" sz="2800" dirty="0">
                <a:latin typeface="Gill Sans MT"/>
                <a:cs typeface="Times New Roman"/>
              </a:rPr>
              <a:t> performance indicators’ or one common document for these indicators for easy access by countries</a:t>
            </a:r>
          </a:p>
          <a:p>
            <a:pPr marL="739775" lvl="2" indent="-282575">
              <a:lnSpc>
                <a:spcPct val="97000"/>
              </a:lnSpc>
              <a:spcBef>
                <a:spcPts val="0"/>
              </a:spcBef>
              <a:spcAft>
                <a:spcPts val="800"/>
              </a:spcAft>
            </a:pPr>
            <a:r>
              <a:rPr lang="en-US" sz="2800" dirty="0">
                <a:latin typeface="Gill Sans MT" panose="020B0502020104020203" pitchFamily="34" charset="0"/>
                <a:cs typeface="Times New Roman" panose="02020603050405020304" pitchFamily="18" charset="0"/>
              </a:rPr>
              <a:t>Gathering sample country-level data collection tools for peer learning and exchange across countries. Tools would eventually be linked to indicators in the dictionary as example of tools that can be used to inform indicators.</a:t>
            </a:r>
          </a:p>
          <a:p>
            <a:pPr marL="739775" lvl="2" indent="-282575">
              <a:lnSpc>
                <a:spcPct val="97000"/>
              </a:lnSpc>
              <a:spcBef>
                <a:spcPts val="0"/>
              </a:spcBef>
              <a:spcAft>
                <a:spcPts val="800"/>
              </a:spcAft>
            </a:pPr>
            <a:r>
              <a:rPr lang="en-US" sz="2800" dirty="0">
                <a:latin typeface="Gill Sans MT" panose="020B0502020104020203" pitchFamily="34" charset="0"/>
                <a:cs typeface="Times New Roman" panose="02020603050405020304" pitchFamily="18" charset="0"/>
              </a:rPr>
              <a:t>Organize a series of webinars </a:t>
            </a:r>
          </a:p>
          <a:p>
            <a:pPr marL="282575" lvl="1" indent="-282575">
              <a:lnSpc>
                <a:spcPct val="97000"/>
              </a:lnSpc>
              <a:spcBef>
                <a:spcPts val="0"/>
              </a:spcBef>
              <a:spcAft>
                <a:spcPts val="800"/>
              </a:spcAft>
            </a:pPr>
            <a:endParaRPr lang="en-US" sz="2800" dirty="0">
              <a:latin typeface="Gill Sans MT" panose="020B0502020104020203"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A6D3C4EE-576A-7B21-CECC-D56593E670B7}"/>
              </a:ext>
            </a:extLst>
          </p:cNvPr>
          <p:cNvSpPr txBox="1">
            <a:spLocks/>
          </p:cNvSpPr>
          <p:nvPr/>
        </p:nvSpPr>
        <p:spPr>
          <a:xfrm>
            <a:off x="627527" y="155983"/>
            <a:ext cx="10515600" cy="74414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US" sz="4000">
                <a:solidFill>
                  <a:srgbClr val="0067B9"/>
                </a:solidFill>
                <a:latin typeface="Gill Sans MT"/>
              </a:rPr>
              <a:t>Sub-group updates</a:t>
            </a:r>
            <a:endParaRPr lang="en-US" sz="4000">
              <a:solidFill>
                <a:srgbClr val="0067B9"/>
              </a:solidFill>
            </a:endParaRPr>
          </a:p>
        </p:txBody>
      </p:sp>
      <p:pic>
        <p:nvPicPr>
          <p:cNvPr id="4" name="Picture 3">
            <a:extLst>
              <a:ext uri="{FF2B5EF4-FFF2-40B4-BE49-F238E27FC236}">
                <a16:creationId xmlns:a16="http://schemas.microsoft.com/office/drawing/2014/main" id="{3DC8EFC1-F435-AE68-1C7B-30F8D239CE51}"/>
              </a:ext>
            </a:extLst>
          </p:cNvPr>
          <p:cNvPicPr>
            <a:picLocks noChangeAspect="1"/>
          </p:cNvPicPr>
          <p:nvPr/>
        </p:nvPicPr>
        <p:blipFill>
          <a:blip r:embed="rId2"/>
          <a:stretch>
            <a:fillRect/>
          </a:stretch>
        </p:blipFill>
        <p:spPr>
          <a:xfrm>
            <a:off x="10744817" y="5957869"/>
            <a:ext cx="1447183" cy="904991"/>
          </a:xfrm>
          <a:prstGeom prst="rect">
            <a:avLst/>
          </a:prstGeom>
        </p:spPr>
      </p:pic>
    </p:spTree>
    <p:extLst>
      <p:ext uri="{BB962C8B-B14F-4D97-AF65-F5344CB8AC3E}">
        <p14:creationId xmlns:p14="http://schemas.microsoft.com/office/powerpoint/2010/main" val="2444630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29D55-D37A-9DE5-904F-75C9BD72B31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565F977-FEEC-436F-52E3-94215BB7E9C4}"/>
              </a:ext>
            </a:extLst>
          </p:cNvPr>
          <p:cNvSpPr>
            <a:spLocks noGrp="1"/>
          </p:cNvSpPr>
          <p:nvPr>
            <p:ph type="body" sz="quarter" idx="11"/>
          </p:nvPr>
        </p:nvSpPr>
        <p:spPr>
          <a:xfrm>
            <a:off x="2273447" y="4230670"/>
            <a:ext cx="7520793" cy="1655863"/>
          </a:xfrm>
        </p:spPr>
        <p:txBody>
          <a:bodyPr vert="horz" lIns="91440" tIns="45720" rIns="91440" bIns="45720" rtlCol="0" anchor="t">
            <a:noAutofit/>
          </a:bodyPr>
          <a:lstStyle/>
          <a:p>
            <a:pPr marL="457200" lvl="2" indent="0">
              <a:lnSpc>
                <a:spcPct val="97000"/>
              </a:lnSpc>
              <a:spcBef>
                <a:spcPts val="0"/>
              </a:spcBef>
              <a:spcAft>
                <a:spcPts val="800"/>
              </a:spcAft>
              <a:buNone/>
            </a:pPr>
            <a:r>
              <a:rPr lang="en-US" sz="2400" dirty="0">
                <a:latin typeface="Gill Sans MT" panose="020B0502020104020203" pitchFamily="34" charset="0"/>
                <a:cs typeface="Times New Roman" panose="02020603050405020304" pitchFamily="18" charset="0"/>
              </a:rPr>
              <a:t>Facilitator: Jacques Kouakou </a:t>
            </a:r>
          </a:p>
        </p:txBody>
      </p:sp>
      <p:sp>
        <p:nvSpPr>
          <p:cNvPr id="7" name="Title 1">
            <a:extLst>
              <a:ext uri="{FF2B5EF4-FFF2-40B4-BE49-F238E27FC236}">
                <a16:creationId xmlns:a16="http://schemas.microsoft.com/office/drawing/2014/main" id="{814247AD-6C4C-4E69-B627-E1385E11A163}"/>
              </a:ext>
            </a:extLst>
          </p:cNvPr>
          <p:cNvSpPr txBox="1">
            <a:spLocks/>
          </p:cNvSpPr>
          <p:nvPr/>
        </p:nvSpPr>
        <p:spPr>
          <a:xfrm>
            <a:off x="1820774" y="2000817"/>
            <a:ext cx="9016224" cy="197548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US" sz="4000">
                <a:solidFill>
                  <a:srgbClr val="0067B9"/>
                </a:solidFill>
                <a:latin typeface="Gill Sans MT"/>
              </a:rPr>
              <a:t>Discussion and feedback on 3 priorities for M&amp;E sub-group for 2026</a:t>
            </a:r>
          </a:p>
          <a:p>
            <a:endParaRPr lang="en-US" sz="4000">
              <a:solidFill>
                <a:srgbClr val="0067B9"/>
              </a:solidFill>
            </a:endParaRPr>
          </a:p>
        </p:txBody>
      </p:sp>
      <p:pic>
        <p:nvPicPr>
          <p:cNvPr id="4" name="Picture 3">
            <a:extLst>
              <a:ext uri="{FF2B5EF4-FFF2-40B4-BE49-F238E27FC236}">
                <a16:creationId xmlns:a16="http://schemas.microsoft.com/office/drawing/2014/main" id="{11AA62B2-532B-D9AF-4354-415F75C8CEA5}"/>
              </a:ext>
            </a:extLst>
          </p:cNvPr>
          <p:cNvPicPr>
            <a:picLocks noChangeAspect="1"/>
          </p:cNvPicPr>
          <p:nvPr/>
        </p:nvPicPr>
        <p:blipFill>
          <a:blip r:embed="rId2"/>
          <a:stretch>
            <a:fillRect/>
          </a:stretch>
        </p:blipFill>
        <p:spPr>
          <a:xfrm>
            <a:off x="10744817" y="5957869"/>
            <a:ext cx="1447183" cy="904991"/>
          </a:xfrm>
          <a:prstGeom prst="rect">
            <a:avLst/>
          </a:prstGeom>
        </p:spPr>
      </p:pic>
    </p:spTree>
    <p:extLst>
      <p:ext uri="{BB962C8B-B14F-4D97-AF65-F5344CB8AC3E}">
        <p14:creationId xmlns:p14="http://schemas.microsoft.com/office/powerpoint/2010/main" val="1968138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D00DA-BFB3-4786-6DC1-EC1061DD05A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6BBD43D-AF8C-F45C-40CC-A4EB93710DEE}"/>
              </a:ext>
            </a:extLst>
          </p:cNvPr>
          <p:cNvSpPr txBox="1">
            <a:spLocks/>
          </p:cNvSpPr>
          <p:nvPr/>
        </p:nvSpPr>
        <p:spPr>
          <a:xfrm>
            <a:off x="562341" y="217284"/>
            <a:ext cx="11379179" cy="121316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US" sz="4000">
                <a:solidFill>
                  <a:srgbClr val="0067B9"/>
                </a:solidFill>
                <a:latin typeface="Gill Sans MT"/>
              </a:rPr>
              <a:t>3 suggested priorities for M&amp;E sub-group for 2026</a:t>
            </a:r>
          </a:p>
          <a:p>
            <a:endParaRPr lang="en-US" sz="4000">
              <a:solidFill>
                <a:srgbClr val="0067B9"/>
              </a:solidFill>
            </a:endParaRPr>
          </a:p>
        </p:txBody>
      </p:sp>
      <p:pic>
        <p:nvPicPr>
          <p:cNvPr id="4" name="Picture 3">
            <a:extLst>
              <a:ext uri="{FF2B5EF4-FFF2-40B4-BE49-F238E27FC236}">
                <a16:creationId xmlns:a16="http://schemas.microsoft.com/office/drawing/2014/main" id="{132ED85B-5AE6-3C69-E08B-D51AE02741EF}"/>
              </a:ext>
            </a:extLst>
          </p:cNvPr>
          <p:cNvPicPr>
            <a:picLocks noChangeAspect="1"/>
          </p:cNvPicPr>
          <p:nvPr/>
        </p:nvPicPr>
        <p:blipFill>
          <a:blip r:embed="rId2"/>
          <a:stretch>
            <a:fillRect/>
          </a:stretch>
        </p:blipFill>
        <p:spPr>
          <a:xfrm>
            <a:off x="10744817" y="5957869"/>
            <a:ext cx="1447183" cy="904991"/>
          </a:xfrm>
          <a:prstGeom prst="rect">
            <a:avLst/>
          </a:prstGeom>
        </p:spPr>
      </p:pic>
      <p:sp>
        <p:nvSpPr>
          <p:cNvPr id="2" name="Text Placeholder 2">
            <a:extLst>
              <a:ext uri="{FF2B5EF4-FFF2-40B4-BE49-F238E27FC236}">
                <a16:creationId xmlns:a16="http://schemas.microsoft.com/office/drawing/2014/main" id="{24EC3E21-98EE-9C5A-4000-CC0CDF91114C}"/>
              </a:ext>
            </a:extLst>
          </p:cNvPr>
          <p:cNvSpPr>
            <a:spLocks noGrp="1"/>
          </p:cNvSpPr>
          <p:nvPr>
            <p:ph type="body" sz="quarter" idx="11"/>
          </p:nvPr>
        </p:nvSpPr>
        <p:spPr>
          <a:xfrm>
            <a:off x="325987" y="788586"/>
            <a:ext cx="10958951" cy="5852130"/>
          </a:xfrm>
        </p:spPr>
        <p:txBody>
          <a:bodyPr vert="horz" lIns="91440" tIns="45720" rIns="91440" bIns="45720" rtlCol="0" anchor="t">
            <a:noAutofit/>
          </a:bodyPr>
          <a:lstStyle/>
          <a:p>
            <a:pPr marL="739775" lvl="2" indent="-282575">
              <a:lnSpc>
                <a:spcPct val="97000"/>
              </a:lnSpc>
              <a:spcBef>
                <a:spcPts val="0"/>
              </a:spcBef>
              <a:spcAft>
                <a:spcPts val="800"/>
              </a:spcAft>
            </a:pPr>
            <a:endParaRPr lang="en-US" sz="2400" dirty="0">
              <a:highlight>
                <a:srgbClr val="FFFF00"/>
              </a:highlight>
              <a:latin typeface="Gill Sans MT" panose="020B0502020104020203" pitchFamily="34" charset="0"/>
              <a:cs typeface="Times New Roman" panose="02020603050405020304" pitchFamily="18" charset="0"/>
            </a:endParaRPr>
          </a:p>
          <a:p>
            <a:pPr marL="914400" lvl="2" indent="-457200">
              <a:lnSpc>
                <a:spcPct val="97000"/>
              </a:lnSpc>
              <a:spcBef>
                <a:spcPts val="0"/>
              </a:spcBef>
              <a:spcAft>
                <a:spcPts val="800"/>
              </a:spcAft>
              <a:buFont typeface="+mj-lt"/>
              <a:buAutoNum type="arabicPeriod"/>
            </a:pPr>
            <a:r>
              <a:rPr lang="en-US" sz="2400" dirty="0">
                <a:latin typeface="Gill Sans MT"/>
                <a:cs typeface="Times New Roman"/>
              </a:rPr>
              <a:t>Initiative to have a ‘dictionary for SMC, PMC and </a:t>
            </a:r>
            <a:r>
              <a:rPr lang="en-US" sz="2400" dirty="0" err="1">
                <a:latin typeface="Gill Sans MT"/>
                <a:cs typeface="Times New Roman"/>
              </a:rPr>
              <a:t>IPTsc</a:t>
            </a:r>
            <a:r>
              <a:rPr lang="en-US" sz="2400" dirty="0">
                <a:latin typeface="Gill Sans MT"/>
                <a:cs typeface="Times New Roman"/>
              </a:rPr>
              <a:t> performance indicators’</a:t>
            </a:r>
          </a:p>
          <a:p>
            <a:pPr marL="1371600" lvl="3" indent="-457200">
              <a:lnSpc>
                <a:spcPct val="97000"/>
              </a:lnSpc>
              <a:spcBef>
                <a:spcPts val="0"/>
              </a:spcBef>
              <a:spcAft>
                <a:spcPts val="800"/>
              </a:spcAft>
              <a:buFont typeface="+mj-lt"/>
              <a:buAutoNum type="alphaLcParenR"/>
            </a:pPr>
            <a:r>
              <a:rPr lang="en-US" sz="2200" dirty="0">
                <a:latin typeface="Gill Sans MT"/>
                <a:cs typeface="Times New Roman"/>
              </a:rPr>
              <a:t>Idea is to have one document with performance indicators across these 3 areas of chemoprevention that countries can reference for ease of access – especially useful for countries starting with one of these activities.</a:t>
            </a:r>
          </a:p>
          <a:p>
            <a:pPr marL="1371600" lvl="3" indent="-457200">
              <a:lnSpc>
                <a:spcPct val="97000"/>
              </a:lnSpc>
              <a:spcBef>
                <a:spcPts val="0"/>
              </a:spcBef>
              <a:spcAft>
                <a:spcPts val="800"/>
              </a:spcAft>
              <a:buFont typeface="+mj-lt"/>
              <a:buAutoNum type="alphaLcParenR"/>
            </a:pPr>
            <a:r>
              <a:rPr lang="en-US" sz="2200" dirty="0">
                <a:latin typeface="Gill Sans MT"/>
                <a:cs typeface="Times New Roman"/>
              </a:rPr>
              <a:t>Document could have a similar lay out as current M&amp;E frameworks: </a:t>
            </a:r>
          </a:p>
          <a:p>
            <a:pPr marL="1885950" lvl="4" indent="-514350">
              <a:lnSpc>
                <a:spcPct val="97000"/>
              </a:lnSpc>
              <a:spcBef>
                <a:spcPts val="0"/>
              </a:spcBef>
              <a:spcAft>
                <a:spcPts val="800"/>
              </a:spcAft>
              <a:buFont typeface="+mj-lt"/>
              <a:buAutoNum type="romanLcPeriod"/>
            </a:pPr>
            <a:r>
              <a:rPr lang="en-US" sz="2200" dirty="0">
                <a:latin typeface="Gill Sans MT"/>
                <a:cs typeface="Times New Roman"/>
              </a:rPr>
              <a:t>Input, output, outcome and impact indicators</a:t>
            </a:r>
          </a:p>
          <a:p>
            <a:pPr marL="1885950" lvl="4" indent="-514350">
              <a:lnSpc>
                <a:spcPct val="97000"/>
              </a:lnSpc>
              <a:spcBef>
                <a:spcPts val="0"/>
              </a:spcBef>
              <a:spcAft>
                <a:spcPts val="800"/>
              </a:spcAft>
              <a:buFont typeface="+mj-lt"/>
              <a:buAutoNum type="romanLcPeriod"/>
            </a:pPr>
            <a:r>
              <a:rPr lang="en-US" sz="2200" dirty="0">
                <a:latin typeface="Gill Sans MT"/>
                <a:cs typeface="Times New Roman"/>
              </a:rPr>
              <a:t>Outline core indicators</a:t>
            </a:r>
          </a:p>
          <a:p>
            <a:pPr marL="1885950" lvl="4" indent="-514350">
              <a:lnSpc>
                <a:spcPct val="97000"/>
              </a:lnSpc>
              <a:spcBef>
                <a:spcPts val="0"/>
              </a:spcBef>
              <a:spcAft>
                <a:spcPts val="800"/>
              </a:spcAft>
              <a:buFont typeface="+mj-lt"/>
              <a:buAutoNum type="romanLcPeriod"/>
            </a:pPr>
            <a:r>
              <a:rPr lang="en-US" sz="2200" dirty="0">
                <a:latin typeface="Gill Sans MT"/>
                <a:cs typeface="Times New Roman"/>
              </a:rPr>
              <a:t>Outline potential efficiencies &amp; challenges</a:t>
            </a:r>
          </a:p>
          <a:p>
            <a:pPr marL="914400" lvl="2" indent="-457200">
              <a:lnSpc>
                <a:spcPct val="97000"/>
              </a:lnSpc>
              <a:spcBef>
                <a:spcPts val="0"/>
              </a:spcBef>
              <a:spcAft>
                <a:spcPts val="800"/>
              </a:spcAft>
              <a:buFont typeface="+mj-lt"/>
              <a:buAutoNum type="arabicPeriod"/>
            </a:pPr>
            <a:r>
              <a:rPr lang="en-US" sz="2400" dirty="0">
                <a:latin typeface="Gill Sans MT" panose="020B0502020104020203" pitchFamily="34" charset="0"/>
                <a:cs typeface="Times New Roman" panose="02020603050405020304" pitchFamily="18" charset="0"/>
              </a:rPr>
              <a:t>Gathering sample country-level data collection tools for peer learning and exchange across countries. These tools would eventually be linked to indicators in the dictionary as example of forms that can be used to inform indicators. </a:t>
            </a:r>
            <a:r>
              <a:rPr lang="en-US" sz="2400" dirty="0">
                <a:latin typeface="Gill Sans MT" panose="020B0502020104020203" pitchFamily="34" charset="0"/>
                <a:cs typeface="Times New Roman" panose="02020603050405020304" pitchFamily="18" charset="0"/>
                <a:hlinkClick r:id="rId3"/>
              </a:rPr>
              <a:t>Google Drive link</a:t>
            </a:r>
            <a:r>
              <a:rPr lang="en-US" sz="2400" dirty="0">
                <a:latin typeface="Gill Sans MT" panose="020B0502020104020203" pitchFamily="34" charset="0"/>
                <a:cs typeface="Times New Roman" panose="02020603050405020304" pitchFamily="18" charset="0"/>
              </a:rPr>
              <a:t>.</a:t>
            </a:r>
          </a:p>
          <a:p>
            <a:pPr marL="914400" lvl="2" indent="-457200">
              <a:lnSpc>
                <a:spcPct val="97000"/>
              </a:lnSpc>
              <a:spcBef>
                <a:spcPts val="0"/>
              </a:spcBef>
              <a:spcAft>
                <a:spcPts val="800"/>
              </a:spcAft>
              <a:buFont typeface="+mj-lt"/>
              <a:buAutoNum type="arabicPeriod"/>
            </a:pPr>
            <a:r>
              <a:rPr lang="en-US" sz="2400" dirty="0">
                <a:latin typeface="Gill Sans MT" panose="020B0502020104020203" pitchFamily="34" charset="0"/>
                <a:cs typeface="Times New Roman" panose="02020603050405020304" pitchFamily="18" charset="0"/>
              </a:rPr>
              <a:t>Organize a series of webinars </a:t>
            </a:r>
          </a:p>
          <a:p>
            <a:pPr marL="282575" lvl="1" indent="-282575">
              <a:lnSpc>
                <a:spcPct val="97000"/>
              </a:lnSpc>
              <a:spcBef>
                <a:spcPts val="0"/>
              </a:spcBef>
              <a:spcAft>
                <a:spcPts val="800"/>
              </a:spcAft>
            </a:pPr>
            <a:endParaRPr lang="en-US" sz="2800" dirty="0">
              <a:latin typeface="Gill Sans MT" panose="020B0502020104020203" pitchFamily="34" charset="0"/>
              <a:cs typeface="Times New Roman" panose="02020603050405020304" pitchFamily="18" charset="0"/>
            </a:endParaRPr>
          </a:p>
        </p:txBody>
      </p:sp>
    </p:spTree>
    <p:extLst>
      <p:ext uri="{BB962C8B-B14F-4D97-AF65-F5344CB8AC3E}">
        <p14:creationId xmlns:p14="http://schemas.microsoft.com/office/powerpoint/2010/main" val="226099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5ED50-7310-96ED-5E10-D7FDA03ABC4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C260183-6AE9-FF76-5626-9463F6F0E312}"/>
              </a:ext>
            </a:extLst>
          </p:cNvPr>
          <p:cNvSpPr txBox="1">
            <a:spLocks/>
          </p:cNvSpPr>
          <p:nvPr/>
        </p:nvSpPr>
        <p:spPr>
          <a:xfrm>
            <a:off x="562341" y="217284"/>
            <a:ext cx="11379179" cy="121316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pPr algn="ctr"/>
            <a:r>
              <a:rPr lang="en-US" sz="4000" dirty="0">
                <a:solidFill>
                  <a:srgbClr val="0067B9"/>
                </a:solidFill>
                <a:latin typeface="Gill Sans MT"/>
              </a:rPr>
              <a:t>Gathering your feedback through </a:t>
            </a:r>
            <a:r>
              <a:rPr lang="en-US" sz="4000" dirty="0" err="1">
                <a:solidFill>
                  <a:srgbClr val="0067B9"/>
                </a:solidFill>
                <a:latin typeface="Gill Sans MT"/>
              </a:rPr>
              <a:t>Mentimeter</a:t>
            </a:r>
            <a:endParaRPr lang="en-US" sz="4000" dirty="0">
              <a:solidFill>
                <a:srgbClr val="0067B9"/>
              </a:solidFill>
              <a:latin typeface="Gill Sans MT"/>
            </a:endParaRPr>
          </a:p>
          <a:p>
            <a:endParaRPr lang="en-US" sz="4000" dirty="0">
              <a:solidFill>
                <a:srgbClr val="0067B9"/>
              </a:solidFill>
            </a:endParaRPr>
          </a:p>
        </p:txBody>
      </p:sp>
      <p:pic>
        <p:nvPicPr>
          <p:cNvPr id="4" name="Picture 3">
            <a:extLst>
              <a:ext uri="{FF2B5EF4-FFF2-40B4-BE49-F238E27FC236}">
                <a16:creationId xmlns:a16="http://schemas.microsoft.com/office/drawing/2014/main" id="{1D628054-070A-BB61-1272-3CD76793CA40}"/>
              </a:ext>
            </a:extLst>
          </p:cNvPr>
          <p:cNvPicPr>
            <a:picLocks noChangeAspect="1"/>
          </p:cNvPicPr>
          <p:nvPr/>
        </p:nvPicPr>
        <p:blipFill>
          <a:blip r:embed="rId2"/>
          <a:stretch>
            <a:fillRect/>
          </a:stretch>
        </p:blipFill>
        <p:spPr>
          <a:xfrm>
            <a:off x="10744817" y="5957869"/>
            <a:ext cx="1447183" cy="904991"/>
          </a:xfrm>
          <a:prstGeom prst="rect">
            <a:avLst/>
          </a:prstGeom>
        </p:spPr>
      </p:pic>
      <p:sp>
        <p:nvSpPr>
          <p:cNvPr id="2" name="Text Placeholder 2">
            <a:extLst>
              <a:ext uri="{FF2B5EF4-FFF2-40B4-BE49-F238E27FC236}">
                <a16:creationId xmlns:a16="http://schemas.microsoft.com/office/drawing/2014/main" id="{090B364B-2E9B-5669-F4BD-480CA46909CD}"/>
              </a:ext>
            </a:extLst>
          </p:cNvPr>
          <p:cNvSpPr>
            <a:spLocks noGrp="1"/>
          </p:cNvSpPr>
          <p:nvPr>
            <p:ph type="body" sz="quarter" idx="11"/>
          </p:nvPr>
        </p:nvSpPr>
        <p:spPr>
          <a:xfrm>
            <a:off x="325987" y="788586"/>
            <a:ext cx="10958951" cy="5852130"/>
          </a:xfrm>
        </p:spPr>
        <p:txBody>
          <a:bodyPr vert="horz" lIns="91440" tIns="45720" rIns="91440" bIns="45720" rtlCol="0" anchor="t">
            <a:noAutofit/>
          </a:bodyPr>
          <a:lstStyle/>
          <a:p>
            <a:pPr marL="739775" lvl="2" indent="-282575">
              <a:lnSpc>
                <a:spcPct val="97000"/>
              </a:lnSpc>
              <a:spcBef>
                <a:spcPts val="0"/>
              </a:spcBef>
              <a:spcAft>
                <a:spcPts val="800"/>
              </a:spcAft>
            </a:pPr>
            <a:endParaRPr lang="en-US" sz="2400" dirty="0">
              <a:highlight>
                <a:srgbClr val="FFFF00"/>
              </a:highlight>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endParaRPr lang="en-US" sz="2800" dirty="0">
              <a:latin typeface="Gill Sans MT" panose="020B0502020104020203" pitchFamily="34" charset="0"/>
              <a:cs typeface="Times New Roman" panose="02020603050405020304" pitchFamily="18" charset="0"/>
            </a:endParaRPr>
          </a:p>
        </p:txBody>
      </p:sp>
      <p:sp>
        <p:nvSpPr>
          <p:cNvPr id="9" name="Text Placeholder 2">
            <a:extLst>
              <a:ext uri="{FF2B5EF4-FFF2-40B4-BE49-F238E27FC236}">
                <a16:creationId xmlns:a16="http://schemas.microsoft.com/office/drawing/2014/main" id="{EE0C4651-F73E-3BAC-A5BA-F03B84C59FC7}"/>
              </a:ext>
            </a:extLst>
          </p:cNvPr>
          <p:cNvSpPr txBox="1">
            <a:spLocks/>
          </p:cNvSpPr>
          <p:nvPr/>
        </p:nvSpPr>
        <p:spPr>
          <a:xfrm>
            <a:off x="478387" y="940986"/>
            <a:ext cx="10958951" cy="58521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Gill Sans MT" panose="020B0502020104020203" pitchFamily="34" charset="77"/>
                <a:ea typeface="+mn-ea"/>
                <a:cs typeface="Gill Sans Light" panose="020B03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9775" lvl="2" indent="-282575">
              <a:lnSpc>
                <a:spcPct val="97000"/>
              </a:lnSpc>
              <a:spcBef>
                <a:spcPts val="0"/>
              </a:spcBef>
              <a:spcAft>
                <a:spcPts val="800"/>
              </a:spcAft>
            </a:pPr>
            <a:endParaRPr lang="en-US" sz="2400" dirty="0">
              <a:highlight>
                <a:srgbClr val="FFFF00"/>
              </a:highlight>
              <a:latin typeface="Gill Sans MT" panose="020B0502020104020203" pitchFamily="34" charset="0"/>
              <a:cs typeface="Times New Roman" panose="02020603050405020304" pitchFamily="18" charset="0"/>
            </a:endParaRPr>
          </a:p>
          <a:p>
            <a:pPr marL="0" lvl="1" indent="0" algn="ctr">
              <a:lnSpc>
                <a:spcPct val="97000"/>
              </a:lnSpc>
              <a:spcBef>
                <a:spcPts val="0"/>
              </a:spcBef>
              <a:spcAft>
                <a:spcPts val="800"/>
              </a:spcAft>
              <a:buNone/>
            </a:pPr>
            <a:r>
              <a:rPr lang="en-US" sz="2800" dirty="0">
                <a:latin typeface="Gill Sans MT" panose="020B0502020104020203" pitchFamily="34" charset="0"/>
                <a:cs typeface="Times New Roman" panose="02020603050405020304" pitchFamily="18" charset="0"/>
              </a:rPr>
              <a:t> </a:t>
            </a:r>
          </a:p>
          <a:p>
            <a:pPr marL="0" lvl="1" indent="0" algn="ctr">
              <a:lnSpc>
                <a:spcPct val="97000"/>
              </a:lnSpc>
              <a:spcBef>
                <a:spcPts val="0"/>
              </a:spcBef>
              <a:spcAft>
                <a:spcPts val="800"/>
              </a:spcAft>
              <a:buNone/>
            </a:pPr>
            <a:endParaRPr lang="en-US" sz="2800" dirty="0">
              <a:latin typeface="Gill Sans MT" panose="020B0502020104020203" pitchFamily="34" charset="0"/>
              <a:cs typeface="Times New Roman" panose="02020603050405020304" pitchFamily="18" charset="0"/>
            </a:endParaRPr>
          </a:p>
          <a:p>
            <a:pPr marL="0" lvl="1" indent="0" algn="ctr">
              <a:lnSpc>
                <a:spcPct val="97000"/>
              </a:lnSpc>
              <a:spcBef>
                <a:spcPts val="0"/>
              </a:spcBef>
              <a:spcAft>
                <a:spcPts val="800"/>
              </a:spcAft>
              <a:buNone/>
            </a:pPr>
            <a:endParaRPr lang="en-US" sz="2800" dirty="0">
              <a:latin typeface="Gill Sans MT" panose="020B0502020104020203" pitchFamily="34" charset="0"/>
              <a:cs typeface="Times New Roman" panose="02020603050405020304" pitchFamily="18" charset="0"/>
            </a:endParaRPr>
          </a:p>
          <a:p>
            <a:pPr marL="0" lvl="1" indent="0" algn="ctr">
              <a:lnSpc>
                <a:spcPct val="97000"/>
              </a:lnSpc>
              <a:spcBef>
                <a:spcPts val="0"/>
              </a:spcBef>
              <a:spcAft>
                <a:spcPts val="800"/>
              </a:spcAft>
              <a:buNone/>
            </a:pPr>
            <a:r>
              <a:rPr lang="en-US" sz="2800" dirty="0">
                <a:latin typeface="Gill Sans MT" panose="020B0502020104020203" pitchFamily="34" charset="0"/>
                <a:cs typeface="Times New Roman" panose="02020603050405020304" pitchFamily="18" charset="0"/>
              </a:rPr>
              <a:t>Move to mentimeter.com presentation</a:t>
            </a:r>
          </a:p>
        </p:txBody>
      </p:sp>
    </p:spTree>
    <p:extLst>
      <p:ext uri="{BB962C8B-B14F-4D97-AF65-F5344CB8AC3E}">
        <p14:creationId xmlns:p14="http://schemas.microsoft.com/office/powerpoint/2010/main" val="1339110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DAD6C-F7CD-0F98-782E-AAC22009929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C21E7F9-D9A3-DCBD-E80E-4C02F6019F8B}"/>
              </a:ext>
            </a:extLst>
          </p:cNvPr>
          <p:cNvSpPr txBox="1">
            <a:spLocks/>
          </p:cNvSpPr>
          <p:nvPr/>
        </p:nvSpPr>
        <p:spPr>
          <a:xfrm>
            <a:off x="3676030" y="2899309"/>
            <a:ext cx="5069618" cy="74414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US" sz="4000">
                <a:solidFill>
                  <a:srgbClr val="0067B9"/>
                </a:solidFill>
                <a:latin typeface="Gill Sans MT"/>
              </a:rPr>
              <a:t>Wrap-up &amp; Next Steps</a:t>
            </a:r>
            <a:endParaRPr lang="en-US" sz="4000">
              <a:solidFill>
                <a:srgbClr val="0067B9"/>
              </a:solidFill>
            </a:endParaRPr>
          </a:p>
        </p:txBody>
      </p:sp>
      <p:pic>
        <p:nvPicPr>
          <p:cNvPr id="4" name="Picture 3">
            <a:extLst>
              <a:ext uri="{FF2B5EF4-FFF2-40B4-BE49-F238E27FC236}">
                <a16:creationId xmlns:a16="http://schemas.microsoft.com/office/drawing/2014/main" id="{ED1D22A9-2618-2C3B-6582-2E87DEF72944}"/>
              </a:ext>
            </a:extLst>
          </p:cNvPr>
          <p:cNvPicPr>
            <a:picLocks noChangeAspect="1"/>
          </p:cNvPicPr>
          <p:nvPr/>
        </p:nvPicPr>
        <p:blipFill>
          <a:blip r:embed="rId2"/>
          <a:stretch>
            <a:fillRect/>
          </a:stretch>
        </p:blipFill>
        <p:spPr>
          <a:xfrm>
            <a:off x="10744817" y="5957869"/>
            <a:ext cx="1447183" cy="904991"/>
          </a:xfrm>
          <a:prstGeom prst="rect">
            <a:avLst/>
          </a:prstGeom>
        </p:spPr>
      </p:pic>
    </p:spTree>
    <p:extLst>
      <p:ext uri="{BB962C8B-B14F-4D97-AF65-F5344CB8AC3E}">
        <p14:creationId xmlns:p14="http://schemas.microsoft.com/office/powerpoint/2010/main" val="2907750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48E6E-E38A-F2E8-11F2-61884EE5363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718E9FF-345C-F458-35C9-190CE53F8D42}"/>
              </a:ext>
            </a:extLst>
          </p:cNvPr>
          <p:cNvSpPr txBox="1">
            <a:spLocks/>
          </p:cNvSpPr>
          <p:nvPr/>
        </p:nvSpPr>
        <p:spPr>
          <a:xfrm>
            <a:off x="2886322" y="2684853"/>
            <a:ext cx="7255206" cy="1596202"/>
          </a:xfrm>
          <a:prstGeom prst="rect">
            <a:avLst/>
          </a:prstGeom>
          <a:no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US" sz="4000" dirty="0">
                <a:solidFill>
                  <a:srgbClr val="0067B9"/>
                </a:solidFill>
                <a:latin typeface="Gill Sans MT"/>
              </a:rPr>
              <a:t>Spare slides – </a:t>
            </a:r>
            <a:r>
              <a:rPr lang="en-US" sz="4000">
                <a:solidFill>
                  <a:srgbClr val="0067B9"/>
                </a:solidFill>
                <a:latin typeface="Gill Sans MT"/>
              </a:rPr>
              <a:t>Menti questions</a:t>
            </a:r>
          </a:p>
          <a:p>
            <a:r>
              <a:rPr lang="en-US" sz="4000">
                <a:solidFill>
                  <a:srgbClr val="0067B9"/>
                </a:solidFill>
                <a:latin typeface="Gill Sans MT"/>
              </a:rPr>
              <a:t> </a:t>
            </a:r>
            <a:endParaRPr lang="en-US" sz="4000" dirty="0">
              <a:solidFill>
                <a:srgbClr val="0067B9"/>
              </a:solidFill>
              <a:latin typeface="Gill Sans MT"/>
            </a:endParaRPr>
          </a:p>
          <a:p>
            <a:r>
              <a:rPr lang="en-US" sz="4000" dirty="0">
                <a:solidFill>
                  <a:srgbClr val="0067B9"/>
                </a:solidFill>
                <a:latin typeface="Gill Sans MT"/>
              </a:rPr>
              <a:t>(if online version doesn’t work)</a:t>
            </a:r>
            <a:endParaRPr lang="en-US" sz="4000" dirty="0">
              <a:solidFill>
                <a:srgbClr val="0067B9"/>
              </a:solidFill>
            </a:endParaRPr>
          </a:p>
        </p:txBody>
      </p:sp>
      <p:pic>
        <p:nvPicPr>
          <p:cNvPr id="4" name="Picture 3">
            <a:extLst>
              <a:ext uri="{FF2B5EF4-FFF2-40B4-BE49-F238E27FC236}">
                <a16:creationId xmlns:a16="http://schemas.microsoft.com/office/drawing/2014/main" id="{E169DF89-48D0-516F-3447-591FA4BA3FD3}"/>
              </a:ext>
            </a:extLst>
          </p:cNvPr>
          <p:cNvPicPr>
            <a:picLocks noChangeAspect="1"/>
          </p:cNvPicPr>
          <p:nvPr/>
        </p:nvPicPr>
        <p:blipFill>
          <a:blip r:embed="rId2"/>
          <a:stretch>
            <a:fillRect/>
          </a:stretch>
        </p:blipFill>
        <p:spPr>
          <a:xfrm>
            <a:off x="10744817" y="5957869"/>
            <a:ext cx="1447183" cy="904991"/>
          </a:xfrm>
          <a:prstGeom prst="rect">
            <a:avLst/>
          </a:prstGeom>
        </p:spPr>
      </p:pic>
    </p:spTree>
    <p:extLst>
      <p:ext uri="{BB962C8B-B14F-4D97-AF65-F5344CB8AC3E}">
        <p14:creationId xmlns:p14="http://schemas.microsoft.com/office/powerpoint/2010/main" val="2971817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0B6B-B5C4-26DF-56F8-096B2042ECAD}"/>
              </a:ext>
            </a:extLst>
          </p:cNvPr>
          <p:cNvSpPr>
            <a:spLocks noGrp="1"/>
          </p:cNvSpPr>
          <p:nvPr>
            <p:ph type="title"/>
          </p:nvPr>
        </p:nvSpPr>
        <p:spPr>
          <a:xfrm>
            <a:off x="838200" y="207077"/>
            <a:ext cx="10262356" cy="597401"/>
          </a:xfrm>
        </p:spPr>
        <p:txBody>
          <a:bodyPr>
            <a:normAutofit fontScale="90000"/>
          </a:bodyPr>
          <a:lstStyle/>
          <a:p>
            <a:r>
              <a:rPr lang="en-US" dirty="0" err="1"/>
              <a:t>Mentimeter</a:t>
            </a:r>
            <a:r>
              <a:rPr lang="en-US" dirty="0"/>
              <a:t> questions</a:t>
            </a:r>
          </a:p>
        </p:txBody>
      </p:sp>
      <p:sp>
        <p:nvSpPr>
          <p:cNvPr id="3" name="Text Placeholder 2">
            <a:extLst>
              <a:ext uri="{FF2B5EF4-FFF2-40B4-BE49-F238E27FC236}">
                <a16:creationId xmlns:a16="http://schemas.microsoft.com/office/drawing/2014/main" id="{5C4FBB2F-532B-89E4-147A-EC7DF5E9D56D}"/>
              </a:ext>
            </a:extLst>
          </p:cNvPr>
          <p:cNvSpPr>
            <a:spLocks noGrp="1"/>
          </p:cNvSpPr>
          <p:nvPr>
            <p:ph type="body" sz="quarter" idx="11"/>
          </p:nvPr>
        </p:nvSpPr>
        <p:spPr>
          <a:xfrm>
            <a:off x="838199" y="902709"/>
            <a:ext cx="10892883" cy="5748214"/>
          </a:xfrm>
        </p:spPr>
        <p:txBody>
          <a:bodyPr>
            <a:normAutofit/>
          </a:bodyPr>
          <a:lstStyle/>
          <a:p>
            <a:pPr marL="342900" indent="-342900">
              <a:buAutoNum type="arabicPeriod"/>
            </a:pPr>
            <a:r>
              <a:rPr lang="en-US" sz="3000" dirty="0"/>
              <a:t>Which intervention(s) are you currently working on?</a:t>
            </a:r>
            <a:br>
              <a:rPr lang="en-US" sz="3000" dirty="0"/>
            </a:br>
            <a:r>
              <a:rPr lang="en-US" sz="3000" dirty="0"/>
              <a:t>- SMC</a:t>
            </a:r>
            <a:br>
              <a:rPr lang="en-US" sz="3000" dirty="0"/>
            </a:br>
            <a:r>
              <a:rPr lang="en-US" sz="3000" dirty="0"/>
              <a:t>- PMC</a:t>
            </a:r>
            <a:br>
              <a:rPr lang="en-US" sz="3000" dirty="0"/>
            </a:br>
            <a:r>
              <a:rPr lang="en-US" sz="3000" dirty="0"/>
              <a:t>- </a:t>
            </a:r>
            <a:r>
              <a:rPr lang="en-US" sz="3000" dirty="0" err="1"/>
              <a:t>IPTsc</a:t>
            </a:r>
            <a:br>
              <a:rPr lang="en-US" sz="3000" dirty="0"/>
            </a:br>
            <a:r>
              <a:rPr lang="en-US" sz="3000" dirty="0"/>
              <a:t>- More than one</a:t>
            </a:r>
            <a:br>
              <a:rPr lang="en-US" sz="3000" dirty="0"/>
            </a:br>
            <a:r>
              <a:rPr lang="en-US" sz="3000" dirty="0"/>
              <a:t>- Planning to introduce one</a:t>
            </a:r>
          </a:p>
          <a:p>
            <a:pPr marL="342900" indent="-342900">
              <a:buAutoNum type="arabicPeriod"/>
            </a:pPr>
            <a:r>
              <a:rPr lang="en-US" sz="3000" dirty="0"/>
              <a:t>What is your primary role?</a:t>
            </a:r>
            <a:br>
              <a:rPr lang="en-US" sz="3000" dirty="0"/>
            </a:br>
            <a:r>
              <a:rPr lang="en-US" sz="3000" dirty="0"/>
              <a:t>- NMCP / Government</a:t>
            </a:r>
            <a:br>
              <a:rPr lang="en-US" sz="3000" dirty="0"/>
            </a:br>
            <a:r>
              <a:rPr lang="en-US" sz="3000" dirty="0"/>
              <a:t>- Implementing partner</a:t>
            </a:r>
            <a:br>
              <a:rPr lang="en-US" sz="3000" dirty="0"/>
            </a:br>
            <a:r>
              <a:rPr lang="en-US" sz="3000" dirty="0"/>
              <a:t>- Donor / Technical partner</a:t>
            </a:r>
            <a:br>
              <a:rPr lang="en-US" sz="3000" dirty="0"/>
            </a:br>
            <a:r>
              <a:rPr lang="en-US" sz="3000" dirty="0"/>
              <a:t>- Research / Academic</a:t>
            </a:r>
            <a:br>
              <a:rPr lang="en-US" sz="3000" dirty="0"/>
            </a:br>
            <a:r>
              <a:rPr lang="en-US" sz="3000" dirty="0"/>
              <a:t>- Other</a:t>
            </a:r>
          </a:p>
          <a:p>
            <a:pPr marL="457200" lvl="1" indent="0">
              <a:buNone/>
            </a:pPr>
            <a:endParaRPr lang="en-US" sz="3000" dirty="0"/>
          </a:p>
          <a:p>
            <a:endParaRPr lang="en-US" sz="3000" dirty="0"/>
          </a:p>
        </p:txBody>
      </p:sp>
    </p:spTree>
    <p:extLst>
      <p:ext uri="{BB962C8B-B14F-4D97-AF65-F5344CB8AC3E}">
        <p14:creationId xmlns:p14="http://schemas.microsoft.com/office/powerpoint/2010/main" val="1333325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36B3C-860E-BD21-4F99-0692E70BC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9FD28-50A8-1B1A-4321-FF1455B99968}"/>
              </a:ext>
            </a:extLst>
          </p:cNvPr>
          <p:cNvSpPr>
            <a:spLocks noGrp="1"/>
          </p:cNvSpPr>
          <p:nvPr>
            <p:ph type="title"/>
          </p:nvPr>
        </p:nvSpPr>
        <p:spPr>
          <a:xfrm>
            <a:off x="838200" y="207077"/>
            <a:ext cx="10262356" cy="597401"/>
          </a:xfrm>
        </p:spPr>
        <p:txBody>
          <a:bodyPr>
            <a:normAutofit fontScale="90000"/>
          </a:bodyPr>
          <a:lstStyle/>
          <a:p>
            <a:r>
              <a:rPr lang="en-US" dirty="0" err="1"/>
              <a:t>Mentimeter</a:t>
            </a:r>
            <a:r>
              <a:rPr lang="en-US" dirty="0"/>
              <a:t> questions</a:t>
            </a:r>
          </a:p>
        </p:txBody>
      </p:sp>
      <p:sp>
        <p:nvSpPr>
          <p:cNvPr id="3" name="Text Placeholder 2">
            <a:extLst>
              <a:ext uri="{FF2B5EF4-FFF2-40B4-BE49-F238E27FC236}">
                <a16:creationId xmlns:a16="http://schemas.microsoft.com/office/drawing/2014/main" id="{8C970DA2-7585-AB8E-2FD1-76C05E38EF61}"/>
              </a:ext>
            </a:extLst>
          </p:cNvPr>
          <p:cNvSpPr>
            <a:spLocks noGrp="1"/>
          </p:cNvSpPr>
          <p:nvPr>
            <p:ph type="body" sz="quarter" idx="11"/>
          </p:nvPr>
        </p:nvSpPr>
        <p:spPr>
          <a:xfrm>
            <a:off x="838199" y="1641763"/>
            <a:ext cx="10892883" cy="5009159"/>
          </a:xfrm>
        </p:spPr>
        <p:txBody>
          <a:bodyPr>
            <a:normAutofit/>
          </a:bodyPr>
          <a:lstStyle/>
          <a:p>
            <a:pPr marL="342900" indent="-342900">
              <a:buAutoNum type="arabicPeriod"/>
            </a:pPr>
            <a:r>
              <a:rPr lang="en-US" sz="2600" dirty="0"/>
              <a:t>Would the reference of dictionary document be useful for your work in SMC, PMC and </a:t>
            </a:r>
            <a:r>
              <a:rPr lang="en-US" sz="2600" dirty="0" err="1"/>
              <a:t>IPTsc</a:t>
            </a:r>
            <a:r>
              <a:rPr lang="en-US" sz="2600" dirty="0"/>
              <a:t>?</a:t>
            </a:r>
          </a:p>
          <a:p>
            <a:pPr marL="800100" lvl="1" indent="-342900">
              <a:buAutoNum type="arabicPeriod"/>
            </a:pPr>
            <a:r>
              <a:rPr lang="en-US" sz="2600" dirty="0"/>
              <a:t>1. Not useful, 5 = extremely useful</a:t>
            </a:r>
          </a:p>
          <a:p>
            <a:pPr marL="342900" indent="-342900">
              <a:buAutoNum type="arabicPeriod"/>
            </a:pPr>
            <a:r>
              <a:rPr lang="en-US" sz="2600" dirty="0"/>
              <a:t>What are key features that you would be the most important for you? (example: core vs optional indicators, methods of data collection, frequency of data collection, etc.)?</a:t>
            </a:r>
          </a:p>
          <a:p>
            <a:pPr marL="800100" lvl="1" indent="-342900">
              <a:buAutoNum type="arabicPeriod"/>
            </a:pPr>
            <a:r>
              <a:rPr lang="en-US" sz="2600" dirty="0"/>
              <a:t>Open-ended</a:t>
            </a:r>
          </a:p>
          <a:p>
            <a:pPr marL="342900" indent="-342900">
              <a:buAutoNum type="arabicPeriod"/>
            </a:pPr>
            <a:r>
              <a:rPr lang="en-US" sz="2600" dirty="0"/>
              <a:t>Do you have any concerns with the development of such a dictionary?</a:t>
            </a:r>
          </a:p>
          <a:p>
            <a:pPr marL="800100" lvl="1" indent="-342900">
              <a:buAutoNum type="arabicPeriod"/>
            </a:pPr>
            <a:r>
              <a:rPr lang="en-US" sz="2600" dirty="0"/>
              <a:t>Yes/No &amp; Why? (Open-ended)</a:t>
            </a:r>
          </a:p>
          <a:p>
            <a:pPr marL="800100" lvl="1" indent="-342900">
              <a:buAutoNum type="arabicPeriod"/>
            </a:pPr>
            <a:endParaRPr lang="en-US" sz="2600" dirty="0"/>
          </a:p>
          <a:p>
            <a:endParaRPr lang="en-US" sz="2600" dirty="0"/>
          </a:p>
        </p:txBody>
      </p:sp>
    </p:spTree>
    <p:extLst>
      <p:ext uri="{BB962C8B-B14F-4D97-AF65-F5344CB8AC3E}">
        <p14:creationId xmlns:p14="http://schemas.microsoft.com/office/powerpoint/2010/main" val="312385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BAC28-FBED-1FBF-F3F8-ABE4C25F06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E8C3A-4D4F-B45F-DBFE-FB6BD93B0C6D}"/>
              </a:ext>
            </a:extLst>
          </p:cNvPr>
          <p:cNvSpPr>
            <a:spLocks noGrp="1"/>
          </p:cNvSpPr>
          <p:nvPr>
            <p:ph type="title"/>
          </p:nvPr>
        </p:nvSpPr>
        <p:spPr>
          <a:xfrm>
            <a:off x="838200" y="207077"/>
            <a:ext cx="10262356" cy="597401"/>
          </a:xfrm>
        </p:spPr>
        <p:txBody>
          <a:bodyPr>
            <a:normAutofit fontScale="90000"/>
          </a:bodyPr>
          <a:lstStyle/>
          <a:p>
            <a:r>
              <a:rPr lang="en-US" dirty="0" err="1"/>
              <a:t>Mentimeter</a:t>
            </a:r>
            <a:r>
              <a:rPr lang="en-US" dirty="0"/>
              <a:t> questions</a:t>
            </a:r>
          </a:p>
        </p:txBody>
      </p:sp>
      <p:sp>
        <p:nvSpPr>
          <p:cNvPr id="3" name="Text Placeholder 2">
            <a:extLst>
              <a:ext uri="{FF2B5EF4-FFF2-40B4-BE49-F238E27FC236}">
                <a16:creationId xmlns:a16="http://schemas.microsoft.com/office/drawing/2014/main" id="{06212CFE-4030-782C-B198-43F82C784A4A}"/>
              </a:ext>
            </a:extLst>
          </p:cNvPr>
          <p:cNvSpPr>
            <a:spLocks noGrp="1"/>
          </p:cNvSpPr>
          <p:nvPr>
            <p:ph type="body" sz="quarter" idx="11"/>
          </p:nvPr>
        </p:nvSpPr>
        <p:spPr>
          <a:xfrm>
            <a:off x="838199" y="902709"/>
            <a:ext cx="10892883" cy="5748214"/>
          </a:xfrm>
        </p:spPr>
        <p:txBody>
          <a:bodyPr>
            <a:normAutofit/>
          </a:bodyPr>
          <a:lstStyle/>
          <a:p>
            <a:pPr marL="342900" indent="-342900">
              <a:buAutoNum type="arabicPeriod"/>
            </a:pPr>
            <a:r>
              <a:rPr lang="en-US" sz="3000" dirty="0"/>
              <a:t>How often should the M&amp;E sub-group organize webinars?</a:t>
            </a:r>
            <a:br>
              <a:rPr lang="en-US" sz="3000" dirty="0"/>
            </a:br>
            <a:r>
              <a:rPr lang="fr-FR" sz="3000" dirty="0"/>
              <a:t>- Trimestriel</a:t>
            </a:r>
            <a:br>
              <a:rPr lang="fr-FR" sz="3000" dirty="0"/>
            </a:br>
            <a:r>
              <a:rPr lang="fr-FR" sz="3000" dirty="0"/>
              <a:t>- Deux fois par an</a:t>
            </a:r>
            <a:br>
              <a:rPr lang="fr-FR" sz="3000" dirty="0"/>
            </a:br>
            <a:r>
              <a:rPr lang="fr-FR" sz="3000" dirty="0"/>
              <a:t>- Chaque année</a:t>
            </a:r>
            <a:br>
              <a:rPr lang="fr-FR" sz="3000" dirty="0"/>
            </a:br>
            <a:r>
              <a:rPr lang="fr-FR" sz="3000" dirty="0"/>
              <a:t>- Seulement lorsque c’est nécessaire</a:t>
            </a:r>
          </a:p>
          <a:p>
            <a:pPr marL="342900" indent="-342900">
              <a:buAutoNum type="arabicPeriod"/>
            </a:pPr>
            <a:r>
              <a:rPr lang="en-US" sz="3000" dirty="0"/>
              <a:t>Quarterly</a:t>
            </a:r>
            <a:br>
              <a:rPr lang="en-US" sz="3000" dirty="0"/>
            </a:br>
            <a:r>
              <a:rPr lang="en-US" sz="3000" dirty="0"/>
              <a:t>- Twice per year</a:t>
            </a:r>
            <a:br>
              <a:rPr lang="en-US" sz="3000" dirty="0"/>
            </a:br>
            <a:r>
              <a:rPr lang="en-US" sz="3000" dirty="0"/>
              <a:t>- Annually</a:t>
            </a:r>
            <a:br>
              <a:rPr lang="en-US" sz="3000" dirty="0"/>
            </a:br>
            <a:r>
              <a:rPr lang="en-US" sz="3000" dirty="0"/>
              <a:t>- Only when needed</a:t>
            </a:r>
          </a:p>
          <a:p>
            <a:pPr marL="457200" lvl="1" indent="0">
              <a:buNone/>
            </a:pPr>
            <a:endParaRPr lang="en-US" sz="3000" dirty="0"/>
          </a:p>
          <a:p>
            <a:endParaRPr lang="en-US" sz="3000" dirty="0"/>
          </a:p>
        </p:txBody>
      </p:sp>
    </p:spTree>
    <p:extLst>
      <p:ext uri="{BB962C8B-B14F-4D97-AF65-F5344CB8AC3E}">
        <p14:creationId xmlns:p14="http://schemas.microsoft.com/office/powerpoint/2010/main" val="941185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F7991-2F46-E935-A2C8-6C6B0CDD8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C603D-705D-B751-491D-BB7AFD0C8546}"/>
              </a:ext>
            </a:extLst>
          </p:cNvPr>
          <p:cNvSpPr>
            <a:spLocks noGrp="1"/>
          </p:cNvSpPr>
          <p:nvPr>
            <p:ph type="title"/>
          </p:nvPr>
        </p:nvSpPr>
        <p:spPr>
          <a:xfrm>
            <a:off x="838200" y="207077"/>
            <a:ext cx="10262356" cy="597401"/>
          </a:xfrm>
        </p:spPr>
        <p:txBody>
          <a:bodyPr>
            <a:normAutofit fontScale="90000"/>
          </a:bodyPr>
          <a:lstStyle/>
          <a:p>
            <a:r>
              <a:rPr lang="en-US" dirty="0" err="1"/>
              <a:t>Mentimeter</a:t>
            </a:r>
            <a:r>
              <a:rPr lang="en-US" dirty="0"/>
              <a:t> questions</a:t>
            </a:r>
          </a:p>
        </p:txBody>
      </p:sp>
      <p:sp>
        <p:nvSpPr>
          <p:cNvPr id="3" name="Text Placeholder 2">
            <a:extLst>
              <a:ext uri="{FF2B5EF4-FFF2-40B4-BE49-F238E27FC236}">
                <a16:creationId xmlns:a16="http://schemas.microsoft.com/office/drawing/2014/main" id="{5A868E91-025A-7B47-3EBA-760F655C7B4A}"/>
              </a:ext>
            </a:extLst>
          </p:cNvPr>
          <p:cNvSpPr>
            <a:spLocks noGrp="1"/>
          </p:cNvSpPr>
          <p:nvPr>
            <p:ph type="body" sz="quarter" idx="11"/>
          </p:nvPr>
        </p:nvSpPr>
        <p:spPr>
          <a:xfrm>
            <a:off x="522936" y="1109786"/>
            <a:ext cx="10892883" cy="5748214"/>
          </a:xfrm>
        </p:spPr>
        <p:txBody>
          <a:bodyPr>
            <a:noAutofit/>
          </a:bodyPr>
          <a:lstStyle/>
          <a:p>
            <a:pPr marL="342900" indent="-342900">
              <a:buAutoNum type="arabicPeriod"/>
            </a:pPr>
            <a:r>
              <a:rPr lang="en-US" sz="2600" dirty="0"/>
              <a:t>What topics would you propose for our webinars?(across SMC, PMC, </a:t>
            </a:r>
            <a:r>
              <a:rPr lang="en-US" sz="2600" dirty="0" err="1"/>
              <a:t>IPTsc</a:t>
            </a:r>
            <a:r>
              <a:rPr lang="en-US" sz="2600" dirty="0"/>
              <a:t>)? (Open-ended question) </a:t>
            </a:r>
          </a:p>
          <a:p>
            <a:pPr marL="342900" indent="-342900">
              <a:buAutoNum type="arabicPeriod"/>
            </a:pPr>
            <a:r>
              <a:rPr lang="en-US" sz="2600" dirty="0"/>
              <a:t>What do you think about these specific webinar topics (Likert Scale?) – RANKING SCALE</a:t>
            </a:r>
          </a:p>
          <a:p>
            <a:r>
              <a:rPr lang="en-US" sz="2600" dirty="0"/>
              <a:t>Using M&amp;E historical data (as opposed to modeling) to support quantification</a:t>
            </a:r>
          </a:p>
          <a:p>
            <a:r>
              <a:rPr lang="en-US" sz="2600" dirty="0"/>
              <a:t>Age disaggregation</a:t>
            </a:r>
          </a:p>
          <a:p>
            <a:r>
              <a:rPr lang="en-US" sz="2600" dirty="0"/>
              <a:t>Office hours for GC8 applications (linked to RBM Gap Analysis)</a:t>
            </a:r>
          </a:p>
          <a:p>
            <a:r>
              <a:rPr lang="en-US" sz="2600" dirty="0"/>
              <a:t>Microplanning</a:t>
            </a:r>
          </a:p>
          <a:p>
            <a:r>
              <a:rPr lang="en-US" sz="2600" dirty="0"/>
              <a:t>Post-cycle surveys</a:t>
            </a:r>
          </a:p>
          <a:p>
            <a:r>
              <a:rPr lang="en-US" sz="2600" dirty="0"/>
              <a:t>Interoperability-based approach to Chemoprevention M&amp;E systems</a:t>
            </a:r>
          </a:p>
          <a:p>
            <a:r>
              <a:rPr lang="en-US" sz="2600" dirty="0"/>
              <a:t>Learning from countries where integration of chemoprevention intervention have been deployed – from an M&amp;E perspective</a:t>
            </a:r>
          </a:p>
          <a:p>
            <a:pPr marL="800100" lvl="1" indent="-342900">
              <a:buAutoNum type="arabicPeriod"/>
            </a:pPr>
            <a:endParaRPr lang="en-US" sz="2600" dirty="0"/>
          </a:p>
          <a:p>
            <a:endParaRPr lang="en-US" sz="2600" dirty="0"/>
          </a:p>
        </p:txBody>
      </p:sp>
    </p:spTree>
    <p:extLst>
      <p:ext uri="{BB962C8B-B14F-4D97-AF65-F5344CB8AC3E}">
        <p14:creationId xmlns:p14="http://schemas.microsoft.com/office/powerpoint/2010/main" val="259111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A9009-BA9E-9A01-5EAC-3776B408030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76F8A1C-9288-017B-ED90-1883A741EE53}"/>
              </a:ext>
            </a:extLst>
          </p:cNvPr>
          <p:cNvSpPr>
            <a:spLocks noGrp="1"/>
          </p:cNvSpPr>
          <p:nvPr>
            <p:ph type="body" sz="quarter" idx="11"/>
          </p:nvPr>
        </p:nvSpPr>
        <p:spPr>
          <a:xfrm>
            <a:off x="2273447" y="2946400"/>
            <a:ext cx="7520793" cy="2940133"/>
          </a:xfrm>
        </p:spPr>
        <p:txBody>
          <a:bodyPr vert="horz" lIns="91440" tIns="45720" rIns="91440" bIns="45720" rtlCol="0" anchor="t">
            <a:noAutofit/>
          </a:bodyPr>
          <a:lstStyle/>
          <a:p>
            <a:pPr marL="739775" lvl="2" indent="-282575">
              <a:lnSpc>
                <a:spcPct val="97000"/>
              </a:lnSpc>
              <a:spcBef>
                <a:spcPts val="0"/>
              </a:spcBef>
              <a:spcAft>
                <a:spcPts val="800"/>
              </a:spcAft>
            </a:pPr>
            <a:endParaRPr lang="en-US" sz="2400" dirty="0">
              <a:highlight>
                <a:srgbClr val="FFFF00"/>
              </a:highlight>
              <a:latin typeface="Gill Sans MT" panose="020B0502020104020203" pitchFamily="34" charset="0"/>
              <a:cs typeface="Times New Roman" panose="02020603050405020304" pitchFamily="18" charset="0"/>
            </a:endParaRPr>
          </a:p>
          <a:p>
            <a:pPr marL="0" lvl="1" indent="0">
              <a:lnSpc>
                <a:spcPct val="97000"/>
              </a:lnSpc>
              <a:spcBef>
                <a:spcPts val="0"/>
              </a:spcBef>
              <a:spcAft>
                <a:spcPts val="800"/>
              </a:spcAft>
              <a:buNone/>
            </a:pPr>
            <a:r>
              <a:rPr lang="en-US" sz="2800" dirty="0">
                <a:latin typeface="Gill Sans MT" panose="020B0502020104020203" pitchFamily="34" charset="0"/>
                <a:cs typeface="Times New Roman" panose="02020603050405020304" pitchFamily="18" charset="0"/>
              </a:rPr>
              <a:t>Presenter: Suzanne Van Hulle, co-chair Malaria Chemoprevention Alliance M&amp;E sub-group</a:t>
            </a:r>
          </a:p>
          <a:p>
            <a:pPr marL="282575" lvl="1" indent="-282575">
              <a:lnSpc>
                <a:spcPct val="97000"/>
              </a:lnSpc>
              <a:spcBef>
                <a:spcPts val="0"/>
              </a:spcBef>
              <a:spcAft>
                <a:spcPts val="800"/>
              </a:spcAft>
            </a:pPr>
            <a:endParaRPr lang="en-US" sz="2800" dirty="0">
              <a:latin typeface="Gill Sans MT" panose="020B0502020104020203"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504BE204-4A15-C887-9D95-DFDA250FE6A2}"/>
              </a:ext>
            </a:extLst>
          </p:cNvPr>
          <p:cNvSpPr txBox="1">
            <a:spLocks/>
          </p:cNvSpPr>
          <p:nvPr/>
        </p:nvSpPr>
        <p:spPr>
          <a:xfrm>
            <a:off x="2273447" y="1883183"/>
            <a:ext cx="7520793" cy="74414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US" sz="4000" dirty="0">
                <a:solidFill>
                  <a:srgbClr val="0067B9"/>
                </a:solidFill>
                <a:latin typeface="Gill Sans MT"/>
              </a:rPr>
              <a:t>Overview of SMC M&amp;E Framework</a:t>
            </a:r>
            <a:endParaRPr lang="en-US" sz="4000" dirty="0">
              <a:solidFill>
                <a:srgbClr val="0067B9"/>
              </a:solidFill>
            </a:endParaRPr>
          </a:p>
        </p:txBody>
      </p:sp>
      <p:pic>
        <p:nvPicPr>
          <p:cNvPr id="4" name="Picture 3">
            <a:extLst>
              <a:ext uri="{FF2B5EF4-FFF2-40B4-BE49-F238E27FC236}">
                <a16:creationId xmlns:a16="http://schemas.microsoft.com/office/drawing/2014/main" id="{8C0C0D2E-B2E4-C918-4549-BDC128C8B03D}"/>
              </a:ext>
            </a:extLst>
          </p:cNvPr>
          <p:cNvPicPr>
            <a:picLocks noChangeAspect="1"/>
          </p:cNvPicPr>
          <p:nvPr/>
        </p:nvPicPr>
        <p:blipFill>
          <a:blip r:embed="rId2"/>
          <a:stretch>
            <a:fillRect/>
          </a:stretch>
        </p:blipFill>
        <p:spPr>
          <a:xfrm>
            <a:off x="10744817" y="5957869"/>
            <a:ext cx="1447183" cy="904991"/>
          </a:xfrm>
          <a:prstGeom prst="rect">
            <a:avLst/>
          </a:prstGeom>
        </p:spPr>
      </p:pic>
    </p:spTree>
    <p:extLst>
      <p:ext uri="{BB962C8B-B14F-4D97-AF65-F5344CB8AC3E}">
        <p14:creationId xmlns:p14="http://schemas.microsoft.com/office/powerpoint/2010/main" val="2337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B9B9B-E104-1294-4152-70B49A4E649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34FE474-586A-FAD3-D0E4-C1AE0232450E}"/>
              </a:ext>
            </a:extLst>
          </p:cNvPr>
          <p:cNvSpPr>
            <a:spLocks noGrp="1"/>
          </p:cNvSpPr>
          <p:nvPr>
            <p:ph type="body" sz="quarter" idx="11"/>
          </p:nvPr>
        </p:nvSpPr>
        <p:spPr>
          <a:xfrm>
            <a:off x="1306804" y="5837707"/>
            <a:ext cx="10161604" cy="744147"/>
          </a:xfrm>
        </p:spPr>
        <p:txBody>
          <a:bodyPr vert="horz" lIns="91440" tIns="45720" rIns="91440" bIns="45720" rtlCol="0" anchor="t">
            <a:noAutofit/>
          </a:bodyPr>
          <a:lstStyle/>
          <a:p>
            <a:pPr marL="739775" lvl="2" indent="-282575">
              <a:lnSpc>
                <a:spcPct val="97000"/>
              </a:lnSpc>
              <a:spcBef>
                <a:spcPts val="0"/>
              </a:spcBef>
              <a:spcAft>
                <a:spcPts val="800"/>
              </a:spcAft>
            </a:pPr>
            <a:endParaRPr lang="en-US" sz="2400">
              <a:highlight>
                <a:srgbClr val="FFFF00"/>
              </a:highlight>
              <a:latin typeface="Gill Sans MT" panose="020B0502020104020203" pitchFamily="34" charset="0"/>
              <a:cs typeface="Times New Roman" panose="02020603050405020304" pitchFamily="18" charset="0"/>
            </a:endParaRPr>
          </a:p>
          <a:p>
            <a:pPr marL="0" lvl="1" indent="0">
              <a:lnSpc>
                <a:spcPct val="97000"/>
              </a:lnSpc>
              <a:spcBef>
                <a:spcPts val="0"/>
              </a:spcBef>
              <a:spcAft>
                <a:spcPts val="800"/>
              </a:spcAft>
              <a:buNone/>
            </a:pPr>
            <a:r>
              <a:rPr lang="en-US" sz="2800">
                <a:latin typeface="Gill Sans MT" panose="020B0502020104020203" pitchFamily="34" charset="0"/>
                <a:cs typeface="Times New Roman" panose="02020603050405020304" pitchFamily="18" charset="0"/>
                <a:hlinkClick r:id="rId2"/>
              </a:rPr>
              <a:t>https://www.who.int/publications/i/item/9789240073692</a:t>
            </a:r>
            <a:r>
              <a:rPr lang="en-US" sz="2800">
                <a:latin typeface="Gill Sans MT" panose="020B0502020104020203" pitchFamily="34" charset="0"/>
                <a:cs typeface="Times New Roman" panose="02020603050405020304" pitchFamily="18" charset="0"/>
              </a:rPr>
              <a:t> </a:t>
            </a:r>
          </a:p>
          <a:p>
            <a:pPr marL="282575" lvl="1" indent="-282575">
              <a:lnSpc>
                <a:spcPct val="97000"/>
              </a:lnSpc>
              <a:spcBef>
                <a:spcPts val="0"/>
              </a:spcBef>
              <a:spcAft>
                <a:spcPts val="800"/>
              </a:spcAft>
            </a:pPr>
            <a:endParaRPr lang="en-US" sz="2800">
              <a:latin typeface="Gill Sans MT" panose="020B0502020104020203"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6E71C79-B376-B006-E4E8-2D1D596C7CB6}"/>
              </a:ext>
            </a:extLst>
          </p:cNvPr>
          <p:cNvSpPr txBox="1">
            <a:spLocks/>
          </p:cNvSpPr>
          <p:nvPr/>
        </p:nvSpPr>
        <p:spPr>
          <a:xfrm>
            <a:off x="0" y="74703"/>
            <a:ext cx="12192000" cy="744147"/>
          </a:xfrm>
          <a:prstGeom prst="rect">
            <a:avLst/>
          </a:prstGeom>
          <a:no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pPr algn="ctr"/>
            <a:r>
              <a:rPr lang="en-US" sz="4000">
                <a:solidFill>
                  <a:srgbClr val="0067B9"/>
                </a:solidFill>
                <a:latin typeface="Gill Sans MT"/>
              </a:rPr>
              <a:t>SMC M&amp;E Performance Framework – </a:t>
            </a:r>
          </a:p>
          <a:p>
            <a:pPr algn="ctr"/>
            <a:r>
              <a:rPr lang="en-US" sz="4000">
                <a:solidFill>
                  <a:srgbClr val="0067B9"/>
                </a:solidFill>
                <a:latin typeface="Gill Sans MT"/>
              </a:rPr>
              <a:t>Available within the WHO SMC Field Guide (French + English) </a:t>
            </a:r>
            <a:endParaRPr lang="en-US" sz="4000">
              <a:solidFill>
                <a:srgbClr val="0067B9"/>
              </a:solidFill>
            </a:endParaRPr>
          </a:p>
        </p:txBody>
      </p:sp>
      <p:pic>
        <p:nvPicPr>
          <p:cNvPr id="4" name="Picture 3">
            <a:extLst>
              <a:ext uri="{FF2B5EF4-FFF2-40B4-BE49-F238E27FC236}">
                <a16:creationId xmlns:a16="http://schemas.microsoft.com/office/drawing/2014/main" id="{1E305FA5-B373-112E-A6C7-70D724EC70EF}"/>
              </a:ext>
            </a:extLst>
          </p:cNvPr>
          <p:cNvPicPr>
            <a:picLocks noChangeAspect="1"/>
          </p:cNvPicPr>
          <p:nvPr/>
        </p:nvPicPr>
        <p:blipFill>
          <a:blip r:embed="rId3"/>
          <a:stretch>
            <a:fillRect/>
          </a:stretch>
        </p:blipFill>
        <p:spPr>
          <a:xfrm>
            <a:off x="10744817" y="5957869"/>
            <a:ext cx="1447183" cy="904991"/>
          </a:xfrm>
          <a:prstGeom prst="rect">
            <a:avLst/>
          </a:prstGeom>
        </p:spPr>
      </p:pic>
      <p:pic>
        <p:nvPicPr>
          <p:cNvPr id="5" name="Picture 4">
            <a:extLst>
              <a:ext uri="{FF2B5EF4-FFF2-40B4-BE49-F238E27FC236}">
                <a16:creationId xmlns:a16="http://schemas.microsoft.com/office/drawing/2014/main" id="{145AC5A0-5980-60A1-01AD-A5C6FA9FD952}"/>
              </a:ext>
            </a:extLst>
          </p:cNvPr>
          <p:cNvPicPr>
            <a:picLocks noChangeAspect="1"/>
          </p:cNvPicPr>
          <p:nvPr/>
        </p:nvPicPr>
        <p:blipFill>
          <a:blip r:embed="rId4"/>
          <a:stretch>
            <a:fillRect/>
          </a:stretch>
        </p:blipFill>
        <p:spPr>
          <a:xfrm>
            <a:off x="0" y="809061"/>
            <a:ext cx="12192000" cy="5400719"/>
          </a:xfrm>
          <a:prstGeom prst="rect">
            <a:avLst/>
          </a:prstGeom>
        </p:spPr>
        <p:style>
          <a:lnRef idx="2">
            <a:schemeClr val="dk1"/>
          </a:lnRef>
          <a:fillRef idx="1">
            <a:schemeClr val="lt1"/>
          </a:fillRef>
          <a:effectRef idx="0">
            <a:schemeClr val="dk1"/>
          </a:effectRef>
          <a:fontRef idx="minor">
            <a:schemeClr val="dk1"/>
          </a:fontRef>
        </p:style>
      </p:pic>
      <p:sp>
        <p:nvSpPr>
          <p:cNvPr id="10" name="Rectangle: Rounded Corners 9">
            <a:extLst>
              <a:ext uri="{FF2B5EF4-FFF2-40B4-BE49-F238E27FC236}">
                <a16:creationId xmlns:a16="http://schemas.microsoft.com/office/drawing/2014/main" id="{15D4F543-5366-8718-C2D3-B1CF34ED3295}"/>
              </a:ext>
            </a:extLst>
          </p:cNvPr>
          <p:cNvSpPr/>
          <p:nvPr/>
        </p:nvSpPr>
        <p:spPr>
          <a:xfrm>
            <a:off x="9553865" y="5456373"/>
            <a:ext cx="1016000" cy="541766"/>
          </a:xfrm>
          <a:prstGeom prst="roundRect">
            <a:avLst/>
          </a:prstGeom>
          <a:solidFill>
            <a:srgbClr val="FFFF00">
              <a:alpha val="4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93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0A54-47DA-1665-5EB2-3B0A6D6BCC9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8F95A4F-5F26-7E96-E25E-9B4A040F9BDE}"/>
              </a:ext>
            </a:extLst>
          </p:cNvPr>
          <p:cNvSpPr txBox="1">
            <a:spLocks/>
          </p:cNvSpPr>
          <p:nvPr/>
        </p:nvSpPr>
        <p:spPr>
          <a:xfrm>
            <a:off x="0" y="74703"/>
            <a:ext cx="12192000" cy="744147"/>
          </a:xfrm>
          <a:prstGeom prst="rect">
            <a:avLst/>
          </a:prstGeom>
          <a:no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pPr algn="ctr"/>
            <a:r>
              <a:rPr lang="en-US" sz="4000">
                <a:solidFill>
                  <a:srgbClr val="0067B9"/>
                </a:solidFill>
                <a:latin typeface="Gill Sans MT"/>
              </a:rPr>
              <a:t>SMC M&amp;E Performance Framework – </a:t>
            </a:r>
          </a:p>
          <a:p>
            <a:pPr algn="ctr"/>
            <a:r>
              <a:rPr lang="en-US" sz="4000">
                <a:solidFill>
                  <a:srgbClr val="0067B9"/>
                </a:solidFill>
                <a:latin typeface="Gill Sans MT"/>
              </a:rPr>
              <a:t>Available within the WHO SMC Field Guide (French + English) </a:t>
            </a:r>
            <a:endParaRPr lang="en-US" sz="4000">
              <a:solidFill>
                <a:srgbClr val="0067B9"/>
              </a:solidFill>
            </a:endParaRPr>
          </a:p>
        </p:txBody>
      </p:sp>
      <p:pic>
        <p:nvPicPr>
          <p:cNvPr id="4" name="Picture 3">
            <a:extLst>
              <a:ext uri="{FF2B5EF4-FFF2-40B4-BE49-F238E27FC236}">
                <a16:creationId xmlns:a16="http://schemas.microsoft.com/office/drawing/2014/main" id="{D7EB2B70-71A3-7F8C-3A65-4EB586F7834E}"/>
              </a:ext>
            </a:extLst>
          </p:cNvPr>
          <p:cNvPicPr>
            <a:picLocks noChangeAspect="1"/>
          </p:cNvPicPr>
          <p:nvPr/>
        </p:nvPicPr>
        <p:blipFill>
          <a:blip r:embed="rId2"/>
          <a:stretch>
            <a:fillRect/>
          </a:stretch>
        </p:blipFill>
        <p:spPr>
          <a:xfrm>
            <a:off x="10744817" y="5957869"/>
            <a:ext cx="1447183" cy="904991"/>
          </a:xfrm>
          <a:prstGeom prst="rect">
            <a:avLst/>
          </a:prstGeom>
        </p:spPr>
      </p:pic>
      <p:pic>
        <p:nvPicPr>
          <p:cNvPr id="9" name="Picture 8">
            <a:extLst>
              <a:ext uri="{FF2B5EF4-FFF2-40B4-BE49-F238E27FC236}">
                <a16:creationId xmlns:a16="http://schemas.microsoft.com/office/drawing/2014/main" id="{188BCAD8-D176-748E-45B4-8FA56F42D227}"/>
              </a:ext>
            </a:extLst>
          </p:cNvPr>
          <p:cNvPicPr>
            <a:picLocks noChangeAspect="1"/>
          </p:cNvPicPr>
          <p:nvPr/>
        </p:nvPicPr>
        <p:blipFill>
          <a:blip r:embed="rId3"/>
          <a:stretch>
            <a:fillRect/>
          </a:stretch>
        </p:blipFill>
        <p:spPr>
          <a:xfrm>
            <a:off x="1898190" y="1788271"/>
            <a:ext cx="8719010" cy="4876093"/>
          </a:xfrm>
          <a:prstGeom prst="rect">
            <a:avLst/>
          </a:prstGeom>
          <a:ln>
            <a:solidFill>
              <a:schemeClr val="tx1"/>
            </a:solidFill>
          </a:ln>
        </p:spPr>
      </p:pic>
      <p:pic>
        <p:nvPicPr>
          <p:cNvPr id="12" name="Picture 11">
            <a:extLst>
              <a:ext uri="{FF2B5EF4-FFF2-40B4-BE49-F238E27FC236}">
                <a16:creationId xmlns:a16="http://schemas.microsoft.com/office/drawing/2014/main" id="{BFF4B3E9-4911-0BB7-D196-2AAEC9C278F7}"/>
              </a:ext>
            </a:extLst>
          </p:cNvPr>
          <p:cNvPicPr>
            <a:picLocks noChangeAspect="1"/>
          </p:cNvPicPr>
          <p:nvPr/>
        </p:nvPicPr>
        <p:blipFill>
          <a:blip r:embed="rId4"/>
          <a:stretch>
            <a:fillRect/>
          </a:stretch>
        </p:blipFill>
        <p:spPr>
          <a:xfrm>
            <a:off x="1898190" y="955849"/>
            <a:ext cx="6230219" cy="695422"/>
          </a:xfrm>
          <a:prstGeom prst="rect">
            <a:avLst/>
          </a:prstGeom>
        </p:spPr>
      </p:pic>
    </p:spTree>
    <p:extLst>
      <p:ext uri="{BB962C8B-B14F-4D97-AF65-F5344CB8AC3E}">
        <p14:creationId xmlns:p14="http://schemas.microsoft.com/office/powerpoint/2010/main" val="937160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BEAEF-A682-7780-B432-9E79CE469CF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9694D95-AC2C-AEE8-4963-BE802F714927}"/>
              </a:ext>
            </a:extLst>
          </p:cNvPr>
          <p:cNvSpPr txBox="1">
            <a:spLocks/>
          </p:cNvSpPr>
          <p:nvPr/>
        </p:nvSpPr>
        <p:spPr>
          <a:xfrm>
            <a:off x="0" y="74703"/>
            <a:ext cx="12192000" cy="74414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pPr algn="ctr"/>
            <a:r>
              <a:rPr lang="en-US" sz="4000">
                <a:solidFill>
                  <a:srgbClr val="0067B9"/>
                </a:solidFill>
                <a:latin typeface="Gill Sans MT"/>
              </a:rPr>
              <a:t>SMC M&amp;E Performance Framework – Indicators </a:t>
            </a:r>
            <a:endParaRPr lang="en-US" sz="4000">
              <a:solidFill>
                <a:srgbClr val="0067B9"/>
              </a:solidFill>
            </a:endParaRPr>
          </a:p>
        </p:txBody>
      </p:sp>
      <p:pic>
        <p:nvPicPr>
          <p:cNvPr id="4" name="Picture 3">
            <a:extLst>
              <a:ext uri="{FF2B5EF4-FFF2-40B4-BE49-F238E27FC236}">
                <a16:creationId xmlns:a16="http://schemas.microsoft.com/office/drawing/2014/main" id="{28F34D6E-CF8E-5F42-3D0C-6960957A1EAF}"/>
              </a:ext>
            </a:extLst>
          </p:cNvPr>
          <p:cNvPicPr>
            <a:picLocks noChangeAspect="1"/>
          </p:cNvPicPr>
          <p:nvPr/>
        </p:nvPicPr>
        <p:blipFill>
          <a:blip r:embed="rId2"/>
          <a:stretch>
            <a:fillRect/>
          </a:stretch>
        </p:blipFill>
        <p:spPr>
          <a:xfrm>
            <a:off x="10744817" y="5957869"/>
            <a:ext cx="1447183" cy="904991"/>
          </a:xfrm>
          <a:prstGeom prst="rect">
            <a:avLst/>
          </a:prstGeom>
        </p:spPr>
      </p:pic>
      <p:pic>
        <p:nvPicPr>
          <p:cNvPr id="11" name="Picture 10">
            <a:extLst>
              <a:ext uri="{FF2B5EF4-FFF2-40B4-BE49-F238E27FC236}">
                <a16:creationId xmlns:a16="http://schemas.microsoft.com/office/drawing/2014/main" id="{338FA144-03AF-187D-3A8C-0670237E265C}"/>
              </a:ext>
            </a:extLst>
          </p:cNvPr>
          <p:cNvPicPr>
            <a:picLocks noChangeAspect="1"/>
          </p:cNvPicPr>
          <p:nvPr/>
        </p:nvPicPr>
        <p:blipFill>
          <a:blip r:embed="rId3"/>
          <a:stretch>
            <a:fillRect/>
          </a:stretch>
        </p:blipFill>
        <p:spPr>
          <a:xfrm>
            <a:off x="148786" y="1166102"/>
            <a:ext cx="6360871" cy="5365327"/>
          </a:xfrm>
          <a:prstGeom prst="rect">
            <a:avLst/>
          </a:prstGeom>
          <a:ln>
            <a:solidFill>
              <a:schemeClr val="tx1"/>
            </a:solidFill>
          </a:ln>
        </p:spPr>
      </p:pic>
      <p:sp>
        <p:nvSpPr>
          <p:cNvPr id="5" name="Text Placeholder 2">
            <a:extLst>
              <a:ext uri="{FF2B5EF4-FFF2-40B4-BE49-F238E27FC236}">
                <a16:creationId xmlns:a16="http://schemas.microsoft.com/office/drawing/2014/main" id="{9059E795-8823-DE11-9D36-7BFF8F2FD68B}"/>
              </a:ext>
            </a:extLst>
          </p:cNvPr>
          <p:cNvSpPr>
            <a:spLocks noGrp="1"/>
          </p:cNvSpPr>
          <p:nvPr>
            <p:ph type="body" sz="quarter" idx="11"/>
          </p:nvPr>
        </p:nvSpPr>
        <p:spPr>
          <a:xfrm>
            <a:off x="6600304" y="908839"/>
            <a:ext cx="5351470" cy="5398532"/>
          </a:xfrm>
        </p:spPr>
        <p:txBody>
          <a:bodyPr vert="horz" lIns="91440" tIns="45720" rIns="91440" bIns="45720" rtlCol="0" anchor="t">
            <a:noAutofit/>
          </a:bodyPr>
          <a:lstStyle/>
          <a:p>
            <a:pPr marL="457200" lvl="2" indent="0">
              <a:lnSpc>
                <a:spcPct val="97000"/>
              </a:lnSpc>
              <a:spcBef>
                <a:spcPts val="0"/>
              </a:spcBef>
              <a:spcAft>
                <a:spcPts val="800"/>
              </a:spcAft>
              <a:buNone/>
            </a:pPr>
            <a:endParaRPr lang="en-US" sz="2400" dirty="0">
              <a:highlight>
                <a:srgbClr val="FFFF00"/>
              </a:highlight>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r>
              <a:rPr lang="en-US" sz="2800" dirty="0">
                <a:latin typeface="Gill Sans MT" panose="020B0502020104020203" pitchFamily="34" charset="0"/>
                <a:cs typeface="Times New Roman" panose="02020603050405020304" pitchFamily="18" charset="0"/>
              </a:rPr>
              <a:t>SMART indicators categorized as either input, output, outcome, or impact indicators.</a:t>
            </a:r>
          </a:p>
          <a:p>
            <a:pPr marL="282575" lvl="1" indent="-282575">
              <a:lnSpc>
                <a:spcPct val="97000"/>
              </a:lnSpc>
              <a:spcBef>
                <a:spcPts val="0"/>
              </a:spcBef>
              <a:spcAft>
                <a:spcPts val="800"/>
              </a:spcAft>
            </a:pPr>
            <a:r>
              <a:rPr lang="en-US" sz="2800" dirty="0">
                <a:latin typeface="Gill Sans MT" panose="020B0502020104020203" pitchFamily="34" charset="0"/>
                <a:cs typeface="Times New Roman" panose="02020603050405020304" pitchFamily="18" charset="0"/>
              </a:rPr>
              <a:t>Each indicator shows what is being measured, how, where and when.</a:t>
            </a:r>
          </a:p>
          <a:p>
            <a:pPr marL="282575" lvl="1" indent="-282575">
              <a:lnSpc>
                <a:spcPct val="97000"/>
              </a:lnSpc>
              <a:spcBef>
                <a:spcPts val="0"/>
              </a:spcBef>
              <a:spcAft>
                <a:spcPts val="800"/>
              </a:spcAft>
            </a:pPr>
            <a:r>
              <a:rPr lang="en-US" sz="2800" dirty="0">
                <a:latin typeface="Gill Sans MT" panose="020B0502020104020203" pitchFamily="34" charset="0"/>
                <a:cs typeface="Times New Roman" panose="02020603050405020304" pitchFamily="18" charset="0"/>
              </a:rPr>
              <a:t>Indicators shaded in turquoise are considered as “core indicators” – those that should ideally be tracked by all malaria </a:t>
            </a:r>
            <a:r>
              <a:rPr lang="en-US" sz="2800" dirty="0" err="1">
                <a:latin typeface="Gill Sans MT" panose="020B0502020104020203" pitchFamily="34" charset="0"/>
                <a:cs typeface="Times New Roman" panose="02020603050405020304" pitchFamily="18" charset="0"/>
              </a:rPr>
              <a:t>programmes</a:t>
            </a:r>
            <a:r>
              <a:rPr lang="en-US" sz="2800" dirty="0">
                <a:latin typeface="Gill Sans MT" panose="020B0502020104020203" pitchFamily="34" charset="0"/>
                <a:cs typeface="Times New Roman" panose="02020603050405020304" pitchFamily="18" charset="0"/>
              </a:rPr>
              <a:t> implementing SMC</a:t>
            </a:r>
          </a:p>
          <a:p>
            <a:pPr marL="282575" lvl="1" indent="-282575">
              <a:lnSpc>
                <a:spcPct val="97000"/>
              </a:lnSpc>
              <a:spcBef>
                <a:spcPts val="0"/>
              </a:spcBef>
              <a:spcAft>
                <a:spcPts val="800"/>
              </a:spcAft>
            </a:pPr>
            <a:endParaRPr lang="en-US" sz="2800" dirty="0">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endParaRPr lang="en-US" sz="2800" dirty="0">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endParaRPr lang="en-US" sz="2800" dirty="0">
              <a:latin typeface="Gill Sans MT" panose="020B0502020104020203" pitchFamily="34" charset="0"/>
              <a:cs typeface="Times New Roman" panose="02020603050405020304" pitchFamily="18" charset="0"/>
            </a:endParaRPr>
          </a:p>
        </p:txBody>
      </p:sp>
    </p:spTree>
    <p:extLst>
      <p:ext uri="{BB962C8B-B14F-4D97-AF65-F5344CB8AC3E}">
        <p14:creationId xmlns:p14="http://schemas.microsoft.com/office/powerpoint/2010/main" val="242371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187D9-822D-149B-1AE7-CC65D096393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BFE73C7-2A65-82A7-434B-89D6536829DA}"/>
              </a:ext>
            </a:extLst>
          </p:cNvPr>
          <p:cNvSpPr txBox="1">
            <a:spLocks/>
          </p:cNvSpPr>
          <p:nvPr/>
        </p:nvSpPr>
        <p:spPr>
          <a:xfrm>
            <a:off x="0" y="74703"/>
            <a:ext cx="12192000" cy="1174829"/>
          </a:xfrm>
          <a:prstGeom prst="rect">
            <a:avLst/>
          </a:prstGeom>
          <a:no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pPr algn="ctr"/>
            <a:r>
              <a:rPr lang="en-US" sz="4000" dirty="0">
                <a:solidFill>
                  <a:srgbClr val="0067B9"/>
                </a:solidFill>
                <a:latin typeface="Gill Sans MT"/>
              </a:rPr>
              <a:t>SMC M&amp;E Performance Framework –</a:t>
            </a:r>
          </a:p>
          <a:p>
            <a:pPr algn="ctr"/>
            <a:r>
              <a:rPr lang="en-US" sz="4000" dirty="0">
                <a:solidFill>
                  <a:srgbClr val="0067B9"/>
                </a:solidFill>
                <a:latin typeface="Gill Sans MT"/>
              </a:rPr>
              <a:t> </a:t>
            </a:r>
          </a:p>
          <a:p>
            <a:pPr algn="ctr"/>
            <a:r>
              <a:rPr lang="en-US" sz="4000" dirty="0">
                <a:solidFill>
                  <a:srgbClr val="0067B9"/>
                </a:solidFill>
                <a:latin typeface="Gill Sans MT"/>
              </a:rPr>
              <a:t>Data source &amp; data collection methods </a:t>
            </a:r>
            <a:endParaRPr lang="en-US" sz="4000" dirty="0">
              <a:solidFill>
                <a:srgbClr val="0067B9"/>
              </a:solidFill>
            </a:endParaRPr>
          </a:p>
        </p:txBody>
      </p:sp>
      <p:pic>
        <p:nvPicPr>
          <p:cNvPr id="4" name="Picture 3">
            <a:extLst>
              <a:ext uri="{FF2B5EF4-FFF2-40B4-BE49-F238E27FC236}">
                <a16:creationId xmlns:a16="http://schemas.microsoft.com/office/drawing/2014/main" id="{E1D0D6B8-7FF7-AF7B-DB1E-29CBB73249F3}"/>
              </a:ext>
            </a:extLst>
          </p:cNvPr>
          <p:cNvPicPr>
            <a:picLocks noChangeAspect="1"/>
          </p:cNvPicPr>
          <p:nvPr/>
        </p:nvPicPr>
        <p:blipFill>
          <a:blip r:embed="rId2"/>
          <a:stretch>
            <a:fillRect/>
          </a:stretch>
        </p:blipFill>
        <p:spPr>
          <a:xfrm>
            <a:off x="10744817" y="5957869"/>
            <a:ext cx="1447183" cy="904991"/>
          </a:xfrm>
          <a:prstGeom prst="rect">
            <a:avLst/>
          </a:prstGeom>
        </p:spPr>
      </p:pic>
      <p:sp>
        <p:nvSpPr>
          <p:cNvPr id="5" name="Text Placeholder 2">
            <a:extLst>
              <a:ext uri="{FF2B5EF4-FFF2-40B4-BE49-F238E27FC236}">
                <a16:creationId xmlns:a16="http://schemas.microsoft.com/office/drawing/2014/main" id="{B88359D2-E788-E5BC-FFD2-4FF2A278D8B7}"/>
              </a:ext>
            </a:extLst>
          </p:cNvPr>
          <p:cNvSpPr>
            <a:spLocks noGrp="1"/>
          </p:cNvSpPr>
          <p:nvPr>
            <p:ph type="body" sz="quarter" idx="11"/>
          </p:nvPr>
        </p:nvSpPr>
        <p:spPr>
          <a:xfrm>
            <a:off x="301104" y="729734"/>
            <a:ext cx="5351470" cy="5398532"/>
          </a:xfrm>
        </p:spPr>
        <p:txBody>
          <a:bodyPr vert="horz" lIns="91440" tIns="45720" rIns="91440" bIns="45720" rtlCol="0" anchor="t">
            <a:noAutofit/>
          </a:bodyPr>
          <a:lstStyle/>
          <a:p>
            <a:pPr marL="457200" lvl="2" indent="0">
              <a:lnSpc>
                <a:spcPct val="97000"/>
              </a:lnSpc>
              <a:spcBef>
                <a:spcPts val="0"/>
              </a:spcBef>
              <a:spcAft>
                <a:spcPts val="800"/>
              </a:spcAft>
              <a:buNone/>
            </a:pPr>
            <a:endParaRPr lang="en-US" sz="2400">
              <a:highlight>
                <a:srgbClr val="FFFF00"/>
              </a:highlight>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endParaRPr lang="en-US" sz="2800">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endParaRPr lang="en-US" sz="2800">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endParaRPr lang="en-US" sz="2800">
              <a:latin typeface="Gill Sans MT" panose="020B0502020104020203" pitchFamily="34" charset="0"/>
              <a:cs typeface="Times New Roman" panose="02020603050405020304" pitchFamily="18" charset="0"/>
            </a:endParaRPr>
          </a:p>
        </p:txBody>
      </p:sp>
      <p:sp>
        <p:nvSpPr>
          <p:cNvPr id="2" name="Text Placeholder 2">
            <a:extLst>
              <a:ext uri="{FF2B5EF4-FFF2-40B4-BE49-F238E27FC236}">
                <a16:creationId xmlns:a16="http://schemas.microsoft.com/office/drawing/2014/main" id="{45037A33-D547-CF29-AF47-87530ACE5BA2}"/>
              </a:ext>
            </a:extLst>
          </p:cNvPr>
          <p:cNvSpPr txBox="1">
            <a:spLocks/>
          </p:cNvSpPr>
          <p:nvPr/>
        </p:nvSpPr>
        <p:spPr>
          <a:xfrm>
            <a:off x="608485" y="1249532"/>
            <a:ext cx="4736708" cy="53985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Gill Sans MT" panose="020B0502020104020203" pitchFamily="34" charset="77"/>
                <a:ea typeface="+mn-ea"/>
                <a:cs typeface="Gill Sans Light" panose="020B03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2" indent="0">
              <a:lnSpc>
                <a:spcPct val="97000"/>
              </a:lnSpc>
              <a:spcBef>
                <a:spcPts val="0"/>
              </a:spcBef>
              <a:spcAft>
                <a:spcPts val="800"/>
              </a:spcAft>
              <a:buFont typeface="Arial" panose="020B0604020202020204" pitchFamily="34" charset="0"/>
              <a:buNone/>
            </a:pPr>
            <a:endParaRPr lang="en-US" sz="2400" dirty="0">
              <a:highlight>
                <a:srgbClr val="FFFF00"/>
              </a:highlight>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r>
              <a:rPr lang="en-US" sz="2800" dirty="0">
                <a:latin typeface="Gill Sans MT" panose="020B0502020104020203" pitchFamily="34" charset="0"/>
                <a:cs typeface="Times New Roman" panose="02020603050405020304" pitchFamily="18" charset="0"/>
              </a:rPr>
              <a:t>Mix of routine administrative data &amp; post-cycle or post-round household surveys</a:t>
            </a:r>
          </a:p>
          <a:p>
            <a:pPr marL="282575" lvl="1" indent="-282575">
              <a:lnSpc>
                <a:spcPct val="97000"/>
              </a:lnSpc>
              <a:spcBef>
                <a:spcPts val="0"/>
              </a:spcBef>
              <a:spcAft>
                <a:spcPts val="800"/>
              </a:spcAft>
            </a:pPr>
            <a:r>
              <a:rPr lang="en-US" sz="2800" dirty="0">
                <a:latin typeface="Gill Sans MT" panose="020B0502020104020203" pitchFamily="34" charset="0"/>
                <a:cs typeface="Times New Roman" panose="02020603050405020304" pitchFamily="18" charset="0"/>
              </a:rPr>
              <a:t>Data source depends on whether tools are digitalized or paper-based</a:t>
            </a:r>
          </a:p>
          <a:p>
            <a:pPr marL="282575" lvl="1" indent="-282575">
              <a:lnSpc>
                <a:spcPct val="97000"/>
              </a:lnSpc>
              <a:spcBef>
                <a:spcPts val="0"/>
              </a:spcBef>
              <a:spcAft>
                <a:spcPts val="800"/>
              </a:spcAft>
            </a:pPr>
            <a:endParaRPr lang="en-US" sz="2800" dirty="0">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endParaRPr lang="en-US" sz="2800" dirty="0">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endParaRPr lang="en-US" sz="2800" dirty="0">
              <a:latin typeface="Gill Sans MT" panose="020B0502020104020203"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E40EB2F-A78E-817B-8028-65A32552AB20}"/>
              </a:ext>
            </a:extLst>
          </p:cNvPr>
          <p:cNvPicPr>
            <a:picLocks noChangeAspect="1"/>
          </p:cNvPicPr>
          <p:nvPr/>
        </p:nvPicPr>
        <p:blipFill>
          <a:blip r:embed="rId3"/>
          <a:stretch>
            <a:fillRect/>
          </a:stretch>
        </p:blipFill>
        <p:spPr>
          <a:xfrm>
            <a:off x="5746414" y="1749292"/>
            <a:ext cx="6144482" cy="3448531"/>
          </a:xfrm>
          <a:prstGeom prst="rect">
            <a:avLst/>
          </a:prstGeom>
          <a:ln>
            <a:solidFill>
              <a:schemeClr val="tx1"/>
            </a:solidFill>
          </a:ln>
        </p:spPr>
      </p:pic>
    </p:spTree>
    <p:extLst>
      <p:ext uri="{BB962C8B-B14F-4D97-AF65-F5344CB8AC3E}">
        <p14:creationId xmlns:p14="http://schemas.microsoft.com/office/powerpoint/2010/main" val="213798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6F949-01B0-2688-D7ED-94F1C9E19B8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18BE0C5-2A30-D864-3DAF-7CD91F43C2B6}"/>
              </a:ext>
            </a:extLst>
          </p:cNvPr>
          <p:cNvSpPr>
            <a:spLocks noGrp="1"/>
          </p:cNvSpPr>
          <p:nvPr>
            <p:ph type="body" sz="quarter" idx="11"/>
          </p:nvPr>
        </p:nvSpPr>
        <p:spPr>
          <a:xfrm>
            <a:off x="289773" y="900130"/>
            <a:ext cx="10958951" cy="5169283"/>
          </a:xfrm>
        </p:spPr>
        <p:txBody>
          <a:bodyPr vert="horz" lIns="91440" tIns="45720" rIns="91440" bIns="45720" rtlCol="0" anchor="t">
            <a:noAutofit/>
          </a:bodyPr>
          <a:lstStyle/>
          <a:p>
            <a:pPr marL="0" lvl="1" indent="0">
              <a:lnSpc>
                <a:spcPct val="97000"/>
              </a:lnSpc>
              <a:spcBef>
                <a:spcPts val="0"/>
              </a:spcBef>
              <a:spcAft>
                <a:spcPts val="800"/>
              </a:spcAft>
              <a:buNone/>
            </a:pPr>
            <a:endParaRPr lang="en-US" sz="2800">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endParaRPr lang="en-US" sz="2800">
              <a:latin typeface="Gill Sans MT" panose="020B0502020104020203"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BC3BA7C1-3F9C-1BED-05EE-248FF4544AE7}"/>
              </a:ext>
            </a:extLst>
          </p:cNvPr>
          <p:cNvSpPr txBox="1">
            <a:spLocks/>
          </p:cNvSpPr>
          <p:nvPr/>
        </p:nvSpPr>
        <p:spPr>
          <a:xfrm>
            <a:off x="610606" y="237465"/>
            <a:ext cx="11105764" cy="1021064"/>
          </a:xfrm>
          <a:prstGeom prst="rect">
            <a:avLst/>
          </a:prstGeom>
          <a:no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pPr algn="ctr"/>
            <a:r>
              <a:rPr lang="en-US" sz="4000" dirty="0">
                <a:solidFill>
                  <a:srgbClr val="0067B9"/>
                </a:solidFill>
                <a:latin typeface="Gill Sans MT"/>
              </a:rPr>
              <a:t>Opportunities for efficiencies &amp; </a:t>
            </a:r>
          </a:p>
          <a:p>
            <a:pPr algn="ctr"/>
            <a:r>
              <a:rPr lang="en-US" sz="4000" dirty="0">
                <a:solidFill>
                  <a:srgbClr val="0067B9"/>
                </a:solidFill>
                <a:latin typeface="Gill Sans MT"/>
              </a:rPr>
              <a:t>challenges across malaria chemoprevention interventions</a:t>
            </a:r>
            <a:endParaRPr lang="en-US" sz="4000" dirty="0">
              <a:solidFill>
                <a:srgbClr val="0067B9"/>
              </a:solidFill>
            </a:endParaRPr>
          </a:p>
        </p:txBody>
      </p:sp>
      <p:pic>
        <p:nvPicPr>
          <p:cNvPr id="4" name="Picture 3">
            <a:extLst>
              <a:ext uri="{FF2B5EF4-FFF2-40B4-BE49-F238E27FC236}">
                <a16:creationId xmlns:a16="http://schemas.microsoft.com/office/drawing/2014/main" id="{E526D572-CA40-7265-F897-A5E47ADFC24C}"/>
              </a:ext>
            </a:extLst>
          </p:cNvPr>
          <p:cNvPicPr>
            <a:picLocks noChangeAspect="1"/>
          </p:cNvPicPr>
          <p:nvPr/>
        </p:nvPicPr>
        <p:blipFill>
          <a:blip r:embed="rId2"/>
          <a:stretch>
            <a:fillRect/>
          </a:stretch>
        </p:blipFill>
        <p:spPr>
          <a:xfrm>
            <a:off x="10744817" y="5957869"/>
            <a:ext cx="1447183" cy="904991"/>
          </a:xfrm>
          <a:prstGeom prst="rect">
            <a:avLst/>
          </a:prstGeom>
        </p:spPr>
      </p:pic>
      <p:sp>
        <p:nvSpPr>
          <p:cNvPr id="6" name="Text Placeholder 2">
            <a:extLst>
              <a:ext uri="{FF2B5EF4-FFF2-40B4-BE49-F238E27FC236}">
                <a16:creationId xmlns:a16="http://schemas.microsoft.com/office/drawing/2014/main" id="{421FEE88-78EA-E4C9-51DE-D7EA6CC16C90}"/>
              </a:ext>
            </a:extLst>
          </p:cNvPr>
          <p:cNvSpPr txBox="1">
            <a:spLocks/>
          </p:cNvSpPr>
          <p:nvPr/>
        </p:nvSpPr>
        <p:spPr>
          <a:xfrm>
            <a:off x="1580050" y="1333546"/>
            <a:ext cx="8697121" cy="53985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Gill Sans MT" panose="020B0502020104020203" pitchFamily="34" charset="77"/>
                <a:ea typeface="+mn-ea"/>
                <a:cs typeface="Gill Sans Light" panose="020B03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2" indent="0">
              <a:lnSpc>
                <a:spcPct val="97000"/>
              </a:lnSpc>
              <a:spcBef>
                <a:spcPts val="0"/>
              </a:spcBef>
              <a:spcAft>
                <a:spcPts val="800"/>
              </a:spcAft>
              <a:buFont typeface="Arial" panose="020B0604020202020204" pitchFamily="34" charset="0"/>
              <a:buNone/>
            </a:pPr>
            <a:endParaRPr lang="en-US" sz="2400" dirty="0">
              <a:highlight>
                <a:srgbClr val="FFFF00"/>
              </a:highlight>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r>
              <a:rPr lang="en-US" sz="2800" dirty="0">
                <a:latin typeface="Gill Sans MT" panose="020B0502020104020203" pitchFamily="34" charset="0"/>
                <a:cs typeface="Times New Roman" panose="02020603050405020304" pitchFamily="18" charset="0"/>
              </a:rPr>
              <a:t>Opportunities for efficiencies</a:t>
            </a:r>
          </a:p>
          <a:p>
            <a:pPr marL="739775" lvl="2" indent="-282575">
              <a:lnSpc>
                <a:spcPct val="97000"/>
              </a:lnSpc>
              <a:spcBef>
                <a:spcPts val="0"/>
              </a:spcBef>
              <a:spcAft>
                <a:spcPts val="800"/>
              </a:spcAft>
            </a:pPr>
            <a:r>
              <a:rPr lang="en-US" sz="2400" dirty="0">
                <a:latin typeface="Gill Sans MT" panose="020B0502020104020203" pitchFamily="34" charset="0"/>
                <a:cs typeface="Times New Roman" panose="02020603050405020304" pitchFamily="18" charset="0"/>
              </a:rPr>
              <a:t>Several core indicators for SMC are similar to those for PMC and </a:t>
            </a:r>
            <a:r>
              <a:rPr lang="en-US" sz="2400" dirty="0" err="1">
                <a:latin typeface="Gill Sans MT" panose="020B0502020104020203" pitchFamily="34" charset="0"/>
                <a:cs typeface="Times New Roman" panose="02020603050405020304" pitchFamily="18" charset="0"/>
              </a:rPr>
              <a:t>IPTsc</a:t>
            </a:r>
            <a:r>
              <a:rPr lang="en-US" sz="2400" dirty="0">
                <a:latin typeface="Gill Sans MT" panose="020B0502020104020203" pitchFamily="34" charset="0"/>
                <a:cs typeface="Times New Roman" panose="02020603050405020304" pitchFamily="18" charset="0"/>
              </a:rPr>
              <a:t> – Examples:  </a:t>
            </a:r>
            <a:r>
              <a:rPr lang="en-US" sz="2200" dirty="0">
                <a:latin typeface="Gill Sans MT" panose="020B0502020104020203" pitchFamily="34" charset="0"/>
                <a:cs typeface="Times New Roman" panose="02020603050405020304" pitchFamily="18" charset="0"/>
              </a:rPr>
              <a:t>Readiness indicators on funding availability, supply needs (availability of drugs and stock-outs) and demand (SBC-related)</a:t>
            </a:r>
          </a:p>
          <a:p>
            <a:pPr marL="739775" lvl="2" indent="-282575">
              <a:lnSpc>
                <a:spcPct val="97000"/>
              </a:lnSpc>
              <a:spcBef>
                <a:spcPts val="0"/>
              </a:spcBef>
              <a:spcAft>
                <a:spcPts val="800"/>
              </a:spcAft>
            </a:pPr>
            <a:r>
              <a:rPr lang="en-US" sz="2400" dirty="0">
                <a:latin typeface="Gill Sans MT" panose="020B0502020104020203" pitchFamily="34" charset="0"/>
                <a:cs typeface="Times New Roman" panose="02020603050405020304" pitchFamily="18" charset="0"/>
              </a:rPr>
              <a:t>Efficiencies can be gained with consolidating information and data</a:t>
            </a:r>
          </a:p>
          <a:p>
            <a:pPr marL="282575" lvl="1" indent="-282575">
              <a:lnSpc>
                <a:spcPct val="97000"/>
              </a:lnSpc>
              <a:spcBef>
                <a:spcPts val="0"/>
              </a:spcBef>
              <a:spcAft>
                <a:spcPts val="800"/>
              </a:spcAft>
            </a:pPr>
            <a:r>
              <a:rPr lang="en-US" sz="2800" dirty="0">
                <a:latin typeface="Gill Sans MT" panose="020B0502020104020203" pitchFamily="34" charset="0"/>
                <a:cs typeface="Times New Roman" panose="02020603050405020304" pitchFamily="18" charset="0"/>
              </a:rPr>
              <a:t>Continuing challenges</a:t>
            </a:r>
          </a:p>
          <a:p>
            <a:pPr marL="739775" lvl="2" indent="-282575">
              <a:lnSpc>
                <a:spcPct val="97000"/>
              </a:lnSpc>
              <a:spcBef>
                <a:spcPts val="0"/>
              </a:spcBef>
              <a:spcAft>
                <a:spcPts val="800"/>
              </a:spcAft>
            </a:pPr>
            <a:r>
              <a:rPr lang="en-US" sz="2400" dirty="0">
                <a:latin typeface="Gill Sans MT" panose="020B0502020104020203" pitchFamily="34" charset="0"/>
                <a:cs typeface="Times New Roman" panose="02020603050405020304" pitchFamily="18" charset="0"/>
              </a:rPr>
              <a:t>Age disaggregation for older children (5-10 years) at risk of severe malaria</a:t>
            </a:r>
          </a:p>
          <a:p>
            <a:pPr marL="282575" lvl="1" indent="-282575">
              <a:lnSpc>
                <a:spcPct val="97000"/>
              </a:lnSpc>
              <a:spcBef>
                <a:spcPts val="0"/>
              </a:spcBef>
              <a:spcAft>
                <a:spcPts val="800"/>
              </a:spcAft>
            </a:pPr>
            <a:endParaRPr lang="en-US" sz="2800" dirty="0">
              <a:latin typeface="Gill Sans MT" panose="020B0502020104020203" pitchFamily="34" charset="0"/>
              <a:cs typeface="Times New Roman" panose="02020603050405020304" pitchFamily="18" charset="0"/>
            </a:endParaRPr>
          </a:p>
          <a:p>
            <a:pPr marL="282575" lvl="1" indent="-282575">
              <a:lnSpc>
                <a:spcPct val="97000"/>
              </a:lnSpc>
              <a:spcBef>
                <a:spcPts val="0"/>
              </a:spcBef>
              <a:spcAft>
                <a:spcPts val="800"/>
              </a:spcAft>
            </a:pPr>
            <a:endParaRPr lang="en-US" sz="2800" dirty="0">
              <a:latin typeface="Gill Sans MT" panose="020B0502020104020203" pitchFamily="34" charset="0"/>
              <a:cs typeface="Times New Roman" panose="02020603050405020304" pitchFamily="18" charset="0"/>
            </a:endParaRPr>
          </a:p>
        </p:txBody>
      </p:sp>
    </p:spTree>
    <p:extLst>
      <p:ext uri="{BB962C8B-B14F-4D97-AF65-F5344CB8AC3E}">
        <p14:creationId xmlns:p14="http://schemas.microsoft.com/office/powerpoint/2010/main" val="2814454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g6pw8z7c8w1kprwmfnrtetbo5i6en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SI 50th">
  <a:themeElements>
    <a:clrScheme name="PSI Brand 1">
      <a:dk1>
        <a:srgbClr val="000000"/>
      </a:dk1>
      <a:lt1>
        <a:srgbClr val="FFFFFF"/>
      </a:lt1>
      <a:dk2>
        <a:srgbClr val="000000"/>
      </a:dk2>
      <a:lt2>
        <a:srgbClr val="FFFFFF"/>
      </a:lt2>
      <a:accent1>
        <a:srgbClr val="F36E20"/>
      </a:accent1>
      <a:accent2>
        <a:srgbClr val="FFF35C"/>
      </a:accent2>
      <a:accent3>
        <a:srgbClr val="EE4799"/>
      </a:accent3>
      <a:accent4>
        <a:srgbClr val="00AC68"/>
      </a:accent4>
      <a:accent5>
        <a:srgbClr val="8EC8C8"/>
      </a:accent5>
      <a:accent6>
        <a:srgbClr val="70517F"/>
      </a:accent6>
      <a:hlink>
        <a:srgbClr val="0563C1"/>
      </a:hlink>
      <a:folHlink>
        <a:srgbClr val="C04F8D"/>
      </a:folHlink>
    </a:clrScheme>
    <a:fontScheme name="PSI 50th Fonts">
      <a:majorFont>
        <a:latin typeface="Poppins"/>
        <a:ea typeface="Roboto Black"/>
        <a:cs typeface=""/>
      </a:majorFont>
      <a:minorFont>
        <a:latin typeface="Roboto Light"/>
        <a:ea typeface="Roboto"/>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Ti+ PowerPoint Template_July 2022" id="{C44B9E2A-BE86-4273-A2E4-1D1A87107559}" vid="{16320439-F636-43A9-A05E-E1BF4BFC753D}"/>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ateandTime xmlns="904256b0-da5e-44ec-8fbf-7e6182eb04b3" xsi:nil="true"/>
    <_ip_UnifiedCompliancePolicyProperties xmlns="http://schemas.microsoft.com/sharepoint/v3" xsi:nil="true"/>
    <Date xmlns="904256b0-da5e-44ec-8fbf-7e6182eb04b3" xsi:nil="true"/>
    <SharedWithUsers xmlns="fd6cf429-9e6f-43c2-ad95-3825faa51009">
      <UserInfo>
        <DisplayName>Charlotte Eddis</DisplayName>
        <AccountId>745</AccountId>
        <AccountType/>
      </UserInfo>
      <UserInfo>
        <DisplayName>Beh Kamate</DisplayName>
        <AccountId>854</AccountId>
        <AccountType/>
      </UserInfo>
      <UserInfo>
        <DisplayName>Jean Yves Mukamba</DisplayName>
        <AccountId>879</AccountId>
        <AccountType/>
      </UserInfo>
      <UserInfo>
        <DisplayName>Daniel Koko</DisplayName>
        <AccountId>446</AccountId>
        <AccountType/>
      </UserInfo>
      <UserInfo>
        <DisplayName>Maman Bacharou Badamassi</DisplayName>
        <AccountId>114</AccountId>
        <AccountType/>
      </UserInfo>
      <UserInfo>
        <DisplayName>Christophe TCHADJEU</DisplayName>
        <AccountId>882</AccountId>
        <AccountType/>
      </UserInfo>
      <UserInfo>
        <DisplayName>Samba Coumare</DisplayName>
        <AccountId>357</AccountId>
        <AccountType/>
      </UserInfo>
      <UserInfo>
        <DisplayName>Nicole Carbone</DisplayName>
        <AccountId>622</AccountId>
        <AccountType/>
      </UserInfo>
      <UserInfo>
        <DisplayName>Payton Hartford</DisplayName>
        <AccountId>869</AccountId>
        <AccountType/>
      </UserInfo>
      <UserInfo>
        <DisplayName>Jaclyn Flewelling</DisplayName>
        <AccountId>857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AEE6EA96BE3E4EB492D463EE6A1F52" ma:contentTypeVersion="16" ma:contentTypeDescription="Create a new document." ma:contentTypeScope="" ma:versionID="b6526f6ca9108997fddcf364225ebcd0">
  <xsd:schema xmlns:xsd="http://www.w3.org/2001/XMLSchema" xmlns:xs="http://www.w3.org/2001/XMLSchema" xmlns:p="http://schemas.microsoft.com/office/2006/metadata/properties" xmlns:ns1="http://schemas.microsoft.com/sharepoint/v3" xmlns:ns2="904256b0-da5e-44ec-8fbf-7e6182eb04b3" xmlns:ns3="fd6cf429-9e6f-43c2-ad95-3825faa51009" targetNamespace="http://schemas.microsoft.com/office/2006/metadata/properties" ma:root="true" ma:fieldsID="adb6bbe662c9fdc7e168a2c8cd4c8033" ns1:_="" ns2:_="" ns3:_="">
    <xsd:import namespace="http://schemas.microsoft.com/sharepoint/v3"/>
    <xsd:import namespace="904256b0-da5e-44ec-8fbf-7e6182eb04b3"/>
    <xsd:import namespace="fd6cf429-9e6f-43c2-ad95-3825faa510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Date"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4256b0-da5e-44ec-8fbf-7e6182eb04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Date" ma:index="22" nillable="true" ma:displayName="Date" ma:format="DateOnly" ma:internalName="Date">
      <xsd:simpleType>
        <xsd:restriction base="dms:DateTime"/>
      </xsd:simpleType>
    </xsd:element>
    <xsd:element name="DateandTime" ma:index="23" nillable="true" ma:displayName="Date and Time" ma:format="DateTime"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6cf429-9e6f-43c2-ad95-3825faa510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C81AAE-51E1-49C2-861B-2CD6B92CC495}">
  <ds:schemaRefs>
    <ds:schemaRef ds:uri="904256b0-da5e-44ec-8fbf-7e6182eb04b3"/>
    <ds:schemaRef ds:uri="fd6cf429-9e6f-43c2-ad95-3825faa510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C452D48-8EF0-44E7-88CC-43D21A89B2C3}">
  <ds:schemaRefs>
    <ds:schemaRef ds:uri="http://schemas.microsoft.com/sharepoint/v3/contenttype/forms"/>
  </ds:schemaRefs>
</ds:datastoreItem>
</file>

<file path=customXml/itemProps3.xml><?xml version="1.0" encoding="utf-8"?>
<ds:datastoreItem xmlns:ds="http://schemas.openxmlformats.org/officeDocument/2006/customXml" ds:itemID="{B02117F0-02CE-4B14-91C2-1638E88E99BB}">
  <ds:schemaRefs>
    <ds:schemaRef ds:uri="904256b0-da5e-44ec-8fbf-7e6182eb04b3"/>
    <ds:schemaRef ds:uri="fd6cf429-9e6f-43c2-ad95-3825faa510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7403</TotalTime>
  <Words>2501</Words>
  <Application>Microsoft Office PowerPoint</Application>
  <PresentationFormat>Widescreen</PresentationFormat>
  <Paragraphs>297</Paragraphs>
  <Slides>38</Slides>
  <Notes>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38</vt:i4>
      </vt:variant>
    </vt:vector>
  </HeadingPairs>
  <TitlesOfParts>
    <vt:vector size="54" baseType="lpstr">
      <vt:lpstr>Aptos</vt:lpstr>
      <vt:lpstr>Aptos Display</vt:lpstr>
      <vt:lpstr>Arial</vt:lpstr>
      <vt:lpstr>Calibri</vt:lpstr>
      <vt:lpstr>Calibri Light</vt:lpstr>
      <vt:lpstr>Cambria</vt:lpstr>
      <vt:lpstr>Courier New</vt:lpstr>
      <vt:lpstr>Gill Sans MT</vt:lpstr>
      <vt:lpstr>Poppins</vt:lpstr>
      <vt:lpstr>Poppins Light</vt:lpstr>
      <vt:lpstr>Roboto</vt:lpstr>
      <vt:lpstr>Roboto Light</vt:lpstr>
      <vt:lpstr>Office Theme</vt:lpstr>
      <vt:lpstr>1_Office Theme</vt:lpstr>
      <vt:lpstr>PSI 50th</vt:lpstr>
      <vt:lpstr>2_Office Theme</vt:lpstr>
      <vt:lpstr>Malaria Chemoprevention Alliance  Monitoring &amp; Evaluation Sub-Group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sources:  Components of the PMC delivery model in Cameroon</vt:lpstr>
      <vt:lpstr>Location of PMC co-intervention and coverage before PMC was introduced ("readiness")</vt:lpstr>
      <vt:lpstr>Note that at baseline (pre-PMC) in Cameroon, most “zero dose children” did get vitamin A in the community</vt:lpstr>
      <vt:lpstr>PowerPoint Presentation</vt:lpstr>
      <vt:lpstr>Co-implementation of RTS,S and PMC in Cameroon</vt:lpstr>
      <vt:lpstr>PowerPoint Presentation</vt:lpstr>
      <vt:lpstr>PowerPoint Presentation</vt:lpstr>
      <vt:lpstr>IPTsc M&amp;E</vt:lpstr>
      <vt:lpstr>Need for IPTsc M&amp;E Framework</vt:lpstr>
      <vt:lpstr>Proposed Progress Indicators </vt:lpstr>
      <vt:lpstr>IPTsc in Tanzania</vt:lpstr>
      <vt:lpstr>M&amp;E in Tanzania – Logical Framework</vt:lpstr>
      <vt:lpstr>Lessons learned from Tanzania</vt:lpstr>
      <vt:lpstr>Next steps </vt:lpstr>
      <vt:lpstr>PowerPoint Presentation</vt:lpstr>
      <vt:lpstr>PowerPoint Presentation</vt:lpstr>
      <vt:lpstr>PowerPoint Presentation</vt:lpstr>
      <vt:lpstr>PowerPoint Presentation</vt:lpstr>
      <vt:lpstr>PowerPoint Presentation</vt:lpstr>
      <vt:lpstr>Mentimeter questions</vt:lpstr>
      <vt:lpstr>Mentimeter questions</vt:lpstr>
      <vt:lpstr>Mentimeter questions</vt:lpstr>
      <vt:lpstr>Mentimeter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SMC Campaigns 2020</dc:title>
  <dc:creator>Charlotte Eddis</dc:creator>
  <cp:lastModifiedBy>Van Hulle, Suzanne</cp:lastModifiedBy>
  <cp:revision>1</cp:revision>
  <dcterms:created xsi:type="dcterms:W3CDTF">2020-09-15T09:31:22Z</dcterms:created>
  <dcterms:modified xsi:type="dcterms:W3CDTF">2026-02-23T15:12:30Z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0x0101004CAEE6EA96BE3E4EB492D463EE6A1F52</vt:lpwstr>
  </property>
</Properties>
</file>